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Anaheim"/>
      <p:regular r:id="rId17"/>
    </p:embeddedFont>
    <p:embeddedFont>
      <p:font typeface="Barlow Condensed ExtraBold"/>
      <p:bold r:id="rId18"/>
      <p:boldItalic r:id="rId19"/>
    </p:embeddedFont>
    <p:embeddedFont>
      <p:font typeface="Overpass Mono"/>
      <p:regular r:id="rId20"/>
      <p:bold r:id="rId21"/>
    </p:embeddedFont>
    <p:embeddedFont>
      <p:font typeface="Barl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Mono-regular.fntdata"/><Relationship Id="rId22" Type="http://schemas.openxmlformats.org/officeDocument/2006/relationships/font" Target="fonts/Barlow-regular.fntdata"/><Relationship Id="rId21" Type="http://schemas.openxmlformats.org/officeDocument/2006/relationships/font" Target="fonts/OverpassMono-bold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naheim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BarlowCondensedExtraBold-boldItalic.fntdata"/><Relationship Id="rId18" Type="http://schemas.openxmlformats.org/officeDocument/2006/relationships/font" Target="fonts/BarlowCondensed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cc4303ee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cc4303ee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c2132917cf804fb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c2132917cf804fb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f8814461282ae9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f8814461282ae9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cc4303e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cc4303e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cc4303ee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cc4303ee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b3994a781_0_25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b3994a781_0_25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d4cbd36da_4_30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d4cbd36da_4_30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69050" y="648670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Problemas de lógica 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em Prolog</a:t>
            </a:r>
            <a:endParaRPr sz="4500"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641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Miguel e André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 txBox="1"/>
          <p:nvPr>
            <p:ph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"/>
          <p:cNvSpPr txBox="1"/>
          <p:nvPr>
            <p:ph idx="4294967295" type="title"/>
          </p:nvPr>
        </p:nvSpPr>
        <p:spPr>
          <a:xfrm>
            <a:off x="1375750" y="8578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Introdução 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6"/>
          <p:cNvSpPr txBox="1"/>
          <p:nvPr/>
        </p:nvSpPr>
        <p:spPr>
          <a:xfrm>
            <a:off x="1278050" y="1894822"/>
            <a:ext cx="731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</a:rPr>
              <a:t>Prolog é uma ótima linguagem para resolver problemas lógicos, tendo em vista que é uma linguagem lógica.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340" name="Google Shape;340;p26"/>
          <p:cNvSpPr txBox="1"/>
          <p:nvPr/>
        </p:nvSpPr>
        <p:spPr>
          <a:xfrm>
            <a:off x="1278050" y="2602825"/>
            <a:ext cx="6951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Char char="●"/>
            </a:pPr>
            <a:r>
              <a:rPr lang="en" sz="1600">
                <a:solidFill>
                  <a:srgbClr val="030303"/>
                </a:solidFill>
              </a:rPr>
              <a:t>“Santa Maria é uma cidade do Rio Grande Do Sul.”</a:t>
            </a:r>
            <a:endParaRPr sz="1600">
              <a:solidFill>
                <a:srgbClr val="03030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929D3"/>
                </a:solidFill>
              </a:rPr>
              <a:t>cidadeRs(Santa Maria).</a:t>
            </a:r>
            <a:endParaRPr sz="1300">
              <a:solidFill>
                <a:srgbClr val="2929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600">
                <a:solidFill>
                  <a:srgbClr val="030303"/>
                </a:solidFill>
              </a:rPr>
              <a:t>“Toda cidade do Rio Grande do Sul é b</a:t>
            </a:r>
            <a:r>
              <a:rPr lang="en" sz="1500">
                <a:solidFill>
                  <a:srgbClr val="030303"/>
                </a:solidFill>
              </a:rPr>
              <a:t>onita.”</a:t>
            </a:r>
            <a:endParaRPr sz="1500">
              <a:solidFill>
                <a:srgbClr val="03030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929D3"/>
                </a:solidFill>
              </a:rPr>
              <a:t>bonita(X) :- cidadeRs(X).</a:t>
            </a:r>
            <a:endParaRPr sz="1300">
              <a:solidFill>
                <a:srgbClr val="2929D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>
            <p:ph idx="4294967295" type="title"/>
          </p:nvPr>
        </p:nvSpPr>
        <p:spPr>
          <a:xfrm>
            <a:off x="960350" y="999625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Problema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960350" y="2293475"/>
            <a:ext cx="6455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Cinco cantoras estão lado a lado aguardando a hora da apresentação de cada uma delas.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as dicas e descubra qual é a ordem da apresentação, o estilo musical, a idade na qual começou a cantar, a cidade onde nasceu e as outras características dessas cantoras.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EF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Pedicados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75" y="1616650"/>
            <a:ext cx="42481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/>
          <p:nvPr>
            <p:ph idx="4294967295" type="title"/>
          </p:nvPr>
        </p:nvSpPr>
        <p:spPr>
          <a:xfrm>
            <a:off x="922950" y="4678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434343"/>
                </a:solidFill>
              </a:rPr>
              <a:t>Através das condições aqui expressas, podemos encontrar uma solução</a:t>
            </a:r>
            <a:endParaRPr b="0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58" name="Google Shape;358;p29"/>
          <p:cNvSpPr txBox="1"/>
          <p:nvPr/>
        </p:nvSpPr>
        <p:spPr>
          <a:xfrm>
            <a:off x="720000" y="1197925"/>
            <a:ext cx="678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Quem canta Pop está na terceira posição.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Andréa está ao lado de quem canta Samba.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A dona do vestido Amarelo está em algum lugar à esquerda da cantora de Azul.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[...]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59" name="Google Shape;3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950" y="2471525"/>
            <a:ext cx="68199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EF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Solução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63" y="1508700"/>
            <a:ext cx="45624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/>
          <p:nvPr>
            <p:ph type="title"/>
          </p:nvPr>
        </p:nvSpPr>
        <p:spPr>
          <a:xfrm>
            <a:off x="1278050" y="343200"/>
            <a:ext cx="6588000" cy="20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Solução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371" name="Google Shape;371;p3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600" y="1801900"/>
            <a:ext cx="45624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