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C16A-FAC1-8EEC-7E60-D0BE04567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B7FCC0-D1EC-ADB1-3603-7DAECFFF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772C3-8F2D-2B34-6733-844466DC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D1996-F256-8974-0AD9-4E230955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37CF9-675D-62C7-23BD-CC5B5611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596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858D9-EED4-C5B8-7565-A141270D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156654-9997-70B1-76D1-AC22FA5A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FECB6B-8CE9-EA60-B0AF-A258BA70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4F695-8C4D-50BD-1056-37F82167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C4B95-6E5D-D65D-D036-6A6CDB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00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666F5-80F3-F2F5-82E6-68F0A302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1631F8-63BE-5099-E749-CAE93EE3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D0C30-83D2-8D58-D65F-0179219A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7472D-4765-FF5A-7550-B77F43C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9D128-5250-5CA1-0117-8009BD74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6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ABA9C-3DC2-8E78-B6E5-96A1B9C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8DD44-13EC-D360-89F3-EF68B5D4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7D817-3257-FAEF-4BB3-26BE2438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641E3-4BFB-F7DA-648C-396DEDFF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E78BCC-DBA0-0E8C-7587-B5B49925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8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EF2EC-DA32-B288-A7C4-75C5E858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BA8F5-B84D-82BE-2EE4-1606567D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67689-508B-2473-3E23-0087D310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EEBE8-BBE3-BEE4-8FB5-E38E8EFB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86FC2-67C6-A593-22F5-4DA43954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86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6B7B3-87CC-5603-070B-0A1D72DD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65F91-76DA-ECF5-07D8-15D86122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B2E510-DEB0-3A79-515A-ABA5D621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45A03-8043-5218-6645-0B2974CA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63AEA-F38A-171E-3892-38BF08E5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432BB2-1006-BD51-17A3-36490419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53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EB906-330D-B57A-FEA9-15D1F44D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676A4-149C-A40C-D987-8698F44E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8695D-E040-10AC-09E7-D6C5C2B8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90AEC3-7117-1FAF-5871-C1B6C32E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5760D6-18F8-C903-DA5E-B15EDD54D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F939B0-EDF7-72D9-A06F-5C5B4A15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B5F404-DB41-477A-6D1D-EA873ADF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90DEA-AFE0-AC5F-4553-4E1BFA48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605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6DD45-0101-4A5A-B546-638525DD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E8F04C-227B-8B60-E2C4-398F0C5B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66E39C-B807-D5DB-9073-57D075F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B2C9AE-4244-6819-70D3-091C729D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79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1C3434-7878-6DCB-79DA-F7DD08C1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4F109A-6A45-453C-FC29-BA897095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16A93C-C61F-7481-A7AB-218634F4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4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A3875-91D4-9F46-D403-AAD461D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61706-C3C4-F83F-0D1C-EF20EBC5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1A624-CD08-5D23-7B71-F4A48C032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F48061-362A-A744-5CDE-16B19D88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462E89-2989-C0E7-9516-D7C83F75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5A7B83-2319-405E-FF09-0134C733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3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6EC59-C05A-B717-7EBB-149D8E2A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7EBF51-A98E-4AF0-100C-0533B9A14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96C8D-FD82-BCBF-461F-9E8FABA2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C29CE7-976C-9EB1-07FC-D9A2E1FC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2AAC0-9B5B-B37A-65E2-C985023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81024-845A-51C1-BE64-E6715866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055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C48C69-F594-15B3-CF46-E8899E22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9B0A-27BB-5724-6AA7-76D1B6C0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A65DC-B70C-4234-EE43-D17C8B3D9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5D9E-637E-48CB-9849-2CE81E648D3B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1CCD8-E6AB-A8B9-AA7A-450CAC47C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92C00-1DC2-01EF-5CDF-5BE2066E3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67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0B8D5339-E37F-EA5C-DEF1-2B58A863C64C}"/>
              </a:ext>
            </a:extLst>
          </p:cNvPr>
          <p:cNvSpPr/>
          <p:nvPr/>
        </p:nvSpPr>
        <p:spPr>
          <a:xfrm>
            <a:off x="2736049" y="5492883"/>
            <a:ext cx="8522494" cy="89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83ECA37-C40F-87B7-AC43-747B064CD972}"/>
              </a:ext>
            </a:extLst>
          </p:cNvPr>
          <p:cNvSpPr/>
          <p:nvPr/>
        </p:nvSpPr>
        <p:spPr>
          <a:xfrm>
            <a:off x="2747957" y="4415435"/>
            <a:ext cx="8522494" cy="1015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82B35B-0657-0948-E742-E98BDBF65454}"/>
              </a:ext>
            </a:extLst>
          </p:cNvPr>
          <p:cNvSpPr/>
          <p:nvPr/>
        </p:nvSpPr>
        <p:spPr>
          <a:xfrm>
            <a:off x="2971795" y="5622844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609F5F-777D-95E6-E5D7-51025D8C25A8}"/>
              </a:ext>
            </a:extLst>
          </p:cNvPr>
          <p:cNvSpPr/>
          <p:nvPr/>
        </p:nvSpPr>
        <p:spPr>
          <a:xfrm>
            <a:off x="4281485" y="4560806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T2.large</a:t>
            </a:r>
            <a:endParaRPr lang="LID4096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92B060F-50DC-9359-1E3F-60A65D2F2185}"/>
              </a:ext>
            </a:extLst>
          </p:cNvPr>
          <p:cNvSpPr/>
          <p:nvPr/>
        </p:nvSpPr>
        <p:spPr>
          <a:xfrm>
            <a:off x="2747957" y="3447571"/>
            <a:ext cx="8522494" cy="89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4C37492-2E4F-BD62-BCEF-FDDE43F3D6AA}"/>
              </a:ext>
            </a:extLst>
          </p:cNvPr>
          <p:cNvSpPr/>
          <p:nvPr/>
        </p:nvSpPr>
        <p:spPr>
          <a:xfrm>
            <a:off x="2971794" y="3498770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B019DD-4786-7BE8-87C0-D5FFBC3E49DA}"/>
              </a:ext>
            </a:extLst>
          </p:cNvPr>
          <p:cNvSpPr/>
          <p:nvPr/>
        </p:nvSpPr>
        <p:spPr>
          <a:xfrm>
            <a:off x="2971796" y="4560807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T2.large</a:t>
            </a:r>
            <a:endParaRPr lang="LID4096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5BC523-E8C2-A4C2-B7CB-C5EC406F3FBD}"/>
              </a:ext>
            </a:extLst>
          </p:cNvPr>
          <p:cNvSpPr/>
          <p:nvPr/>
        </p:nvSpPr>
        <p:spPr>
          <a:xfrm>
            <a:off x="4281485" y="3498770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F4B031-04FB-8BAF-9A46-3AAF38257D6A}"/>
              </a:ext>
            </a:extLst>
          </p:cNvPr>
          <p:cNvSpPr/>
          <p:nvPr/>
        </p:nvSpPr>
        <p:spPr>
          <a:xfrm>
            <a:off x="6777041" y="3498769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M4.large</a:t>
            </a:r>
            <a:endParaRPr lang="LID4096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F208C0-5135-E4D5-D2A6-10E74C24F7CA}"/>
              </a:ext>
            </a:extLst>
          </p:cNvPr>
          <p:cNvSpPr/>
          <p:nvPr/>
        </p:nvSpPr>
        <p:spPr>
          <a:xfrm>
            <a:off x="8072442" y="3498769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M4.large</a:t>
            </a:r>
            <a:endParaRPr lang="LID4096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5DF94B-5D76-DB89-ED6E-AAB0423243E9}"/>
              </a:ext>
            </a:extLst>
          </p:cNvPr>
          <p:cNvSpPr/>
          <p:nvPr/>
        </p:nvSpPr>
        <p:spPr>
          <a:xfrm>
            <a:off x="6777041" y="4560806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M4.large</a:t>
            </a:r>
            <a:endParaRPr lang="LID4096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7372650-172D-6C65-6A39-D31F06CAC03E}"/>
              </a:ext>
            </a:extLst>
          </p:cNvPr>
          <p:cNvSpPr/>
          <p:nvPr/>
        </p:nvSpPr>
        <p:spPr>
          <a:xfrm>
            <a:off x="8072443" y="4560805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M4.large</a:t>
            </a:r>
            <a:endParaRPr lang="LID4096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4C9E63-FBD2-CBF9-B75B-3D2497C137DF}"/>
              </a:ext>
            </a:extLst>
          </p:cNvPr>
          <p:cNvSpPr/>
          <p:nvPr/>
        </p:nvSpPr>
        <p:spPr>
          <a:xfrm>
            <a:off x="2624137" y="3360657"/>
            <a:ext cx="3169444" cy="30861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563A4A2-6566-BF40-9055-BC9ECA12A045}"/>
              </a:ext>
            </a:extLst>
          </p:cNvPr>
          <p:cNvSpPr/>
          <p:nvPr/>
        </p:nvSpPr>
        <p:spPr>
          <a:xfrm>
            <a:off x="6423428" y="3360657"/>
            <a:ext cx="3169444" cy="30861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208623-D1D1-FA89-A983-2966E388FE40}"/>
              </a:ext>
            </a:extLst>
          </p:cNvPr>
          <p:cNvSpPr txBox="1"/>
          <p:nvPr/>
        </p:nvSpPr>
        <p:spPr>
          <a:xfrm>
            <a:off x="4126703" y="6045093"/>
            <a:ext cx="19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Group T2</a:t>
            </a:r>
            <a:endParaRPr lang="LID4096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832F03-EEF7-9C68-B7BD-0BB0F211F5AA}"/>
              </a:ext>
            </a:extLst>
          </p:cNvPr>
          <p:cNvSpPr txBox="1"/>
          <p:nvPr/>
        </p:nvSpPr>
        <p:spPr>
          <a:xfrm>
            <a:off x="7848604" y="6031943"/>
            <a:ext cx="192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Group M4</a:t>
            </a:r>
            <a:endParaRPr lang="LID4096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7075B80-35B9-EE36-14DC-DA27E8C59B90}"/>
              </a:ext>
            </a:extLst>
          </p:cNvPr>
          <p:cNvSpPr txBox="1"/>
          <p:nvPr/>
        </p:nvSpPr>
        <p:spPr>
          <a:xfrm>
            <a:off x="9892905" y="3674857"/>
            <a:ext cx="12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us-east-1a</a:t>
            </a:r>
            <a:endParaRPr lang="LID4096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6BB814-8563-D168-C674-7D5F5D460DE2}"/>
              </a:ext>
            </a:extLst>
          </p:cNvPr>
          <p:cNvSpPr txBox="1"/>
          <p:nvPr/>
        </p:nvSpPr>
        <p:spPr>
          <a:xfrm>
            <a:off x="9892904" y="4719041"/>
            <a:ext cx="12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us-east-1b</a:t>
            </a:r>
            <a:endParaRPr lang="LID4096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8219DA-BBCA-8DED-9BF0-B1DE042D1AEE}"/>
              </a:ext>
            </a:extLst>
          </p:cNvPr>
          <p:cNvSpPr txBox="1"/>
          <p:nvPr/>
        </p:nvSpPr>
        <p:spPr>
          <a:xfrm>
            <a:off x="9886951" y="5662611"/>
            <a:ext cx="12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us-east-1c</a:t>
            </a:r>
            <a:endParaRPr lang="LID4096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F8C88A6-C209-E76B-6DA3-A4920B47BBD9}"/>
              </a:ext>
            </a:extLst>
          </p:cNvPr>
          <p:cNvSpPr/>
          <p:nvPr/>
        </p:nvSpPr>
        <p:spPr>
          <a:xfrm>
            <a:off x="2000250" y="3232069"/>
            <a:ext cx="7770021" cy="33718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69389D8-6678-0363-D72A-2090A56CBDB0}"/>
              </a:ext>
            </a:extLst>
          </p:cNvPr>
          <p:cNvSpPr txBox="1"/>
          <p:nvPr/>
        </p:nvSpPr>
        <p:spPr>
          <a:xfrm>
            <a:off x="2078381" y="3746419"/>
            <a:ext cx="461665" cy="21859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/>
              <a:t>Security Group</a:t>
            </a:r>
            <a:endParaRPr lang="LID4096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14D0693-8EDC-1EAA-3CAF-4974A0AF03DF}"/>
              </a:ext>
            </a:extLst>
          </p:cNvPr>
          <p:cNvSpPr/>
          <p:nvPr/>
        </p:nvSpPr>
        <p:spPr>
          <a:xfrm>
            <a:off x="4622826" y="1506363"/>
            <a:ext cx="2813002" cy="64488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Load Balancer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38" name="Grafik 37" descr="Männliches Profil mit einfarbiger Füllung">
            <a:extLst>
              <a:ext uri="{FF2B5EF4-FFF2-40B4-BE49-F238E27FC236}">
                <a16:creationId xmlns:a16="http://schemas.microsoft.com/office/drawing/2014/main" id="{39590B41-738B-E500-5B92-6F3B4C05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127" y="-100013"/>
            <a:ext cx="914400" cy="914400"/>
          </a:xfrm>
          <a:prstGeom prst="rect">
            <a:avLst/>
          </a:prstGeom>
        </p:spPr>
      </p:pic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5C92933-F040-62AB-F2B2-6294FA226674}"/>
              </a:ext>
            </a:extLst>
          </p:cNvPr>
          <p:cNvCxnSpPr>
            <a:stCxn id="38" idx="2"/>
            <a:endCxn id="31" idx="0"/>
          </p:cNvCxnSpPr>
          <p:nvPr/>
        </p:nvCxnSpPr>
        <p:spPr>
          <a:xfrm>
            <a:off x="6029327" y="814387"/>
            <a:ext cx="0" cy="691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E07E3E1-5908-F8D2-922C-86A49F23943B}"/>
              </a:ext>
            </a:extLst>
          </p:cNvPr>
          <p:cNvSpPr/>
          <p:nvPr/>
        </p:nvSpPr>
        <p:spPr>
          <a:xfrm>
            <a:off x="1193004" y="1319625"/>
            <a:ext cx="10221447" cy="544005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DCB6BC-DF35-B9B1-F8C7-A9DB045DD008}"/>
              </a:ext>
            </a:extLst>
          </p:cNvPr>
          <p:cNvSpPr txBox="1"/>
          <p:nvPr/>
        </p:nvSpPr>
        <p:spPr>
          <a:xfrm>
            <a:off x="1257269" y="1394026"/>
            <a:ext cx="164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AWS Cloud</a:t>
            </a:r>
            <a:endParaRPr lang="LID4096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F228821-4EFB-E451-46CB-4831C8A2BF3A}"/>
              </a:ext>
            </a:extLst>
          </p:cNvPr>
          <p:cNvSpPr/>
          <p:nvPr/>
        </p:nvSpPr>
        <p:spPr>
          <a:xfrm>
            <a:off x="4689875" y="1984041"/>
            <a:ext cx="2678904" cy="55366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E064A9-AFE1-D79A-BD23-455A706A7A0A}"/>
              </a:ext>
            </a:extLst>
          </p:cNvPr>
          <p:cNvSpPr txBox="1"/>
          <p:nvPr/>
        </p:nvSpPr>
        <p:spPr>
          <a:xfrm>
            <a:off x="5063433" y="1980178"/>
            <a:ext cx="193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>
                <a:solidFill>
                  <a:schemeClr val="bg1"/>
                </a:solidFill>
              </a:rPr>
              <a:t>Listener</a:t>
            </a:r>
            <a:endParaRPr lang="LID4096" sz="1200" b="1" dirty="0">
              <a:solidFill>
                <a:schemeClr val="bg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AE51115-EE85-A4DC-8767-5985D8224F20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>
            <a:off x="6828165" y="2457547"/>
            <a:ext cx="1179985" cy="9031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923490D-A15A-F983-1340-C76FAA3E2FA2}"/>
              </a:ext>
            </a:extLst>
          </p:cNvPr>
          <p:cNvSpPr/>
          <p:nvPr/>
        </p:nvSpPr>
        <p:spPr>
          <a:xfrm>
            <a:off x="4870551" y="2169877"/>
            <a:ext cx="794442" cy="2769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Rule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903F111-EE3B-C377-29D5-970E92172CA0}"/>
              </a:ext>
            </a:extLst>
          </p:cNvPr>
          <p:cNvSpPr/>
          <p:nvPr/>
        </p:nvSpPr>
        <p:spPr>
          <a:xfrm>
            <a:off x="6430944" y="2180549"/>
            <a:ext cx="794442" cy="2769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Rule</a:t>
            </a:r>
            <a:endParaRPr lang="LID4096" sz="12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96DC130-51EF-A567-1013-ACAF445EFDD7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flipH="1">
            <a:off x="4208859" y="2446875"/>
            <a:ext cx="1058913" cy="9137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0D143E5-0B34-F1A5-D74A-C3BBD46A7B36}"/>
              </a:ext>
            </a:extLst>
          </p:cNvPr>
          <p:cNvSpPr/>
          <p:nvPr/>
        </p:nvSpPr>
        <p:spPr>
          <a:xfrm>
            <a:off x="519954" y="3489629"/>
            <a:ext cx="6654931" cy="33346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51048D3-8AFE-455F-F660-D8972A42A66F}"/>
              </a:ext>
            </a:extLst>
          </p:cNvPr>
          <p:cNvSpPr/>
          <p:nvPr/>
        </p:nvSpPr>
        <p:spPr>
          <a:xfrm>
            <a:off x="519954" y="55929"/>
            <a:ext cx="6654931" cy="33393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E11CC62-C340-F419-D871-301D47F3B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283" y="150276"/>
            <a:ext cx="5983941" cy="154765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41FD647-23B1-BE88-EDFB-E4AF9850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3" y="1784673"/>
            <a:ext cx="3966882" cy="1546412"/>
          </a:xfrm>
          <a:prstGeom prst="rect">
            <a:avLst/>
          </a:prstGeom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4311E425-D396-B66C-B09F-D3481640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83" y="3600512"/>
            <a:ext cx="6103602" cy="158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D5E999-C665-662A-A9B2-DD0F5DD73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83" y="5214187"/>
            <a:ext cx="4208980" cy="158310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8610C79-187C-6655-BE87-E6F81B9D5F76}"/>
              </a:ext>
            </a:extLst>
          </p:cNvPr>
          <p:cNvSpPr txBox="1"/>
          <p:nvPr/>
        </p:nvSpPr>
        <p:spPr>
          <a:xfrm>
            <a:off x="573759" y="1038314"/>
            <a:ext cx="461665" cy="14951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/>
              <a:t>M4.Large</a:t>
            </a:r>
            <a:endParaRPr lang="LID4096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528622B-1890-A917-8945-035EFDA34CAC}"/>
              </a:ext>
            </a:extLst>
          </p:cNvPr>
          <p:cNvSpPr txBox="1"/>
          <p:nvPr/>
        </p:nvSpPr>
        <p:spPr>
          <a:xfrm>
            <a:off x="591672" y="4524501"/>
            <a:ext cx="461665" cy="14951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BDA32D8-C816-807D-57CD-F52C33E48C67}"/>
              </a:ext>
            </a:extLst>
          </p:cNvPr>
          <p:cNvSpPr/>
          <p:nvPr/>
        </p:nvSpPr>
        <p:spPr>
          <a:xfrm>
            <a:off x="519954" y="55928"/>
            <a:ext cx="6654931" cy="676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055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71E29-9479-A271-2892-D2263916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50A5F2-CC7E-1278-F176-FC116B654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30" y="2321859"/>
            <a:ext cx="6933204" cy="179828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9DE456-BAD3-B219-4995-608D8784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75" y="2321859"/>
            <a:ext cx="4781065" cy="17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52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 Reiter</dc:creator>
  <cp:lastModifiedBy>Nick Reiter</cp:lastModifiedBy>
  <cp:revision>4</cp:revision>
  <dcterms:created xsi:type="dcterms:W3CDTF">2022-10-06T02:55:22Z</dcterms:created>
  <dcterms:modified xsi:type="dcterms:W3CDTF">2022-10-17T23:33:25Z</dcterms:modified>
</cp:coreProperties>
</file>