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C16A-FAC1-8EEC-7E60-D0BE0456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7FCC0-D1EC-ADB1-3603-7DAECFFF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772C3-8F2D-2B34-6733-844466DC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1996-F256-8974-0AD9-4E230955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37CF9-675D-62C7-23BD-CC5B5611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9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858D9-EED4-C5B8-7565-A141270D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56654-9997-70B1-76D1-AC22FA5A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ECB6B-8CE9-EA60-B0AF-A258BA70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4F695-8C4D-50BD-1056-37F8216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C4B95-6E5D-D65D-D036-6A6CDB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00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666F5-80F3-F2F5-82E6-68F0A302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1631F8-63BE-5099-E749-CAE93EE3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D0C30-83D2-8D58-D65F-0179219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7472D-4765-FF5A-7550-B77F43C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9D128-5250-5CA1-0117-8009BD7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ABA9C-3DC2-8E78-B6E5-96A1B9C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8DD44-13EC-D360-89F3-EF68B5D4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7D817-3257-FAEF-4BB3-26BE2438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641E3-4BFB-F7DA-648C-396DEDF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78BCC-DBA0-0E8C-7587-B5B49925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EF2EC-DA32-B288-A7C4-75C5E858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BA8F5-B84D-82BE-2EE4-1606567D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67689-508B-2473-3E23-0087D31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EEBE8-BBE3-BEE4-8FB5-E38E8EFB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86FC2-67C6-A593-22F5-4DA4395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6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6B7B3-87CC-5603-070B-0A1D72DD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65F91-76DA-ECF5-07D8-15D86122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2E510-DEB0-3A79-515A-ABA5D621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5A03-8043-5218-6645-0B2974CA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63AEA-F38A-171E-3892-38BF08E5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32BB2-1006-BD51-17A3-36490419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5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EB906-330D-B57A-FEA9-15D1F44D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676A4-149C-A40C-D987-8698F44E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8695D-E040-10AC-09E7-D6C5C2B8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90AEC3-7117-1FAF-5871-C1B6C32E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760D6-18F8-C903-DA5E-B15EDD54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F939B0-EDF7-72D9-A06F-5C5B4A1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B5F404-DB41-477A-6D1D-EA873ADF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90DEA-AFE0-AC5F-4553-4E1BFA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05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6DD45-0101-4A5A-B546-638525DD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E8F04C-227B-8B60-E2C4-398F0C5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66E39C-B807-D5DB-9073-57D075F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2C9AE-4244-6819-70D3-091C729D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79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1C3434-7878-6DCB-79DA-F7DD08C1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4F109A-6A45-453C-FC29-BA89709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16A93C-C61F-7481-A7AB-218634F4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4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A3875-91D4-9F46-D403-AAD461D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61706-C3C4-F83F-0D1C-EF20EBC5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1A624-CD08-5D23-7B71-F4A48C03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F48061-362A-A744-5CDE-16B19D88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62E89-2989-C0E7-9516-D7C83F75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A7B83-2319-405E-FF09-0134C73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6EC59-C05A-B717-7EBB-149D8E2A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EBF51-A98E-4AF0-100C-0533B9A1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96C8D-FD82-BCBF-461F-9E8FABA2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C29CE7-976C-9EB1-07FC-D9A2E1F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2AAC0-9B5B-B37A-65E2-C985023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81024-845A-51C1-BE64-E6715866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055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C48C69-F594-15B3-CF46-E8899E22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9B0A-27BB-5724-6AA7-76D1B6C0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A65DC-B70C-4234-EE43-D17C8B3D9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1CCD8-E6AB-A8B9-AA7A-450CAC47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92C00-1DC2-01EF-5CDF-5BE2066E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67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B8D5339-E37F-EA5C-DEF1-2B58A863C64C}"/>
              </a:ext>
            </a:extLst>
          </p:cNvPr>
          <p:cNvSpPr/>
          <p:nvPr/>
        </p:nvSpPr>
        <p:spPr>
          <a:xfrm>
            <a:off x="2736049" y="5492883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83ECA37-C40F-87B7-AC43-747B064CD972}"/>
              </a:ext>
            </a:extLst>
          </p:cNvPr>
          <p:cNvSpPr/>
          <p:nvPr/>
        </p:nvSpPr>
        <p:spPr>
          <a:xfrm>
            <a:off x="2747957" y="4415435"/>
            <a:ext cx="8522494" cy="101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82B35B-0657-0948-E742-E98BDBF65454}"/>
              </a:ext>
            </a:extLst>
          </p:cNvPr>
          <p:cNvSpPr/>
          <p:nvPr/>
        </p:nvSpPr>
        <p:spPr>
          <a:xfrm>
            <a:off x="2971795" y="5622844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609F5F-777D-95E6-E5D7-51025D8C25A8}"/>
              </a:ext>
            </a:extLst>
          </p:cNvPr>
          <p:cNvSpPr/>
          <p:nvPr/>
        </p:nvSpPr>
        <p:spPr>
          <a:xfrm>
            <a:off x="4281485" y="4560806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2B060F-50DC-9359-1E3F-60A65D2F2185}"/>
              </a:ext>
            </a:extLst>
          </p:cNvPr>
          <p:cNvSpPr/>
          <p:nvPr/>
        </p:nvSpPr>
        <p:spPr>
          <a:xfrm>
            <a:off x="2747957" y="3447571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C37492-2E4F-BD62-BCEF-FDDE43F3D6AA}"/>
              </a:ext>
            </a:extLst>
          </p:cNvPr>
          <p:cNvSpPr/>
          <p:nvPr/>
        </p:nvSpPr>
        <p:spPr>
          <a:xfrm>
            <a:off x="2971794" y="349877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B019DD-4786-7BE8-87C0-D5FFBC3E49DA}"/>
              </a:ext>
            </a:extLst>
          </p:cNvPr>
          <p:cNvSpPr/>
          <p:nvPr/>
        </p:nvSpPr>
        <p:spPr>
          <a:xfrm>
            <a:off x="2971796" y="4560807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BC523-E8C2-A4C2-B7CB-C5EC406F3FBD}"/>
              </a:ext>
            </a:extLst>
          </p:cNvPr>
          <p:cNvSpPr/>
          <p:nvPr/>
        </p:nvSpPr>
        <p:spPr>
          <a:xfrm>
            <a:off x="4281485" y="349877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F4B031-04FB-8BAF-9A46-3AAF38257D6A}"/>
              </a:ext>
            </a:extLst>
          </p:cNvPr>
          <p:cNvSpPr/>
          <p:nvPr/>
        </p:nvSpPr>
        <p:spPr>
          <a:xfrm>
            <a:off x="6777041" y="3498769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F208C0-5135-E4D5-D2A6-10E74C24F7CA}"/>
              </a:ext>
            </a:extLst>
          </p:cNvPr>
          <p:cNvSpPr/>
          <p:nvPr/>
        </p:nvSpPr>
        <p:spPr>
          <a:xfrm>
            <a:off x="8072442" y="3498769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5DF94B-5D76-DB89-ED6E-AAB0423243E9}"/>
              </a:ext>
            </a:extLst>
          </p:cNvPr>
          <p:cNvSpPr/>
          <p:nvPr/>
        </p:nvSpPr>
        <p:spPr>
          <a:xfrm>
            <a:off x="6777041" y="4560806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7372650-172D-6C65-6A39-D31F06CAC03E}"/>
              </a:ext>
            </a:extLst>
          </p:cNvPr>
          <p:cNvSpPr/>
          <p:nvPr/>
        </p:nvSpPr>
        <p:spPr>
          <a:xfrm>
            <a:off x="8072443" y="4560805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4C9E63-FBD2-CBF9-B75B-3D2497C137DF}"/>
              </a:ext>
            </a:extLst>
          </p:cNvPr>
          <p:cNvSpPr/>
          <p:nvPr/>
        </p:nvSpPr>
        <p:spPr>
          <a:xfrm>
            <a:off x="2624137" y="3360657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63A4A2-6566-BF40-9055-BC9ECA12A045}"/>
              </a:ext>
            </a:extLst>
          </p:cNvPr>
          <p:cNvSpPr/>
          <p:nvPr/>
        </p:nvSpPr>
        <p:spPr>
          <a:xfrm>
            <a:off x="6423428" y="3360657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208623-D1D1-FA89-A983-2966E388FE40}"/>
              </a:ext>
            </a:extLst>
          </p:cNvPr>
          <p:cNvSpPr txBox="1"/>
          <p:nvPr/>
        </p:nvSpPr>
        <p:spPr>
          <a:xfrm>
            <a:off x="4126703" y="6045093"/>
            <a:ext cx="19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T2</a:t>
            </a:r>
            <a:endParaRPr lang="LID4096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832F03-EEF7-9C68-B7BD-0BB0F211F5AA}"/>
              </a:ext>
            </a:extLst>
          </p:cNvPr>
          <p:cNvSpPr txBox="1"/>
          <p:nvPr/>
        </p:nvSpPr>
        <p:spPr>
          <a:xfrm>
            <a:off x="7848604" y="6031943"/>
            <a:ext cx="19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M4</a:t>
            </a:r>
            <a:endParaRPr lang="LID4096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075B80-35B9-EE36-14DC-DA27E8C59B90}"/>
              </a:ext>
            </a:extLst>
          </p:cNvPr>
          <p:cNvSpPr txBox="1"/>
          <p:nvPr/>
        </p:nvSpPr>
        <p:spPr>
          <a:xfrm>
            <a:off x="9892905" y="3674857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us-east-1a</a:t>
            </a:r>
            <a:endParaRPr lang="LID4096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6BB814-8563-D168-C674-7D5F5D460DE2}"/>
              </a:ext>
            </a:extLst>
          </p:cNvPr>
          <p:cNvSpPr txBox="1"/>
          <p:nvPr/>
        </p:nvSpPr>
        <p:spPr>
          <a:xfrm>
            <a:off x="9892904" y="4719041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us-east-1b</a:t>
            </a:r>
            <a:endParaRPr lang="LID4096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8219DA-BBCA-8DED-9BF0-B1DE042D1AEE}"/>
              </a:ext>
            </a:extLst>
          </p:cNvPr>
          <p:cNvSpPr txBox="1"/>
          <p:nvPr/>
        </p:nvSpPr>
        <p:spPr>
          <a:xfrm>
            <a:off x="9886951" y="5662611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us-east-1c</a:t>
            </a:r>
            <a:endParaRPr lang="LID4096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F8C88A6-C209-E76B-6DA3-A4920B47BBD9}"/>
              </a:ext>
            </a:extLst>
          </p:cNvPr>
          <p:cNvSpPr/>
          <p:nvPr/>
        </p:nvSpPr>
        <p:spPr>
          <a:xfrm>
            <a:off x="2000250" y="3232069"/>
            <a:ext cx="7770021" cy="33718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9389D8-6678-0363-D72A-2090A56CBDB0}"/>
              </a:ext>
            </a:extLst>
          </p:cNvPr>
          <p:cNvSpPr txBox="1"/>
          <p:nvPr/>
        </p:nvSpPr>
        <p:spPr>
          <a:xfrm>
            <a:off x="2078381" y="3746419"/>
            <a:ext cx="461665" cy="21859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/>
              <a:t>Security Group</a:t>
            </a:r>
            <a:endParaRPr lang="LID4096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14D0693-8EDC-1EAA-3CAF-4974A0AF03DF}"/>
              </a:ext>
            </a:extLst>
          </p:cNvPr>
          <p:cNvSpPr/>
          <p:nvPr/>
        </p:nvSpPr>
        <p:spPr>
          <a:xfrm>
            <a:off x="4622826" y="1506363"/>
            <a:ext cx="2813002" cy="64488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Load Balancer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96DC130-51EF-A567-1013-ACAF445EFDD7}"/>
              </a:ext>
            </a:extLst>
          </p:cNvPr>
          <p:cNvCxnSpPr>
            <a:stCxn id="31" idx="2"/>
            <a:endCxn id="16" idx="0"/>
          </p:cNvCxnSpPr>
          <p:nvPr/>
        </p:nvCxnSpPr>
        <p:spPr>
          <a:xfrm flipH="1">
            <a:off x="4208859" y="2151248"/>
            <a:ext cx="1820468" cy="1209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AE51115-EE85-A4DC-8767-5985D8224F20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6029327" y="2151248"/>
            <a:ext cx="1978823" cy="1209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Männliches Profil mit einfarbiger Füllung">
            <a:extLst>
              <a:ext uri="{FF2B5EF4-FFF2-40B4-BE49-F238E27FC236}">
                <a16:creationId xmlns:a16="http://schemas.microsoft.com/office/drawing/2014/main" id="{39590B41-738B-E500-5B92-6F3B4C05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7" y="-100013"/>
            <a:ext cx="914400" cy="914400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5C92933-F040-62AB-F2B2-6294FA226674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>
            <a:off x="6029327" y="814387"/>
            <a:ext cx="0" cy="69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E07E3E1-5908-F8D2-922C-86A49F23943B}"/>
              </a:ext>
            </a:extLst>
          </p:cNvPr>
          <p:cNvSpPr/>
          <p:nvPr/>
        </p:nvSpPr>
        <p:spPr>
          <a:xfrm>
            <a:off x="1193004" y="1319625"/>
            <a:ext cx="10221447" cy="544005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DCB6BC-DF35-B9B1-F8C7-A9DB045DD008}"/>
              </a:ext>
            </a:extLst>
          </p:cNvPr>
          <p:cNvSpPr txBox="1"/>
          <p:nvPr/>
        </p:nvSpPr>
        <p:spPr>
          <a:xfrm>
            <a:off x="1257269" y="1394026"/>
            <a:ext cx="164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AWS Cloud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457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Reiter</dc:creator>
  <cp:lastModifiedBy>Nick Reiter</cp:lastModifiedBy>
  <cp:revision>2</cp:revision>
  <dcterms:created xsi:type="dcterms:W3CDTF">2022-10-06T02:55:22Z</dcterms:created>
  <dcterms:modified xsi:type="dcterms:W3CDTF">2022-10-06T04:27:34Z</dcterms:modified>
</cp:coreProperties>
</file>