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C16A-FAC1-8EEC-7E60-D0BE04567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B7FCC0-D1EC-ADB1-3603-7DAECFFF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772C3-8F2D-2B34-6733-844466DC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1996-F256-8974-0AD9-4E230955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37CF9-675D-62C7-23BD-CC5B5611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96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858D9-EED4-C5B8-7565-A141270D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156654-9997-70B1-76D1-AC22FA5A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ECB6B-8CE9-EA60-B0AF-A258BA70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4F695-8C4D-50BD-1056-37F82167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C4B95-6E5D-D65D-D036-6A6CDB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00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666F5-80F3-F2F5-82E6-68F0A302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1631F8-63BE-5099-E749-CAE93EE3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D0C30-83D2-8D58-D65F-0179219A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7472D-4765-FF5A-7550-B77F43C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9D128-5250-5CA1-0117-8009BD7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6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ABA9C-3DC2-8E78-B6E5-96A1B9C6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D8DD44-13EC-D360-89F3-EF68B5D4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7D817-3257-FAEF-4BB3-26BE2438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641E3-4BFB-F7DA-648C-396DEDFF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E78BCC-DBA0-0E8C-7587-B5B49925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8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EF2EC-DA32-B288-A7C4-75C5E858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2BA8F5-B84D-82BE-2EE4-1606567D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67689-508B-2473-3E23-0087D310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EEBE8-BBE3-BEE4-8FB5-E38E8EFB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86FC2-67C6-A593-22F5-4DA43954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86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6B7B3-87CC-5603-070B-0A1D72DD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65F91-76DA-ECF5-07D8-15D86122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B2E510-DEB0-3A79-515A-ABA5D6212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45A03-8043-5218-6645-0B2974CA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63AEA-F38A-171E-3892-38BF08E5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432BB2-1006-BD51-17A3-36490419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953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EB906-330D-B57A-FEA9-15D1F44D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676A4-149C-A40C-D987-8698F44E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B8695D-E040-10AC-09E7-D6C5C2B86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90AEC3-7117-1FAF-5871-C1B6C32E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5760D6-18F8-C903-DA5E-B15EDD54D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F939B0-EDF7-72D9-A06F-5C5B4A15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B5F404-DB41-477A-6D1D-EA873ADF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90DEA-AFE0-AC5F-4553-4E1BFA48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605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6DD45-0101-4A5A-B546-638525DD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E8F04C-227B-8B60-E2C4-398F0C5B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66E39C-B807-D5DB-9073-57D075F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B2C9AE-4244-6819-70D3-091C729D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79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1C3434-7878-6DCB-79DA-F7DD08C1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4F109A-6A45-453C-FC29-BA897095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16A93C-C61F-7481-A7AB-218634F4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4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A3875-91D4-9F46-D403-AAD461D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61706-C3C4-F83F-0D1C-EF20EBC5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1A624-CD08-5D23-7B71-F4A48C032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F48061-362A-A744-5CDE-16B19D88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462E89-2989-C0E7-9516-D7C83F75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5A7B83-2319-405E-FF09-0134C733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6EC59-C05A-B717-7EBB-149D8E2A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EBF51-A98E-4AF0-100C-0533B9A14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96C8D-FD82-BCBF-461F-9E8FABA2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C29CE7-976C-9EB1-07FC-D9A2E1F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D2AAC0-9B5B-B37A-65E2-C985023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81024-845A-51C1-BE64-E6715866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055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C48C69-F594-15B3-CF46-E8899E22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9B0A-27BB-5724-6AA7-76D1B6C0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A65DC-B70C-4234-EE43-D17C8B3D9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5D9E-637E-48CB-9849-2CE81E648D3B}" type="datetimeFigureOut">
              <a:rPr lang="LID4096" smtClean="0"/>
              <a:t>10/06/2022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1CCD8-E6AB-A8B9-AA7A-450CAC47C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92C00-1DC2-01EF-5CDF-5BE2066E3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E1F1-B0F6-4058-93A2-6991CDFCDEEA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67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0B8D5339-E37F-EA5C-DEF1-2B58A863C64C}"/>
              </a:ext>
            </a:extLst>
          </p:cNvPr>
          <p:cNvSpPr/>
          <p:nvPr/>
        </p:nvSpPr>
        <p:spPr>
          <a:xfrm>
            <a:off x="2886068" y="5689814"/>
            <a:ext cx="8522494" cy="89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83ECA37-C40F-87B7-AC43-747B064CD972}"/>
              </a:ext>
            </a:extLst>
          </p:cNvPr>
          <p:cNvSpPr/>
          <p:nvPr/>
        </p:nvSpPr>
        <p:spPr>
          <a:xfrm>
            <a:off x="2897976" y="4612366"/>
            <a:ext cx="8522494" cy="1015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82B35B-0657-0948-E742-E98BDBF65454}"/>
              </a:ext>
            </a:extLst>
          </p:cNvPr>
          <p:cNvSpPr/>
          <p:nvPr/>
        </p:nvSpPr>
        <p:spPr>
          <a:xfrm>
            <a:off x="3121814" y="5819775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609F5F-777D-95E6-E5D7-51025D8C25A8}"/>
              </a:ext>
            </a:extLst>
          </p:cNvPr>
          <p:cNvSpPr/>
          <p:nvPr/>
        </p:nvSpPr>
        <p:spPr>
          <a:xfrm>
            <a:off x="4431504" y="4757737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T2.large</a:t>
            </a:r>
            <a:endParaRPr lang="LID4096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92B060F-50DC-9359-1E3F-60A65D2F2185}"/>
              </a:ext>
            </a:extLst>
          </p:cNvPr>
          <p:cNvSpPr/>
          <p:nvPr/>
        </p:nvSpPr>
        <p:spPr>
          <a:xfrm>
            <a:off x="2897976" y="3644502"/>
            <a:ext cx="8522494" cy="89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4C37492-2E4F-BD62-BCEF-FDDE43F3D6AA}"/>
              </a:ext>
            </a:extLst>
          </p:cNvPr>
          <p:cNvSpPr/>
          <p:nvPr/>
        </p:nvSpPr>
        <p:spPr>
          <a:xfrm>
            <a:off x="3121813" y="3695701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B019DD-4786-7BE8-87C0-D5FFBC3E49DA}"/>
              </a:ext>
            </a:extLst>
          </p:cNvPr>
          <p:cNvSpPr/>
          <p:nvPr/>
        </p:nvSpPr>
        <p:spPr>
          <a:xfrm>
            <a:off x="3121815" y="4757738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T2.large</a:t>
            </a:r>
            <a:endParaRPr lang="LID4096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5BC523-E8C2-A4C2-B7CB-C5EC406F3FBD}"/>
              </a:ext>
            </a:extLst>
          </p:cNvPr>
          <p:cNvSpPr/>
          <p:nvPr/>
        </p:nvSpPr>
        <p:spPr>
          <a:xfrm>
            <a:off x="4431504" y="3695701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T2.large</a:t>
            </a:r>
            <a:endParaRPr lang="LID4096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F4B031-04FB-8BAF-9A46-3AAF38257D6A}"/>
              </a:ext>
            </a:extLst>
          </p:cNvPr>
          <p:cNvSpPr/>
          <p:nvPr/>
        </p:nvSpPr>
        <p:spPr>
          <a:xfrm>
            <a:off x="6927060" y="3695700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M4.large</a:t>
            </a:r>
            <a:endParaRPr lang="LID4096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F208C0-5135-E4D5-D2A6-10E74C24F7CA}"/>
              </a:ext>
            </a:extLst>
          </p:cNvPr>
          <p:cNvSpPr/>
          <p:nvPr/>
        </p:nvSpPr>
        <p:spPr>
          <a:xfrm>
            <a:off x="8222461" y="3695700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M4.large</a:t>
            </a:r>
            <a:endParaRPr lang="LID4096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5DF94B-5D76-DB89-ED6E-AAB0423243E9}"/>
              </a:ext>
            </a:extLst>
          </p:cNvPr>
          <p:cNvSpPr/>
          <p:nvPr/>
        </p:nvSpPr>
        <p:spPr>
          <a:xfrm>
            <a:off x="6927060" y="4757737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M4.large</a:t>
            </a:r>
            <a:endParaRPr lang="LID4096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7372650-172D-6C65-6A39-D31F06CAC03E}"/>
              </a:ext>
            </a:extLst>
          </p:cNvPr>
          <p:cNvSpPr/>
          <p:nvPr/>
        </p:nvSpPr>
        <p:spPr>
          <a:xfrm>
            <a:off x="8222462" y="4757736"/>
            <a:ext cx="1071563" cy="70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M4.large</a:t>
            </a:r>
            <a:endParaRPr lang="LID4096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4C9E63-FBD2-CBF9-B75B-3D2497C137DF}"/>
              </a:ext>
            </a:extLst>
          </p:cNvPr>
          <p:cNvSpPr/>
          <p:nvPr/>
        </p:nvSpPr>
        <p:spPr>
          <a:xfrm>
            <a:off x="2774156" y="3557588"/>
            <a:ext cx="3169444" cy="3086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563A4A2-6566-BF40-9055-BC9ECA12A045}"/>
              </a:ext>
            </a:extLst>
          </p:cNvPr>
          <p:cNvSpPr/>
          <p:nvPr/>
        </p:nvSpPr>
        <p:spPr>
          <a:xfrm>
            <a:off x="6573447" y="3557588"/>
            <a:ext cx="3169444" cy="3086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208623-D1D1-FA89-A983-2966E388FE40}"/>
              </a:ext>
            </a:extLst>
          </p:cNvPr>
          <p:cNvSpPr txBox="1"/>
          <p:nvPr/>
        </p:nvSpPr>
        <p:spPr>
          <a:xfrm>
            <a:off x="4276722" y="6242024"/>
            <a:ext cx="19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Group T2</a:t>
            </a:r>
            <a:endParaRPr lang="LID4096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832F03-EEF7-9C68-B7BD-0BB0F211F5AA}"/>
              </a:ext>
            </a:extLst>
          </p:cNvPr>
          <p:cNvSpPr txBox="1"/>
          <p:nvPr/>
        </p:nvSpPr>
        <p:spPr>
          <a:xfrm>
            <a:off x="7998623" y="6228874"/>
            <a:ext cx="192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Target Group M4</a:t>
            </a:r>
            <a:endParaRPr lang="LID4096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7075B80-35B9-EE36-14DC-DA27E8C59B90}"/>
              </a:ext>
            </a:extLst>
          </p:cNvPr>
          <p:cNvSpPr txBox="1"/>
          <p:nvPr/>
        </p:nvSpPr>
        <p:spPr>
          <a:xfrm>
            <a:off x="10042924" y="3871788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us-east-1a</a:t>
            </a:r>
            <a:endParaRPr lang="LID4096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6BB814-8563-D168-C674-7D5F5D460DE2}"/>
              </a:ext>
            </a:extLst>
          </p:cNvPr>
          <p:cNvSpPr txBox="1"/>
          <p:nvPr/>
        </p:nvSpPr>
        <p:spPr>
          <a:xfrm>
            <a:off x="10042923" y="4915972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us-east-1b</a:t>
            </a:r>
            <a:endParaRPr lang="LID4096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8219DA-BBCA-8DED-9BF0-B1DE042D1AEE}"/>
              </a:ext>
            </a:extLst>
          </p:cNvPr>
          <p:cNvSpPr txBox="1"/>
          <p:nvPr/>
        </p:nvSpPr>
        <p:spPr>
          <a:xfrm>
            <a:off x="10036970" y="5859542"/>
            <a:ext cx="126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us-east-1c</a:t>
            </a:r>
            <a:endParaRPr lang="LID4096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F8C88A6-C209-E76B-6DA3-A4920B47BBD9}"/>
              </a:ext>
            </a:extLst>
          </p:cNvPr>
          <p:cNvSpPr/>
          <p:nvPr/>
        </p:nvSpPr>
        <p:spPr>
          <a:xfrm>
            <a:off x="2150269" y="3429000"/>
            <a:ext cx="7770021" cy="33718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69389D8-6678-0363-D72A-2090A56CBDB0}"/>
              </a:ext>
            </a:extLst>
          </p:cNvPr>
          <p:cNvSpPr txBox="1"/>
          <p:nvPr/>
        </p:nvSpPr>
        <p:spPr>
          <a:xfrm>
            <a:off x="2228400" y="3943350"/>
            <a:ext cx="461665" cy="21859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de-DE" dirty="0"/>
              <a:t>Security Group</a:t>
            </a:r>
            <a:endParaRPr lang="LID4096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14D0693-8EDC-1EAA-3CAF-4974A0AF03DF}"/>
              </a:ext>
            </a:extLst>
          </p:cNvPr>
          <p:cNvSpPr/>
          <p:nvPr/>
        </p:nvSpPr>
        <p:spPr>
          <a:xfrm>
            <a:off x="4772845" y="1703294"/>
            <a:ext cx="2813002" cy="64488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Application</a:t>
            </a:r>
            <a:r>
              <a:rPr lang="de-DE" dirty="0">
                <a:solidFill>
                  <a:schemeClr val="tx1"/>
                </a:solidFill>
              </a:rPr>
              <a:t> Load Balancer</a:t>
            </a:r>
            <a:endParaRPr lang="LID4096" dirty="0">
              <a:solidFill>
                <a:schemeClr val="tx1"/>
              </a:solidFill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96DC130-51EF-A567-1013-ACAF445EFDD7}"/>
              </a:ext>
            </a:extLst>
          </p:cNvPr>
          <p:cNvCxnSpPr>
            <a:stCxn id="31" idx="2"/>
            <a:endCxn id="16" idx="0"/>
          </p:cNvCxnSpPr>
          <p:nvPr/>
        </p:nvCxnSpPr>
        <p:spPr>
          <a:xfrm flipH="1">
            <a:off x="4358878" y="2348179"/>
            <a:ext cx="1820468" cy="1209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AE51115-EE85-A4DC-8767-5985D8224F20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>
            <a:off x="6179346" y="2348179"/>
            <a:ext cx="1978823" cy="1209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Grafik 37" descr="Männliches Profil mit einfarbiger Füllung">
            <a:extLst>
              <a:ext uri="{FF2B5EF4-FFF2-40B4-BE49-F238E27FC236}">
                <a16:creationId xmlns:a16="http://schemas.microsoft.com/office/drawing/2014/main" id="{39590B41-738B-E500-5B92-6F3B4C05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2146" y="96918"/>
            <a:ext cx="914400" cy="914400"/>
          </a:xfrm>
          <a:prstGeom prst="rect">
            <a:avLst/>
          </a:prstGeom>
        </p:spPr>
      </p:pic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5C92933-F040-62AB-F2B2-6294FA226674}"/>
              </a:ext>
            </a:extLst>
          </p:cNvPr>
          <p:cNvCxnSpPr>
            <a:stCxn id="38" idx="2"/>
            <a:endCxn id="31" idx="0"/>
          </p:cNvCxnSpPr>
          <p:nvPr/>
        </p:nvCxnSpPr>
        <p:spPr>
          <a:xfrm>
            <a:off x="6179346" y="1011318"/>
            <a:ext cx="0" cy="69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E07E3E1-5908-F8D2-922C-86A49F23943B}"/>
              </a:ext>
            </a:extLst>
          </p:cNvPr>
          <p:cNvSpPr/>
          <p:nvPr/>
        </p:nvSpPr>
        <p:spPr>
          <a:xfrm>
            <a:off x="1343023" y="1516556"/>
            <a:ext cx="10221447" cy="544005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DCB6BC-DF35-B9B1-F8C7-A9DB045DD008}"/>
              </a:ext>
            </a:extLst>
          </p:cNvPr>
          <p:cNvSpPr txBox="1"/>
          <p:nvPr/>
        </p:nvSpPr>
        <p:spPr>
          <a:xfrm>
            <a:off x="1407288" y="1590957"/>
            <a:ext cx="164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AWS Cloud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8457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Nick Reiter</dc:creator>
  <cp:lastModifiedBy>Nick Reiter</cp:lastModifiedBy>
  <cp:revision>1</cp:revision>
  <dcterms:created xsi:type="dcterms:W3CDTF">2022-10-06T02:55:22Z</dcterms:created>
  <dcterms:modified xsi:type="dcterms:W3CDTF">2022-10-06T02:58:02Z</dcterms:modified>
</cp:coreProperties>
</file>