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688A4-49C4-7B7A-8AC7-DDAE0D5F6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14D97F-B318-4BC2-A254-4B6580DD8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CB177-EFFA-1A98-2D3F-A0615256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E9B6-E2C3-45DF-875C-CB67CDC39F36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73A9E-6282-0D96-169A-FB8F44315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F6FAE-27F1-4051-5597-F9739519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13FE-FF3E-4778-99AD-557833DD4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7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FFC4-DF52-4D8E-2223-D09AB7B1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2D2DDE-500A-4A08-621A-F143B906E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845847-EDCF-E797-35DA-B95D49FF9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E9B6-E2C3-45DF-875C-CB67CDC39F36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C0BC1-BF40-6D61-652A-80D1E9F28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1B446-6E06-4ECE-72CF-D8AC8993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13FE-FF3E-4778-99AD-557833DD4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94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C665D7-CF41-93D2-44B7-979EA8CC3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B81514-1AEB-1834-62AF-A931EF789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28D8B-2904-EC94-9060-674CC573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E9B6-E2C3-45DF-875C-CB67CDC39F36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395F47-372F-97AB-6E3A-6D6DE121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29840F-1315-66A3-81FC-8E005E5C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13FE-FF3E-4778-99AD-557833DD4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73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A3130-19CB-05F6-FB03-164B1972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64A8A-474B-CF0F-A4A8-E54BC40DE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BCD936-2474-32EA-A3F3-1D29DF66E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E9B6-E2C3-45DF-875C-CB67CDC39F36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643EE-D39A-1656-ECBD-5DDC822B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9125A0-C683-CC10-DEEC-5FD4C1463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13FE-FF3E-4778-99AD-557833DD4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83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CBEA9-3F5A-5112-5509-748C6597A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B17C99-02FD-1F1A-99FA-529B32440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9C6FBC-042F-9EA3-82FA-D05103953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E9B6-E2C3-45DF-875C-CB67CDC39F36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0B7B3-F026-CC85-B5FF-E9EBCBCBE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48C55E-88B5-0929-2CE5-3EACF6EB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13FE-FF3E-4778-99AD-557833DD4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73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89DEB-A54E-6967-3488-0ECC7E275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EC8A09-646C-E01C-BD46-03A72E6FF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BE9805-DA9D-29D9-A83D-A611EFF06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F724DB-6F66-71BB-E0F7-720B57F4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E9B6-E2C3-45DF-875C-CB67CDC39F36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CE5A12-5DD7-5C2E-50CC-1164111E3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1F8885-91FC-BECD-34B7-C524FCB0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13FE-FF3E-4778-99AD-557833DD4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19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135D9-E791-E35F-AE8C-61FB1293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95F4A8-0864-A67F-75BE-452C2575F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464118-B18E-1254-6461-940EF71FF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A9917A-ED68-F2A8-BA5E-FC7039740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FA0B51-8AEC-3BCC-051F-3A887E5C4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EA6ED3-50F3-E6CA-0363-24C993CE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E9B6-E2C3-45DF-875C-CB67CDC39F36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33EB59-B884-CB13-B054-36945E5BB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3F7BF3-1B7D-5C91-C258-65D2B3DFE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13FE-FF3E-4778-99AD-557833DD4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66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C5C7D-D5C7-798A-EC5C-38CD1EEC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FCD4CB-B341-9481-30F7-1558192C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E9B6-E2C3-45DF-875C-CB67CDC39F36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390CD3-5B0A-9EEB-C625-11C1712D0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34778A-A9BD-9E01-ADC7-E4FED5E4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13FE-FF3E-4778-99AD-557833DD4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33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25F97F-39C5-424D-82FC-C80DCE2C9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E9B6-E2C3-45DF-875C-CB67CDC39F36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614181-CD67-ED87-B670-5BCA76C0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0E21D1-3761-F294-6C3C-0D67702B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13FE-FF3E-4778-99AD-557833DD4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4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4168A-B498-7DB8-F468-066C3360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B50614-DEFE-80C6-9EB2-457AC805F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389625-462D-2125-B9B3-6722C6893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CECAF1-A57A-4B11-FAF1-4EE74A25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E9B6-E2C3-45DF-875C-CB67CDC39F36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8A5549-61B2-02B6-0C83-D59C5E5A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BCCED5-CA42-E9EA-D1C5-465B302D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13FE-FF3E-4778-99AD-557833DD4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37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FA60E-8B70-1F4B-3C40-AA452663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0BC7CD-7FCD-772A-AF83-74D59E61C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B8E2DF-9263-8C1E-E811-EE3E277AE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9736B7-FCD0-0B26-23A1-E7BB55217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E9B6-E2C3-45DF-875C-CB67CDC39F36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004B40-D9DB-C0F7-CD63-EA8EB426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B06A03-17A8-96F9-3A94-878B23AF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13FE-FF3E-4778-99AD-557833DD4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1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6EEF91-F8A6-4564-C425-AAABAECD4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EA3E8E-3783-1FDD-37CB-4FC77B848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26929-6184-C197-8158-2E2A07DE3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4E9B6-E2C3-45DF-875C-CB67CDC39F36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63272A-9081-C0BC-908C-739A5C080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9F2FC7-B435-76F7-CC12-EA11DB28D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913FE-FF3E-4778-99AD-557833DD4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93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D5DF1B5-AE33-971A-64A8-9526FEBEC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100" cy="2676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63DF3D-0E85-3B55-CA70-AE9A63CEA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4163"/>
            <a:ext cx="5010150" cy="27146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8745E4-634D-CDDB-EBAA-9480082ED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888" y="0"/>
            <a:ext cx="5057775" cy="27241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F3B6D0E-D26F-E7F3-5041-850DBC8E8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2888" y="2874532"/>
            <a:ext cx="49434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6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01462C2-B306-19A5-315A-A485377E4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933950" cy="2762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1B5644-C736-62FC-9CC0-01E9F1983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71776"/>
            <a:ext cx="4467225" cy="2647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0CCB1E-9AFF-4F73-674F-F78B6FEFB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661" y="0"/>
            <a:ext cx="3962400" cy="29146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551BBB-7907-0A23-7FFC-D5509F9855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5661" y="3152130"/>
            <a:ext cx="2971800" cy="32194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F6DCA5-EC70-A350-AD2E-D5D7DC1B6806}"/>
              </a:ext>
            </a:extLst>
          </p:cNvPr>
          <p:cNvSpPr txBox="1"/>
          <p:nvPr/>
        </p:nvSpPr>
        <p:spPr>
          <a:xfrm>
            <a:off x="10306373" y="16118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주차장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03A3F1-8F17-3D03-5864-A836AC221A7D}"/>
              </a:ext>
            </a:extLst>
          </p:cNvPr>
          <p:cNvSpPr txBox="1"/>
          <p:nvPr/>
        </p:nvSpPr>
        <p:spPr>
          <a:xfrm>
            <a:off x="8837315" y="45771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염기서열</a:t>
            </a:r>
          </a:p>
        </p:txBody>
      </p:sp>
    </p:spTree>
    <p:extLst>
      <p:ext uri="{BB962C8B-B14F-4D97-AF65-F5344CB8AC3E}">
        <p14:creationId xmlns:p14="http://schemas.microsoft.com/office/powerpoint/2010/main" val="4016120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동현</dc:creator>
  <cp:lastModifiedBy>김 동현</cp:lastModifiedBy>
  <cp:revision>2</cp:revision>
  <dcterms:created xsi:type="dcterms:W3CDTF">2023-05-02T13:20:30Z</dcterms:created>
  <dcterms:modified xsi:type="dcterms:W3CDTF">2023-05-02T13:22:29Z</dcterms:modified>
</cp:coreProperties>
</file>