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5"/>
  </p:notesMasterIdLst>
  <p:sldIdLst>
    <p:sldId id="305" r:id="rId2"/>
    <p:sldId id="290" r:id="rId3"/>
    <p:sldId id="291" r:id="rId4"/>
    <p:sldId id="292" r:id="rId5"/>
    <p:sldId id="293" r:id="rId6"/>
    <p:sldId id="307" r:id="rId7"/>
    <p:sldId id="306" r:id="rId8"/>
    <p:sldId id="294" r:id="rId9"/>
    <p:sldId id="308" r:id="rId10"/>
    <p:sldId id="256" r:id="rId11"/>
    <p:sldId id="257" r:id="rId12"/>
    <p:sldId id="258" r:id="rId13"/>
    <p:sldId id="296" r:id="rId14"/>
    <p:sldId id="259" r:id="rId15"/>
    <p:sldId id="295" r:id="rId16"/>
    <p:sldId id="297" r:id="rId17"/>
    <p:sldId id="298" r:id="rId18"/>
    <p:sldId id="299" r:id="rId19"/>
    <p:sldId id="300" r:id="rId20"/>
    <p:sldId id="301" r:id="rId21"/>
    <p:sldId id="302" r:id="rId22"/>
    <p:sldId id="303" r:id="rId23"/>
    <p:sldId id="304"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284" r:id="rId41"/>
    <p:sldId id="285" r:id="rId42"/>
    <p:sldId id="286" r:id="rId43"/>
    <p:sldId id="287" r:id="rId44"/>
    <p:sldId id="289" r:id="rId45"/>
    <p:sldId id="288" r:id="rId46"/>
    <p:sldId id="276" r:id="rId47"/>
    <p:sldId id="277" r:id="rId48"/>
    <p:sldId id="278" r:id="rId49"/>
    <p:sldId id="279" r:id="rId50"/>
    <p:sldId id="280" r:id="rId51"/>
    <p:sldId id="281" r:id="rId52"/>
    <p:sldId id="282" r:id="rId53"/>
    <p:sldId id="283" r:id="rId5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02"/>
    <p:restoredTop sz="94648"/>
  </p:normalViewPr>
  <p:slideViewPr>
    <p:cSldViewPr>
      <p:cViewPr varScale="1">
        <p:scale>
          <a:sx n="114" d="100"/>
          <a:sy n="114" d="100"/>
        </p:scale>
        <p:origin x="176" y="2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20B00D-ACF8-8049-B5AE-5FB398ABD86C}" type="datetimeFigureOut">
              <a:rPr lang="en-US" smtClean="0"/>
              <a:t>8/9/23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2927ED0-79B0-5F4F-BADE-670498E4F410}" type="slidenum">
              <a:rPr lang="en-US" smtClean="0"/>
              <a:t>‹#›</a:t>
            </a:fld>
            <a:endParaRPr lang="en-US"/>
          </a:p>
        </p:txBody>
      </p:sp>
    </p:spTree>
    <p:extLst>
      <p:ext uri="{BB962C8B-B14F-4D97-AF65-F5344CB8AC3E}">
        <p14:creationId xmlns:p14="http://schemas.microsoft.com/office/powerpoint/2010/main" val="388102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41</a:t>
            </a:fld>
            <a:endParaRPr lang="en-US"/>
          </a:p>
        </p:txBody>
      </p:sp>
    </p:spTree>
    <p:extLst>
      <p:ext uri="{BB962C8B-B14F-4D97-AF65-F5344CB8AC3E}">
        <p14:creationId xmlns:p14="http://schemas.microsoft.com/office/powerpoint/2010/main" val="24740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6939" y="1951227"/>
            <a:ext cx="2999740" cy="362331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17" name="bg object 17"/>
          <p:cNvSpPr/>
          <p:nvPr/>
        </p:nvSpPr>
        <p:spPr>
          <a:xfrm>
            <a:off x="1577898" y="1244282"/>
            <a:ext cx="8758580" cy="493268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16532"/>
            <a:ext cx="10358120" cy="1546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okiecutter.readthedocs.org/en/latest/installati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your@email.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6EC-86E3-2F3A-403B-86B669A5F4F7}"/>
              </a:ext>
            </a:extLst>
          </p:cNvPr>
          <p:cNvSpPr>
            <a:spLocks noGrp="1"/>
          </p:cNvSpPr>
          <p:nvPr>
            <p:ph type="title"/>
          </p:nvPr>
        </p:nvSpPr>
        <p:spPr>
          <a:xfrm>
            <a:off x="381000" y="228600"/>
            <a:ext cx="10358120" cy="1107996"/>
          </a:xfrm>
        </p:spPr>
        <p:txBody>
          <a:bodyPr/>
          <a:lstStyle/>
          <a:p>
            <a:pPr algn="ctr"/>
            <a:r>
              <a:rPr lang="en-US" sz="7200" dirty="0"/>
              <a:t>Housekeeping</a:t>
            </a:r>
          </a:p>
        </p:txBody>
      </p:sp>
      <p:pic>
        <p:nvPicPr>
          <p:cNvPr id="9218" name="Picture 2" descr="Pin on Programming Jokes | Programmer Humor | Funny Technology | Memes">
            <a:extLst>
              <a:ext uri="{FF2B5EF4-FFF2-40B4-BE49-F238E27FC236}">
                <a16:creationId xmlns:a16="http://schemas.microsoft.com/office/drawing/2014/main" id="{E6529D7A-5E17-05B9-6E21-DA904A17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60" y="1752600"/>
            <a:ext cx="5994400" cy="502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8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587" y="2489708"/>
            <a:ext cx="3804285" cy="939800"/>
          </a:xfrm>
          <a:prstGeom prst="rect">
            <a:avLst/>
          </a:prstGeom>
        </p:spPr>
        <p:txBody>
          <a:bodyPr vert="horz" wrap="square" lIns="0" tIns="12700" rIns="0" bIns="0" rtlCol="0">
            <a:spAutoFit/>
          </a:bodyPr>
          <a:lstStyle/>
          <a:p>
            <a:pPr marL="12700">
              <a:lnSpc>
                <a:spcPct val="100000"/>
              </a:lnSpc>
              <a:spcBef>
                <a:spcPts val="100"/>
              </a:spcBef>
            </a:pPr>
            <a:r>
              <a:rPr sz="6000" spc="-370" dirty="0"/>
              <a:t>Git </a:t>
            </a:r>
            <a:r>
              <a:rPr sz="6000" spc="-160" dirty="0"/>
              <a:t>+</a:t>
            </a:r>
            <a:r>
              <a:rPr sz="6000" spc="-585" dirty="0"/>
              <a:t> </a:t>
            </a:r>
            <a:r>
              <a:rPr sz="6000" spc="-290" dirty="0"/>
              <a:t>GitHub</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316990" cy="695960"/>
          </a:xfrm>
          <a:prstGeom prst="rect">
            <a:avLst/>
          </a:prstGeom>
        </p:spPr>
        <p:txBody>
          <a:bodyPr vert="horz" wrap="square" lIns="0" tIns="12700" rIns="0" bIns="0" rtlCol="0">
            <a:spAutoFit/>
          </a:bodyPr>
          <a:lstStyle/>
          <a:p>
            <a:pPr marL="12700">
              <a:lnSpc>
                <a:spcPct val="100000"/>
              </a:lnSpc>
              <a:spcBef>
                <a:spcPts val="100"/>
              </a:spcBef>
            </a:pPr>
            <a:r>
              <a:rPr spc="-170" dirty="0"/>
              <a:t>S</a:t>
            </a:r>
            <a:r>
              <a:rPr spc="-210" dirty="0"/>
              <a:t>e</a:t>
            </a:r>
            <a:r>
              <a:rPr spc="-300" dirty="0"/>
              <a:t>t</a:t>
            </a:r>
            <a:r>
              <a:rPr spc="-120" dirty="0"/>
              <a:t>u</a:t>
            </a:r>
            <a:r>
              <a:rPr spc="-170" dirty="0"/>
              <a:t>p</a:t>
            </a:r>
          </a:p>
        </p:txBody>
      </p:sp>
      <p:sp>
        <p:nvSpPr>
          <p:cNvPr id="3" name="object 3"/>
          <p:cNvSpPr txBox="1"/>
          <p:nvPr/>
        </p:nvSpPr>
        <p:spPr>
          <a:xfrm>
            <a:off x="916939" y="1769365"/>
            <a:ext cx="10232390" cy="4874895"/>
          </a:xfrm>
          <a:prstGeom prst="rect">
            <a:avLst/>
          </a:prstGeom>
        </p:spPr>
        <p:txBody>
          <a:bodyPr vert="horz" wrap="square" lIns="0" tIns="12700" rIns="0" bIns="0" rtlCol="0">
            <a:spAutoFit/>
          </a:bodyPr>
          <a:lstStyle/>
          <a:p>
            <a:pPr marL="241300" indent="-228600">
              <a:lnSpc>
                <a:spcPts val="3115"/>
              </a:lnSpc>
              <a:spcBef>
                <a:spcPts val="100"/>
              </a:spcBef>
              <a:buFont typeface="Arial"/>
              <a:buChar char="•"/>
              <a:tabLst>
                <a:tab pos="241300" algn="l"/>
              </a:tabLst>
            </a:pPr>
            <a:r>
              <a:rPr sz="2600" spc="-20" dirty="0">
                <a:latin typeface="Trebuchet MS"/>
                <a:cs typeface="Trebuchet MS"/>
              </a:rPr>
              <a:t>Make </a:t>
            </a:r>
            <a:r>
              <a:rPr sz="2600" spc="-125" dirty="0">
                <a:latin typeface="Trebuchet MS"/>
                <a:cs typeface="Trebuchet MS"/>
              </a:rPr>
              <a:t>account </a:t>
            </a:r>
            <a:r>
              <a:rPr sz="2600" spc="-80" dirty="0">
                <a:latin typeface="Trebuchet MS"/>
                <a:cs typeface="Trebuchet MS"/>
              </a:rPr>
              <a:t>using</a:t>
            </a:r>
            <a:r>
              <a:rPr sz="2600" spc="-455" dirty="0">
                <a:latin typeface="Trebuchet MS"/>
                <a:cs typeface="Trebuchet MS"/>
              </a:rPr>
              <a:t> </a:t>
            </a:r>
            <a:r>
              <a:rPr sz="2600" spc="-110" dirty="0">
                <a:latin typeface="Trebuchet MS"/>
                <a:cs typeface="Trebuchet MS"/>
              </a:rPr>
              <a:t>GitHub</a:t>
            </a:r>
            <a:endParaRPr sz="2600">
              <a:latin typeface="Trebuchet MS"/>
              <a:cs typeface="Trebuchet MS"/>
            </a:endParaRPr>
          </a:p>
          <a:p>
            <a:pPr marL="698500" lvl="1" indent="-228600">
              <a:lnSpc>
                <a:spcPts val="2635"/>
              </a:lnSpc>
              <a:buClr>
                <a:srgbClr val="000000"/>
              </a:buClr>
              <a:buFont typeface="Arial"/>
              <a:buChar char="•"/>
              <a:tabLst>
                <a:tab pos="697865" algn="l"/>
                <a:tab pos="698500" algn="l"/>
              </a:tabLst>
            </a:pPr>
            <a:r>
              <a:rPr sz="2200" u="sng" spc="-145" dirty="0">
                <a:solidFill>
                  <a:srgbClr val="0563C1"/>
                </a:solidFill>
                <a:uFill>
                  <a:solidFill>
                    <a:srgbClr val="0563C1"/>
                  </a:solidFill>
                </a:uFill>
                <a:latin typeface="Trebuchet MS"/>
                <a:cs typeface="Trebuchet MS"/>
              </a:rPr>
              <a:t>https://github.com/</a:t>
            </a:r>
            <a:endParaRPr sz="2200">
              <a:latin typeface="Trebuchet MS"/>
              <a:cs typeface="Trebuchet MS"/>
            </a:endParaRPr>
          </a:p>
          <a:p>
            <a:pPr lvl="1">
              <a:lnSpc>
                <a:spcPct val="100000"/>
              </a:lnSpc>
              <a:spcBef>
                <a:spcPts val="55"/>
              </a:spcBef>
              <a:buFont typeface="Arial"/>
              <a:buChar char="•"/>
            </a:pPr>
            <a:endParaRPr sz="2500">
              <a:latin typeface="Trebuchet MS"/>
              <a:cs typeface="Trebuchet MS"/>
            </a:endParaRPr>
          </a:p>
          <a:p>
            <a:pPr marL="241300" indent="-228600">
              <a:lnSpc>
                <a:spcPts val="3105"/>
              </a:lnSpc>
              <a:buFont typeface="Arial"/>
              <a:buChar char="•"/>
              <a:tabLst>
                <a:tab pos="241300" algn="l"/>
              </a:tabLst>
            </a:pPr>
            <a:r>
              <a:rPr sz="2600" b="1" spc="-90" dirty="0">
                <a:latin typeface="Trebuchet MS"/>
                <a:cs typeface="Trebuchet MS"/>
              </a:rPr>
              <a:t>Windows</a:t>
            </a:r>
            <a:endParaRPr sz="2600">
              <a:latin typeface="Trebuchet MS"/>
              <a:cs typeface="Trebuchet MS"/>
            </a:endParaRPr>
          </a:p>
          <a:p>
            <a:pPr marL="698500" marR="598805" lvl="1" indent="-228600">
              <a:lnSpc>
                <a:spcPct val="80000"/>
              </a:lnSpc>
              <a:spcBef>
                <a:spcPts val="515"/>
              </a:spcBef>
              <a:buFont typeface="Arial"/>
              <a:buChar char="•"/>
              <a:tabLst>
                <a:tab pos="697865" algn="l"/>
                <a:tab pos="698500" algn="l"/>
              </a:tabLst>
            </a:pPr>
            <a:r>
              <a:rPr sz="2200" spc="-125" dirty="0">
                <a:latin typeface="Trebuchet MS"/>
                <a:cs typeface="Trebuchet MS"/>
              </a:rPr>
              <a:t>Git</a:t>
            </a:r>
            <a:r>
              <a:rPr sz="2200" spc="-165" dirty="0">
                <a:latin typeface="Trebuchet MS"/>
                <a:cs typeface="Trebuchet MS"/>
              </a:rPr>
              <a:t> </a:t>
            </a:r>
            <a:r>
              <a:rPr sz="2200" spc="-65" dirty="0">
                <a:latin typeface="Trebuchet MS"/>
                <a:cs typeface="Trebuchet MS"/>
              </a:rPr>
              <a:t>should</a:t>
            </a:r>
            <a:r>
              <a:rPr sz="2200" spc="-170" dirty="0">
                <a:latin typeface="Trebuchet MS"/>
                <a:cs typeface="Trebuchet MS"/>
              </a:rPr>
              <a:t> </a:t>
            </a:r>
            <a:r>
              <a:rPr sz="2200" spc="-95" dirty="0">
                <a:latin typeface="Trebuchet MS"/>
                <a:cs typeface="Trebuchet MS"/>
              </a:rPr>
              <a:t>be</a:t>
            </a:r>
            <a:r>
              <a:rPr sz="2200" spc="-160" dirty="0">
                <a:latin typeface="Trebuchet MS"/>
                <a:cs typeface="Trebuchet MS"/>
              </a:rPr>
              <a:t> </a:t>
            </a:r>
            <a:r>
              <a:rPr sz="2200" spc="-114" dirty="0">
                <a:latin typeface="Trebuchet MS"/>
                <a:cs typeface="Trebuchet MS"/>
              </a:rPr>
              <a:t>installed</a:t>
            </a:r>
            <a:r>
              <a:rPr sz="2200" spc="-170" dirty="0">
                <a:latin typeface="Trebuchet MS"/>
                <a:cs typeface="Trebuchet MS"/>
              </a:rPr>
              <a:t> </a:t>
            </a:r>
            <a:r>
              <a:rPr sz="2200" spc="-35" dirty="0">
                <a:latin typeface="Trebuchet MS"/>
                <a:cs typeface="Trebuchet MS"/>
              </a:rPr>
              <a:t>on</a:t>
            </a:r>
            <a:r>
              <a:rPr sz="2200" spc="-16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95" dirty="0">
                <a:latin typeface="Trebuchet MS"/>
                <a:cs typeface="Trebuchet MS"/>
              </a:rPr>
              <a:t>computer</a:t>
            </a:r>
            <a:r>
              <a:rPr sz="2200" spc="-170" dirty="0">
                <a:latin typeface="Trebuchet MS"/>
                <a:cs typeface="Trebuchet MS"/>
              </a:rPr>
              <a:t> </a:t>
            </a:r>
            <a:r>
              <a:rPr sz="2200" spc="-70" dirty="0">
                <a:latin typeface="Trebuchet MS"/>
                <a:cs typeface="Trebuchet MS"/>
              </a:rPr>
              <a:t>as</a:t>
            </a:r>
            <a:r>
              <a:rPr sz="2200" spc="-165" dirty="0">
                <a:latin typeface="Trebuchet MS"/>
                <a:cs typeface="Trebuchet MS"/>
              </a:rPr>
              <a:t> </a:t>
            </a:r>
            <a:r>
              <a:rPr sz="2200" spc="-105" dirty="0">
                <a:latin typeface="Trebuchet MS"/>
                <a:cs typeface="Trebuchet MS"/>
              </a:rPr>
              <a:t>part</a:t>
            </a:r>
            <a:r>
              <a:rPr sz="2200" spc="-165" dirty="0">
                <a:latin typeface="Trebuchet MS"/>
                <a:cs typeface="Trebuchet MS"/>
              </a:rPr>
              <a:t> </a:t>
            </a:r>
            <a:r>
              <a:rPr sz="2200" spc="-85" dirty="0">
                <a:latin typeface="Trebuchet MS"/>
                <a:cs typeface="Trebuchet MS"/>
              </a:rPr>
              <a:t>of</a:t>
            </a:r>
            <a:r>
              <a:rPr sz="2200" spc="-15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60" dirty="0">
                <a:latin typeface="Trebuchet MS"/>
                <a:cs typeface="Trebuchet MS"/>
              </a:rPr>
              <a:t>Bash</a:t>
            </a:r>
            <a:r>
              <a:rPr sz="2200" spc="-170" dirty="0">
                <a:latin typeface="Trebuchet MS"/>
                <a:cs typeface="Trebuchet MS"/>
              </a:rPr>
              <a:t> </a:t>
            </a:r>
            <a:r>
              <a:rPr sz="2200" spc="-120" dirty="0">
                <a:latin typeface="Trebuchet MS"/>
                <a:cs typeface="Trebuchet MS"/>
              </a:rPr>
              <a:t>install</a:t>
            </a:r>
            <a:r>
              <a:rPr sz="2200" spc="-170" dirty="0">
                <a:latin typeface="Trebuchet MS"/>
                <a:cs typeface="Trebuchet MS"/>
              </a:rPr>
              <a:t> </a:t>
            </a:r>
            <a:r>
              <a:rPr sz="2200" spc="-100" dirty="0">
                <a:latin typeface="Trebuchet MS"/>
                <a:cs typeface="Trebuchet MS"/>
              </a:rPr>
              <a:t>(described  </a:t>
            </a:r>
            <a:r>
              <a:rPr sz="2200" spc="-120" dirty="0">
                <a:latin typeface="Trebuchet MS"/>
                <a:cs typeface="Trebuchet MS"/>
              </a:rPr>
              <a:t>above).</a:t>
            </a:r>
            <a:endParaRPr sz="2200">
              <a:latin typeface="Trebuchet MS"/>
              <a:cs typeface="Trebuchet MS"/>
            </a:endParaRPr>
          </a:p>
          <a:p>
            <a:pPr marL="241300" indent="-228600">
              <a:lnSpc>
                <a:spcPct val="100000"/>
              </a:lnSpc>
              <a:spcBef>
                <a:spcPts val="340"/>
              </a:spcBef>
              <a:buFont typeface="Arial"/>
              <a:buChar char="•"/>
              <a:tabLst>
                <a:tab pos="241300" algn="l"/>
              </a:tabLst>
            </a:pPr>
            <a:r>
              <a:rPr sz="2600" b="1" spc="-130" dirty="0">
                <a:latin typeface="Trebuchet MS"/>
                <a:cs typeface="Trebuchet MS"/>
              </a:rPr>
              <a:t>macOS</a:t>
            </a:r>
            <a:endParaRPr sz="2600">
              <a:latin typeface="Trebuchet MS"/>
              <a:cs typeface="Trebuchet MS"/>
            </a:endParaRPr>
          </a:p>
          <a:p>
            <a:pPr marL="241300" marR="5080" indent="-228600">
              <a:lnSpc>
                <a:spcPct val="80200"/>
              </a:lnSpc>
              <a:spcBef>
                <a:spcPts val="1005"/>
              </a:spcBef>
              <a:buFont typeface="Arial"/>
              <a:buChar char="•"/>
              <a:tabLst>
                <a:tab pos="241300" algn="l"/>
              </a:tabLst>
            </a:pPr>
            <a:r>
              <a:rPr sz="2600" b="1" spc="-210" dirty="0">
                <a:latin typeface="Trebuchet MS"/>
                <a:cs typeface="Trebuchet MS"/>
              </a:rPr>
              <a:t>For </a:t>
            </a:r>
            <a:r>
              <a:rPr sz="2600" b="1" spc="-90" dirty="0">
                <a:latin typeface="Trebuchet MS"/>
                <a:cs typeface="Trebuchet MS"/>
              </a:rPr>
              <a:t>OS </a:t>
            </a:r>
            <a:r>
              <a:rPr sz="2600" b="1" spc="-130" dirty="0">
                <a:latin typeface="Trebuchet MS"/>
                <a:cs typeface="Trebuchet MS"/>
              </a:rPr>
              <a:t>X </a:t>
            </a:r>
            <a:r>
              <a:rPr sz="2600" b="1" spc="-225" dirty="0">
                <a:latin typeface="Trebuchet MS"/>
                <a:cs typeface="Trebuchet MS"/>
              </a:rPr>
              <a:t>10.9 </a:t>
            </a:r>
            <a:r>
              <a:rPr sz="2600" b="1" spc="-120" dirty="0">
                <a:latin typeface="Trebuchet MS"/>
                <a:cs typeface="Trebuchet MS"/>
              </a:rPr>
              <a:t>and </a:t>
            </a:r>
            <a:r>
              <a:rPr sz="2600" b="1" spc="-170" dirty="0">
                <a:latin typeface="Trebuchet MS"/>
                <a:cs typeface="Trebuchet MS"/>
              </a:rPr>
              <a:t>higher</a:t>
            </a:r>
            <a:r>
              <a:rPr sz="2600" spc="-170" dirty="0">
                <a:latin typeface="Trebuchet MS"/>
                <a:cs typeface="Trebuchet MS"/>
              </a:rPr>
              <a:t>, </a:t>
            </a:r>
            <a:r>
              <a:rPr sz="2600" spc="-135" dirty="0">
                <a:latin typeface="Trebuchet MS"/>
                <a:cs typeface="Trebuchet MS"/>
              </a:rPr>
              <a:t>install </a:t>
            </a:r>
            <a:r>
              <a:rPr sz="2600" spc="-145" dirty="0">
                <a:latin typeface="Trebuchet MS"/>
                <a:cs typeface="Trebuchet MS"/>
              </a:rPr>
              <a:t>Git </a:t>
            </a:r>
            <a:r>
              <a:rPr sz="2600" spc="-125" dirty="0">
                <a:latin typeface="Trebuchet MS"/>
                <a:cs typeface="Trebuchet MS"/>
              </a:rPr>
              <a:t>for </a:t>
            </a:r>
            <a:r>
              <a:rPr sz="2600" spc="20" dirty="0">
                <a:latin typeface="Trebuchet MS"/>
                <a:cs typeface="Trebuchet MS"/>
              </a:rPr>
              <a:t>Mac </a:t>
            </a:r>
            <a:r>
              <a:rPr sz="2600" spc="-105" dirty="0">
                <a:latin typeface="Trebuchet MS"/>
                <a:cs typeface="Trebuchet MS"/>
              </a:rPr>
              <a:t>by </a:t>
            </a:r>
            <a:r>
              <a:rPr sz="2600" spc="-90" dirty="0">
                <a:latin typeface="Trebuchet MS"/>
                <a:cs typeface="Trebuchet MS"/>
              </a:rPr>
              <a:t>downloading and </a:t>
            </a:r>
            <a:r>
              <a:rPr sz="2600" spc="-85" dirty="0">
                <a:latin typeface="Trebuchet MS"/>
                <a:cs typeface="Trebuchet MS"/>
              </a:rPr>
              <a:t>running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t>
            </a:r>
            <a:r>
              <a:rPr sz="2600" spc="-70" dirty="0">
                <a:latin typeface="Trebuchet MS"/>
                <a:cs typeface="Trebuchet MS"/>
              </a:rPr>
              <a:t>"mavericks" </a:t>
            </a:r>
            <a:r>
              <a:rPr sz="2600" spc="-130" dirty="0">
                <a:latin typeface="Trebuchet MS"/>
                <a:cs typeface="Trebuchet MS"/>
              </a:rPr>
              <a:t>installer </a:t>
            </a:r>
            <a:r>
              <a:rPr sz="2600" spc="-110" dirty="0">
                <a:latin typeface="Trebuchet MS"/>
                <a:cs typeface="Trebuchet MS"/>
              </a:rPr>
              <a:t>from</a:t>
            </a:r>
            <a:r>
              <a:rPr sz="2600" spc="-110" dirty="0">
                <a:solidFill>
                  <a:srgbClr val="0563C1"/>
                </a:solidFill>
                <a:latin typeface="Trebuchet MS"/>
                <a:cs typeface="Trebuchet MS"/>
              </a:rPr>
              <a:t> </a:t>
            </a:r>
            <a:r>
              <a:rPr sz="2600" u="heavy" spc="-100" dirty="0">
                <a:solidFill>
                  <a:srgbClr val="0563C1"/>
                </a:solidFill>
                <a:uFill>
                  <a:solidFill>
                    <a:srgbClr val="0563C1"/>
                  </a:solidFill>
                </a:uFill>
                <a:latin typeface="Trebuchet MS"/>
                <a:cs typeface="Trebuchet MS"/>
              </a:rPr>
              <a:t>this </a:t>
            </a:r>
            <a:r>
              <a:rPr sz="2600" u="heavy" spc="-170" dirty="0">
                <a:solidFill>
                  <a:srgbClr val="0563C1"/>
                </a:solidFill>
                <a:uFill>
                  <a:solidFill>
                    <a:srgbClr val="0563C1"/>
                  </a:solidFill>
                </a:uFill>
                <a:latin typeface="Trebuchet MS"/>
                <a:cs typeface="Trebuchet MS"/>
              </a:rPr>
              <a:t>list</a:t>
            </a:r>
            <a:r>
              <a:rPr sz="2600" spc="-170" dirty="0">
                <a:latin typeface="Trebuchet MS"/>
                <a:cs typeface="Trebuchet MS"/>
              </a:rPr>
              <a:t>. </a:t>
            </a:r>
            <a:r>
              <a:rPr sz="2600" spc="-130" dirty="0">
                <a:latin typeface="Trebuchet MS"/>
                <a:cs typeface="Trebuchet MS"/>
              </a:rPr>
              <a:t>After </a:t>
            </a:r>
            <a:r>
              <a:rPr sz="2600" spc="-125" dirty="0">
                <a:latin typeface="Trebuchet MS"/>
                <a:cs typeface="Trebuchet MS"/>
              </a:rPr>
              <a:t>installing </a:t>
            </a:r>
            <a:r>
              <a:rPr sz="2600" spc="-185" dirty="0">
                <a:latin typeface="Trebuchet MS"/>
                <a:cs typeface="Trebuchet MS"/>
              </a:rPr>
              <a:t>Git,  </a:t>
            </a:r>
            <a:r>
              <a:rPr sz="2600" spc="-125" dirty="0">
                <a:latin typeface="Trebuchet MS"/>
                <a:cs typeface="Trebuchet MS"/>
              </a:rPr>
              <a:t>there</a:t>
            </a:r>
            <a:r>
              <a:rPr sz="2600" spc="-200" dirty="0">
                <a:latin typeface="Trebuchet MS"/>
                <a:cs typeface="Trebuchet MS"/>
              </a:rPr>
              <a:t> </a:t>
            </a:r>
            <a:r>
              <a:rPr sz="2600" spc="-145" dirty="0">
                <a:latin typeface="Trebuchet MS"/>
                <a:cs typeface="Trebuchet MS"/>
              </a:rPr>
              <a:t>will</a:t>
            </a:r>
            <a:r>
              <a:rPr sz="2600" spc="-185" dirty="0">
                <a:latin typeface="Trebuchet MS"/>
                <a:cs typeface="Trebuchet MS"/>
              </a:rPr>
              <a:t> </a:t>
            </a:r>
            <a:r>
              <a:rPr sz="2600" spc="-85" dirty="0">
                <a:latin typeface="Trebuchet MS"/>
                <a:cs typeface="Trebuchet MS"/>
              </a:rPr>
              <a:t>not</a:t>
            </a:r>
            <a:r>
              <a:rPr sz="2600" spc="-190" dirty="0">
                <a:latin typeface="Trebuchet MS"/>
                <a:cs typeface="Trebuchet MS"/>
              </a:rPr>
              <a:t> </a:t>
            </a:r>
            <a:r>
              <a:rPr sz="2600" spc="-110" dirty="0">
                <a:latin typeface="Trebuchet MS"/>
                <a:cs typeface="Trebuchet MS"/>
              </a:rPr>
              <a:t>be</a:t>
            </a:r>
            <a:r>
              <a:rPr sz="2600" spc="-195" dirty="0">
                <a:latin typeface="Trebuchet MS"/>
                <a:cs typeface="Trebuchet MS"/>
              </a:rPr>
              <a:t> </a:t>
            </a:r>
            <a:r>
              <a:rPr sz="2600" spc="-105" dirty="0">
                <a:latin typeface="Trebuchet MS"/>
                <a:cs typeface="Trebuchet MS"/>
              </a:rPr>
              <a:t>anything</a:t>
            </a:r>
            <a:r>
              <a:rPr sz="2600" spc="-190" dirty="0">
                <a:latin typeface="Trebuchet MS"/>
                <a:cs typeface="Trebuchet MS"/>
              </a:rPr>
              <a:t> </a:t>
            </a:r>
            <a:r>
              <a:rPr sz="2600" spc="-100" dirty="0">
                <a:latin typeface="Trebuchet MS"/>
                <a:cs typeface="Trebuchet MS"/>
              </a:rPr>
              <a:t>in</a:t>
            </a:r>
            <a:r>
              <a:rPr sz="2600" spc="-190" dirty="0">
                <a:latin typeface="Trebuchet MS"/>
                <a:cs typeface="Trebuchet MS"/>
              </a:rPr>
              <a:t> </a:t>
            </a:r>
            <a:r>
              <a:rPr sz="2600" spc="-85" dirty="0">
                <a:latin typeface="Trebuchet MS"/>
                <a:cs typeface="Trebuchet MS"/>
              </a:rPr>
              <a:t>your</a:t>
            </a:r>
            <a:r>
              <a:rPr sz="2600" spc="-180" dirty="0">
                <a:latin typeface="Trebuchet MS"/>
                <a:cs typeface="Trebuchet MS"/>
              </a:rPr>
              <a:t> </a:t>
            </a:r>
            <a:r>
              <a:rPr sz="2600" spc="-140" dirty="0">
                <a:latin typeface="Trebuchet MS"/>
                <a:cs typeface="Trebuchet MS"/>
              </a:rPr>
              <a:t>/Applications</a:t>
            </a:r>
            <a:r>
              <a:rPr sz="2600" spc="-200" dirty="0">
                <a:latin typeface="Trebuchet MS"/>
                <a:cs typeface="Trebuchet MS"/>
              </a:rPr>
              <a:t> </a:t>
            </a:r>
            <a:r>
              <a:rPr sz="2600" spc="-185" dirty="0">
                <a:latin typeface="Trebuchet MS"/>
                <a:cs typeface="Trebuchet MS"/>
              </a:rPr>
              <a:t>folder, </a:t>
            </a:r>
            <a:r>
              <a:rPr sz="2600" spc="-80" dirty="0">
                <a:latin typeface="Trebuchet MS"/>
                <a:cs typeface="Trebuchet MS"/>
              </a:rPr>
              <a:t>as</a:t>
            </a:r>
            <a:r>
              <a:rPr sz="2600" spc="-200" dirty="0">
                <a:latin typeface="Trebuchet MS"/>
                <a:cs typeface="Trebuchet MS"/>
              </a:rPr>
              <a:t> </a:t>
            </a:r>
            <a:r>
              <a:rPr sz="2600" spc="-145" dirty="0">
                <a:latin typeface="Trebuchet MS"/>
                <a:cs typeface="Trebuchet MS"/>
              </a:rPr>
              <a:t>Git</a:t>
            </a:r>
            <a:r>
              <a:rPr sz="2600" spc="-185" dirty="0">
                <a:latin typeface="Trebuchet MS"/>
                <a:cs typeface="Trebuchet MS"/>
              </a:rPr>
              <a:t> </a:t>
            </a:r>
            <a:r>
              <a:rPr sz="2600" spc="-95" dirty="0">
                <a:latin typeface="Trebuchet MS"/>
                <a:cs typeface="Trebuchet MS"/>
              </a:rPr>
              <a:t>is</a:t>
            </a:r>
            <a:r>
              <a:rPr sz="2600" spc="-195"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100" dirty="0">
                <a:latin typeface="Trebuchet MS"/>
                <a:cs typeface="Trebuchet MS"/>
              </a:rPr>
              <a:t>command  </a:t>
            </a:r>
            <a:r>
              <a:rPr sz="2600" spc="-125" dirty="0">
                <a:latin typeface="Trebuchet MS"/>
                <a:cs typeface="Trebuchet MS"/>
              </a:rPr>
              <a:t>line program. </a:t>
            </a:r>
            <a:r>
              <a:rPr sz="2600" b="1" spc="-210" dirty="0">
                <a:latin typeface="Trebuchet MS"/>
                <a:cs typeface="Trebuchet MS"/>
              </a:rPr>
              <a:t>For </a:t>
            </a:r>
            <a:r>
              <a:rPr sz="2600" b="1" spc="-140" dirty="0">
                <a:latin typeface="Trebuchet MS"/>
                <a:cs typeface="Trebuchet MS"/>
              </a:rPr>
              <a:t>older versions </a:t>
            </a:r>
            <a:r>
              <a:rPr sz="2600" b="1" spc="-110" dirty="0">
                <a:latin typeface="Trebuchet MS"/>
                <a:cs typeface="Trebuchet MS"/>
              </a:rPr>
              <a:t>of </a:t>
            </a:r>
            <a:r>
              <a:rPr sz="2600" b="1" spc="-90" dirty="0">
                <a:latin typeface="Trebuchet MS"/>
                <a:cs typeface="Trebuchet MS"/>
              </a:rPr>
              <a:t>OS </a:t>
            </a:r>
            <a:r>
              <a:rPr sz="2600" b="1" spc="-130" dirty="0">
                <a:latin typeface="Trebuchet MS"/>
                <a:cs typeface="Trebuchet MS"/>
              </a:rPr>
              <a:t>X </a:t>
            </a:r>
            <a:r>
              <a:rPr sz="2600" b="1" spc="-204" dirty="0">
                <a:latin typeface="Trebuchet MS"/>
                <a:cs typeface="Trebuchet MS"/>
              </a:rPr>
              <a:t>(10.5-10.8) </a:t>
            </a:r>
            <a:r>
              <a:rPr sz="2600" spc="-75" dirty="0">
                <a:latin typeface="Trebuchet MS"/>
                <a:cs typeface="Trebuchet MS"/>
              </a:rPr>
              <a:t>use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available </a:t>
            </a:r>
            <a:r>
              <a:rPr sz="2600" spc="-130" dirty="0">
                <a:latin typeface="Trebuchet MS"/>
                <a:cs typeface="Trebuchet MS"/>
              </a:rPr>
              <a:t>installer </a:t>
            </a:r>
            <a:r>
              <a:rPr sz="2600" spc="-135" dirty="0">
                <a:latin typeface="Trebuchet MS"/>
                <a:cs typeface="Trebuchet MS"/>
              </a:rPr>
              <a:t>labelled </a:t>
            </a:r>
            <a:r>
              <a:rPr sz="2600" spc="-60" dirty="0">
                <a:latin typeface="Trebuchet MS"/>
                <a:cs typeface="Trebuchet MS"/>
              </a:rPr>
              <a:t>"snow-leopard"</a:t>
            </a:r>
            <a:r>
              <a:rPr sz="2600" spc="-60" dirty="0">
                <a:solidFill>
                  <a:srgbClr val="0563C1"/>
                </a:solidFill>
                <a:latin typeface="Trebuchet MS"/>
                <a:cs typeface="Trebuchet MS"/>
              </a:rPr>
              <a:t> </a:t>
            </a:r>
            <a:r>
              <a:rPr sz="2600" u="heavy" spc="-140" dirty="0">
                <a:solidFill>
                  <a:srgbClr val="0563C1"/>
                </a:solidFill>
                <a:uFill>
                  <a:solidFill>
                    <a:srgbClr val="0563C1"/>
                  </a:solidFill>
                </a:uFill>
                <a:latin typeface="Trebuchet MS"/>
                <a:cs typeface="Trebuchet MS"/>
              </a:rPr>
              <a:t>available</a:t>
            </a:r>
            <a:r>
              <a:rPr sz="2600" u="heavy" spc="-530" dirty="0">
                <a:solidFill>
                  <a:srgbClr val="0563C1"/>
                </a:solidFill>
                <a:uFill>
                  <a:solidFill>
                    <a:srgbClr val="0563C1"/>
                  </a:solidFill>
                </a:uFill>
                <a:latin typeface="Trebuchet MS"/>
                <a:cs typeface="Trebuchet MS"/>
              </a:rPr>
              <a:t> </a:t>
            </a:r>
            <a:r>
              <a:rPr sz="2600" u="heavy" spc="-155" dirty="0">
                <a:solidFill>
                  <a:srgbClr val="0563C1"/>
                </a:solidFill>
                <a:uFill>
                  <a:solidFill>
                    <a:srgbClr val="0563C1"/>
                  </a:solidFill>
                </a:uFill>
                <a:latin typeface="Trebuchet MS"/>
                <a:cs typeface="Trebuchet MS"/>
              </a:rPr>
              <a:t>here</a:t>
            </a:r>
            <a:r>
              <a:rPr sz="2600" spc="-155" dirty="0">
                <a:latin typeface="Trebuchet MS"/>
                <a:cs typeface="Trebuchet MS"/>
              </a:rPr>
              <a:t>.</a:t>
            </a:r>
            <a:endParaRPr sz="2600">
              <a:latin typeface="Trebuchet MS"/>
              <a:cs typeface="Trebuchet MS"/>
            </a:endParaRPr>
          </a:p>
          <a:p>
            <a:pPr marL="272415">
              <a:lnSpc>
                <a:spcPct val="100000"/>
              </a:lnSpc>
              <a:spcBef>
                <a:spcPts val="815"/>
              </a:spcBef>
            </a:pPr>
            <a:r>
              <a:rPr sz="3200" u="heavy" spc="-190" dirty="0">
                <a:solidFill>
                  <a:srgbClr val="0563C1"/>
                </a:solidFill>
                <a:uFill>
                  <a:solidFill>
                    <a:srgbClr val="0563C1"/>
                  </a:solidFill>
                </a:uFill>
                <a:latin typeface="Trebuchet MS"/>
                <a:cs typeface="Trebuchet MS"/>
              </a:rPr>
              <a:t>https://tinyurl.com/gitinstallmac2</a:t>
            </a:r>
            <a:endParaRPr sz="32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4741545" cy="4338320"/>
          </a:xfrm>
          <a:prstGeom prst="rect">
            <a:avLst/>
          </a:prstGeom>
        </p:spPr>
        <p:txBody>
          <a:bodyPr vert="horz" wrap="square" lIns="0" tIns="95885" rIns="0" bIns="0" rtlCol="0">
            <a:spAutoFit/>
          </a:bodyPr>
          <a:lstStyle/>
          <a:p>
            <a:pPr marL="241300" marR="5080" indent="-228600">
              <a:lnSpc>
                <a:spcPct val="80400"/>
              </a:lnSpc>
              <a:spcBef>
                <a:spcPts val="755"/>
              </a:spcBef>
              <a:buFont typeface="Arial"/>
              <a:buChar char="•"/>
              <a:tabLst>
                <a:tab pos="241300" algn="l"/>
              </a:tabLst>
            </a:pPr>
            <a:r>
              <a:rPr sz="2800" spc="-114" dirty="0">
                <a:latin typeface="Trebuchet MS"/>
                <a:cs typeface="Trebuchet MS"/>
              </a:rPr>
              <a:t>Version </a:t>
            </a:r>
            <a:r>
              <a:rPr sz="2800" spc="-130" dirty="0">
                <a:latin typeface="Trebuchet MS"/>
                <a:cs typeface="Trebuchet MS"/>
              </a:rPr>
              <a:t>control </a:t>
            </a:r>
            <a:r>
              <a:rPr sz="2800" spc="-114" dirty="0">
                <a:latin typeface="Trebuchet MS"/>
                <a:cs typeface="Trebuchet MS"/>
              </a:rPr>
              <a:t>systems </a:t>
            </a:r>
            <a:r>
              <a:rPr sz="2800" spc="-140" dirty="0">
                <a:latin typeface="Trebuchet MS"/>
                <a:cs typeface="Trebuchet MS"/>
              </a:rPr>
              <a:t>start  </a:t>
            </a:r>
            <a:r>
              <a:rPr sz="2800" spc="-125" dirty="0">
                <a:latin typeface="Trebuchet MS"/>
                <a:cs typeface="Trebuchet MS"/>
              </a:rPr>
              <a:t>with </a:t>
            </a:r>
            <a:r>
              <a:rPr sz="2800" spc="-130" dirty="0">
                <a:latin typeface="Trebuchet MS"/>
                <a:cs typeface="Trebuchet MS"/>
              </a:rPr>
              <a:t>a </a:t>
            </a:r>
            <a:r>
              <a:rPr sz="2800" spc="-100" dirty="0">
                <a:latin typeface="Trebuchet MS"/>
                <a:cs typeface="Trebuchet MS"/>
              </a:rPr>
              <a:t>base </a:t>
            </a:r>
            <a:r>
              <a:rPr sz="2800" spc="-105" dirty="0">
                <a:latin typeface="Trebuchet MS"/>
                <a:cs typeface="Trebuchet MS"/>
              </a:rPr>
              <a:t>version </a:t>
            </a:r>
            <a:r>
              <a:rPr sz="2800" spc="-110" dirty="0">
                <a:latin typeface="Trebuchet MS"/>
                <a:cs typeface="Trebuchet MS"/>
              </a:rPr>
              <a:t>of </a:t>
            </a:r>
            <a:r>
              <a:rPr sz="2800" spc="-125" dirty="0">
                <a:latin typeface="Trebuchet MS"/>
                <a:cs typeface="Trebuchet MS"/>
              </a:rPr>
              <a:t>the  </a:t>
            </a:r>
            <a:r>
              <a:rPr sz="2800" spc="-110" dirty="0">
                <a:latin typeface="Trebuchet MS"/>
                <a:cs typeface="Trebuchet MS"/>
              </a:rPr>
              <a:t>document </a:t>
            </a:r>
            <a:r>
              <a:rPr sz="2800" spc="-95" dirty="0">
                <a:latin typeface="Trebuchet MS"/>
                <a:cs typeface="Trebuchet MS"/>
              </a:rPr>
              <a:t>and </a:t>
            </a:r>
            <a:r>
              <a:rPr sz="2800" spc="-110" dirty="0">
                <a:latin typeface="Trebuchet MS"/>
                <a:cs typeface="Trebuchet MS"/>
              </a:rPr>
              <a:t>then </a:t>
            </a:r>
            <a:r>
              <a:rPr sz="2800" spc="-135" dirty="0">
                <a:latin typeface="Trebuchet MS"/>
                <a:cs typeface="Trebuchet MS"/>
              </a:rPr>
              <a:t>record  </a:t>
            </a:r>
            <a:r>
              <a:rPr sz="2800" spc="-110" dirty="0">
                <a:latin typeface="Trebuchet MS"/>
                <a:cs typeface="Trebuchet MS"/>
              </a:rPr>
              <a:t>changes </a:t>
            </a:r>
            <a:r>
              <a:rPr sz="2800" spc="-85" dirty="0">
                <a:latin typeface="Trebuchet MS"/>
                <a:cs typeface="Trebuchet MS"/>
              </a:rPr>
              <a:t>you </a:t>
            </a:r>
            <a:r>
              <a:rPr sz="2800" spc="-150" dirty="0">
                <a:latin typeface="Trebuchet MS"/>
                <a:cs typeface="Trebuchet MS"/>
              </a:rPr>
              <a:t>make </a:t>
            </a:r>
            <a:r>
              <a:rPr sz="2800" spc="-135" dirty="0">
                <a:latin typeface="Trebuchet MS"/>
                <a:cs typeface="Trebuchet MS"/>
              </a:rPr>
              <a:t>each </a:t>
            </a:r>
            <a:r>
              <a:rPr sz="2800" spc="-130" dirty="0">
                <a:latin typeface="Trebuchet MS"/>
                <a:cs typeface="Trebuchet MS"/>
              </a:rPr>
              <a:t>step</a:t>
            </a:r>
            <a:r>
              <a:rPr sz="2800" spc="-58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235" dirty="0">
                <a:latin typeface="Trebuchet MS"/>
                <a:cs typeface="Trebuchet MS"/>
              </a:rPr>
              <a:t>way.</a:t>
            </a:r>
            <a:endParaRPr sz="2800">
              <a:latin typeface="Trebuchet MS"/>
              <a:cs typeface="Trebuchet MS"/>
            </a:endParaRPr>
          </a:p>
          <a:p>
            <a:pPr marL="241300" marR="213360" indent="-228600">
              <a:lnSpc>
                <a:spcPct val="79900"/>
              </a:lnSpc>
              <a:spcBef>
                <a:spcPts val="1015"/>
              </a:spcBef>
              <a:buFont typeface="Arial"/>
              <a:buChar char="•"/>
              <a:tabLst>
                <a:tab pos="241300" algn="l"/>
              </a:tabLst>
            </a:pPr>
            <a:r>
              <a:rPr sz="2800" spc="-180" dirty="0">
                <a:latin typeface="Trebuchet MS"/>
                <a:cs typeface="Trebuchet MS"/>
              </a:rPr>
              <a:t>You </a:t>
            </a:r>
            <a:r>
              <a:rPr sz="2800" spc="-140" dirty="0">
                <a:latin typeface="Trebuchet MS"/>
                <a:cs typeface="Trebuchet MS"/>
              </a:rPr>
              <a:t>can </a:t>
            </a:r>
            <a:r>
              <a:rPr sz="2800" spc="-120" dirty="0">
                <a:latin typeface="Trebuchet MS"/>
                <a:cs typeface="Trebuchet MS"/>
              </a:rPr>
              <a:t>think </a:t>
            </a:r>
            <a:r>
              <a:rPr sz="2800" spc="-110" dirty="0">
                <a:latin typeface="Trebuchet MS"/>
                <a:cs typeface="Trebuchet MS"/>
              </a:rPr>
              <a:t>of </a:t>
            </a:r>
            <a:r>
              <a:rPr sz="2800" spc="-170" dirty="0">
                <a:latin typeface="Trebuchet MS"/>
                <a:cs typeface="Trebuchet MS"/>
              </a:rPr>
              <a:t>it </a:t>
            </a:r>
            <a:r>
              <a:rPr sz="2800" spc="-90" dirty="0">
                <a:latin typeface="Trebuchet MS"/>
                <a:cs typeface="Trebuchet MS"/>
              </a:rPr>
              <a:t>as </a:t>
            </a:r>
            <a:r>
              <a:rPr sz="2800" spc="-130" dirty="0">
                <a:latin typeface="Trebuchet MS"/>
                <a:cs typeface="Trebuchet MS"/>
              </a:rPr>
              <a:t>a  </a:t>
            </a:r>
            <a:r>
              <a:rPr sz="2800" spc="-125" dirty="0">
                <a:latin typeface="Trebuchet MS"/>
                <a:cs typeface="Trebuchet MS"/>
              </a:rPr>
              <a:t>recording </a:t>
            </a:r>
            <a:r>
              <a:rPr sz="2800" spc="-110" dirty="0">
                <a:latin typeface="Trebuchet MS"/>
                <a:cs typeface="Trebuchet MS"/>
              </a:rPr>
              <a:t>of </a:t>
            </a:r>
            <a:r>
              <a:rPr sz="2800" spc="-90" dirty="0">
                <a:latin typeface="Trebuchet MS"/>
                <a:cs typeface="Trebuchet MS"/>
              </a:rPr>
              <a:t>your </a:t>
            </a:r>
            <a:r>
              <a:rPr sz="2800" spc="-114" dirty="0">
                <a:latin typeface="Trebuchet MS"/>
                <a:cs typeface="Trebuchet MS"/>
              </a:rPr>
              <a:t>progress:  </a:t>
            </a:r>
            <a:r>
              <a:rPr sz="2800" spc="-80" dirty="0">
                <a:latin typeface="Trebuchet MS"/>
                <a:cs typeface="Trebuchet MS"/>
              </a:rPr>
              <a:t>you </a:t>
            </a:r>
            <a:r>
              <a:rPr sz="2800" spc="-140" dirty="0">
                <a:latin typeface="Trebuchet MS"/>
                <a:cs typeface="Trebuchet MS"/>
              </a:rPr>
              <a:t>can </a:t>
            </a:r>
            <a:r>
              <a:rPr sz="2800" spc="-120" dirty="0">
                <a:latin typeface="Trebuchet MS"/>
                <a:cs typeface="Trebuchet MS"/>
              </a:rPr>
              <a:t>rewind </a:t>
            </a:r>
            <a:r>
              <a:rPr sz="2800" spc="-114" dirty="0">
                <a:latin typeface="Trebuchet MS"/>
                <a:cs typeface="Trebuchet MS"/>
              </a:rPr>
              <a:t>to</a:t>
            </a:r>
            <a:r>
              <a:rPr sz="2800" spc="-645" dirty="0">
                <a:latin typeface="Trebuchet MS"/>
                <a:cs typeface="Trebuchet MS"/>
              </a:rPr>
              <a:t> </a:t>
            </a:r>
            <a:r>
              <a:rPr sz="2800" spc="-140" dirty="0">
                <a:latin typeface="Trebuchet MS"/>
                <a:cs typeface="Trebuchet MS"/>
              </a:rPr>
              <a:t>start </a:t>
            </a:r>
            <a:r>
              <a:rPr sz="2800" spc="-170" dirty="0">
                <a:latin typeface="Trebuchet MS"/>
                <a:cs typeface="Trebuchet MS"/>
              </a:rPr>
              <a:t>at </a:t>
            </a:r>
            <a:r>
              <a:rPr sz="2800" spc="-125" dirty="0">
                <a:latin typeface="Trebuchet MS"/>
                <a:cs typeface="Trebuchet MS"/>
              </a:rPr>
              <a:t>the  </a:t>
            </a:r>
            <a:r>
              <a:rPr sz="2800" spc="-100" dirty="0">
                <a:latin typeface="Trebuchet MS"/>
                <a:cs typeface="Trebuchet MS"/>
              </a:rPr>
              <a:t>base </a:t>
            </a:r>
            <a:r>
              <a:rPr sz="2800" spc="-110" dirty="0">
                <a:latin typeface="Trebuchet MS"/>
                <a:cs typeface="Trebuchet MS"/>
              </a:rPr>
              <a:t>document </a:t>
            </a:r>
            <a:r>
              <a:rPr sz="2800" spc="-95" dirty="0">
                <a:latin typeface="Trebuchet MS"/>
                <a:cs typeface="Trebuchet MS"/>
              </a:rPr>
              <a:t>and </a:t>
            </a:r>
            <a:r>
              <a:rPr sz="2800" spc="-150" dirty="0">
                <a:latin typeface="Trebuchet MS"/>
                <a:cs typeface="Trebuchet MS"/>
              </a:rPr>
              <a:t>play</a:t>
            </a:r>
            <a:r>
              <a:rPr sz="2800" spc="-590" dirty="0">
                <a:latin typeface="Trebuchet MS"/>
                <a:cs typeface="Trebuchet MS"/>
              </a:rPr>
              <a:t> </a:t>
            </a:r>
            <a:r>
              <a:rPr sz="2800" spc="-145" dirty="0">
                <a:latin typeface="Trebuchet MS"/>
                <a:cs typeface="Trebuchet MS"/>
              </a:rPr>
              <a:t>back  </a:t>
            </a:r>
            <a:r>
              <a:rPr sz="2800" spc="-135" dirty="0">
                <a:latin typeface="Trebuchet MS"/>
                <a:cs typeface="Trebuchet MS"/>
              </a:rPr>
              <a:t>each </a:t>
            </a:r>
            <a:r>
              <a:rPr sz="2800" spc="-120" dirty="0">
                <a:latin typeface="Trebuchet MS"/>
                <a:cs typeface="Trebuchet MS"/>
              </a:rPr>
              <a:t>change </a:t>
            </a:r>
            <a:r>
              <a:rPr sz="2800" spc="-85" dirty="0">
                <a:latin typeface="Trebuchet MS"/>
                <a:cs typeface="Trebuchet MS"/>
              </a:rPr>
              <a:t>you </a:t>
            </a:r>
            <a:r>
              <a:rPr sz="2800" spc="-160" dirty="0">
                <a:latin typeface="Trebuchet MS"/>
                <a:cs typeface="Trebuchet MS"/>
              </a:rPr>
              <a:t>made,  </a:t>
            </a:r>
            <a:r>
              <a:rPr sz="2800" spc="-140" dirty="0">
                <a:latin typeface="Trebuchet MS"/>
                <a:cs typeface="Trebuchet MS"/>
              </a:rPr>
              <a:t>eventually </a:t>
            </a:r>
            <a:r>
              <a:rPr sz="2800" spc="-120" dirty="0">
                <a:latin typeface="Trebuchet MS"/>
                <a:cs typeface="Trebuchet MS"/>
              </a:rPr>
              <a:t>arriving </a:t>
            </a:r>
            <a:r>
              <a:rPr sz="2800" spc="-170" dirty="0">
                <a:latin typeface="Trebuchet MS"/>
                <a:cs typeface="Trebuchet MS"/>
              </a:rPr>
              <a:t>at </a:t>
            </a:r>
            <a:r>
              <a:rPr sz="2800" spc="-90" dirty="0">
                <a:latin typeface="Trebuchet MS"/>
                <a:cs typeface="Trebuchet MS"/>
              </a:rPr>
              <a:t>your  </a:t>
            </a:r>
            <a:r>
              <a:rPr sz="2800" spc="-100" dirty="0">
                <a:latin typeface="Trebuchet MS"/>
                <a:cs typeface="Trebuchet MS"/>
              </a:rPr>
              <a:t>more </a:t>
            </a:r>
            <a:r>
              <a:rPr sz="2800" spc="-150" dirty="0">
                <a:latin typeface="Trebuchet MS"/>
                <a:cs typeface="Trebuchet MS"/>
              </a:rPr>
              <a:t>recent</a:t>
            </a:r>
            <a:r>
              <a:rPr sz="2800" spc="-330" dirty="0">
                <a:latin typeface="Trebuchet MS"/>
                <a:cs typeface="Trebuchet MS"/>
              </a:rPr>
              <a:t> </a:t>
            </a:r>
            <a:r>
              <a:rPr sz="2800" spc="-135" dirty="0">
                <a:latin typeface="Trebuchet MS"/>
                <a:cs typeface="Trebuchet MS"/>
              </a:rPr>
              <a:t>version.</a:t>
            </a:r>
            <a:endParaRPr sz="2800">
              <a:latin typeface="Trebuchet MS"/>
              <a:cs typeface="Trebuchet MS"/>
            </a:endParaRPr>
          </a:p>
        </p:txBody>
      </p:sp>
      <p:sp>
        <p:nvSpPr>
          <p:cNvPr id="4" name="object 4"/>
          <p:cNvSpPr/>
          <p:nvPr/>
        </p:nvSpPr>
        <p:spPr>
          <a:xfrm>
            <a:off x="6826097" y="276449"/>
            <a:ext cx="4697818" cy="62637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10284461" cy="3999813"/>
          </a:xfrm>
          <a:prstGeom prst="rect">
            <a:avLst/>
          </a:prstGeom>
        </p:spPr>
        <p:txBody>
          <a:bodyPr vert="horz" wrap="square" lIns="0" tIns="95885" rIns="0" bIns="0" rtlCol="0">
            <a:spAutoFit/>
          </a:bodyPr>
          <a:lstStyle/>
          <a:p>
            <a:pPr marL="285750" indent="-285750" fontAlgn="base">
              <a:buFont typeface="Arial" panose="020B0604020202020204" pitchFamily="34" charset="0"/>
              <a:buChar char="•"/>
            </a:pPr>
            <a:r>
              <a:rPr lang="en-US" sz="2800" dirty="0"/>
              <a:t> A version control is mostly based around one concept:</a:t>
            </a:r>
            <a:br>
              <a:rPr lang="en-US" sz="2800" dirty="0"/>
            </a:br>
            <a:r>
              <a:rPr lang="en-US" sz="2800" dirty="0"/>
              <a:t>	Tracking changes that happen within directories or files</a:t>
            </a:r>
          </a:p>
          <a:p>
            <a:pPr marL="285750" indent="-285750" fontAlgn="base">
              <a:buFont typeface="Arial" panose="020B0604020202020204" pitchFamily="34" charset="0"/>
              <a:buChar char="•"/>
            </a:pPr>
            <a:r>
              <a:rPr lang="en-US" sz="2800" dirty="0"/>
              <a:t>In most cases</a:t>
            </a:r>
          </a:p>
          <a:p>
            <a:pPr marL="742950" lvl="1" indent="-285750" fontAlgn="base">
              <a:buFont typeface="Arial" panose="020B0604020202020204" pitchFamily="34" charset="0"/>
              <a:buChar char="•"/>
            </a:pPr>
            <a:r>
              <a:rPr lang="en-US" sz="2800" dirty="0"/>
              <a:t>Specify which files/directories to keep track of</a:t>
            </a:r>
          </a:p>
          <a:p>
            <a:pPr marL="742950" lvl="1" indent="-285750" fontAlgn="base">
              <a:buFont typeface="Arial" panose="020B0604020202020204" pitchFamily="34" charset="0"/>
              <a:buChar char="•"/>
            </a:pPr>
            <a:r>
              <a:rPr lang="en-US" sz="2800" dirty="0"/>
              <a:t>The set of files or directories under version control are called a repository</a:t>
            </a:r>
          </a:p>
          <a:p>
            <a:pPr marL="285750" indent="-285750" fontAlgn="base">
              <a:buFont typeface="Arial" panose="020B0604020202020204" pitchFamily="34" charset="0"/>
              <a:buChar char="•"/>
            </a:pPr>
            <a:r>
              <a:rPr lang="en-US" sz="2800" b="0" i="0" dirty="0">
                <a:effectLst/>
              </a:rPr>
              <a:t>You can either create one on </a:t>
            </a:r>
            <a:r>
              <a:rPr lang="en-US" sz="2800" b="0" i="0" dirty="0" err="1">
                <a:effectLst/>
              </a:rPr>
              <a:t>Github</a:t>
            </a:r>
            <a:r>
              <a:rPr lang="en-US" sz="2800" b="0" i="0" dirty="0">
                <a:effectLst/>
              </a:rPr>
              <a:t> and clone it or initialize a directory already on your computer.</a:t>
            </a:r>
            <a:endParaRPr lang="en-US" sz="2800" dirty="0"/>
          </a:p>
          <a:p>
            <a:pPr marL="241300" marR="5080" indent="-228600">
              <a:lnSpc>
                <a:spcPct val="80400"/>
              </a:lnSpc>
              <a:spcBef>
                <a:spcPts val="755"/>
              </a:spcBef>
              <a:buFont typeface="Arial"/>
              <a:buChar char="•"/>
              <a:tabLst>
                <a:tab pos="241300" algn="l"/>
              </a:tabLst>
            </a:pPr>
            <a:endParaRPr sz="2800" dirty="0"/>
          </a:p>
        </p:txBody>
      </p:sp>
    </p:spTree>
    <p:extLst>
      <p:ext uri="{BB962C8B-B14F-4D97-AF65-F5344CB8AC3E}">
        <p14:creationId xmlns:p14="http://schemas.microsoft.com/office/powerpoint/2010/main" val="327966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982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916939" y="1716532"/>
            <a:ext cx="2313940" cy="257683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25" dirty="0">
                <a:latin typeface="Trebuchet MS"/>
                <a:cs typeface="Trebuchet MS"/>
              </a:rPr>
              <a:t>Make</a:t>
            </a:r>
            <a:r>
              <a:rPr sz="2800" spc="-285" dirty="0">
                <a:latin typeface="Trebuchet MS"/>
                <a:cs typeface="Trebuchet MS"/>
              </a:rPr>
              <a:t> </a:t>
            </a:r>
            <a:r>
              <a:rPr sz="2800" spc="-114" dirty="0">
                <a:latin typeface="Trebuchet MS"/>
                <a:cs typeface="Trebuchet MS"/>
              </a:rPr>
              <a:t>backups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50" dirty="0">
                <a:latin typeface="Trebuchet MS"/>
                <a:cs typeface="Trebuchet MS"/>
              </a:rPr>
              <a:t>Keep</a:t>
            </a:r>
            <a:r>
              <a:rPr sz="2800" spc="-220" dirty="0">
                <a:latin typeface="Trebuchet MS"/>
                <a:cs typeface="Trebuchet MS"/>
              </a:rPr>
              <a:t> </a:t>
            </a:r>
            <a:r>
              <a:rPr sz="2800" spc="-110" dirty="0">
                <a:latin typeface="Trebuchet MS"/>
                <a:cs typeface="Trebuchet MS"/>
              </a:rPr>
              <a:t>history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14" dirty="0">
                <a:latin typeface="Trebuchet MS"/>
                <a:cs typeface="Trebuchet MS"/>
              </a:rPr>
              <a:t>View</a:t>
            </a:r>
            <a:r>
              <a:rPr sz="2800" spc="-245" dirty="0">
                <a:latin typeface="Trebuchet MS"/>
                <a:cs typeface="Trebuchet MS"/>
              </a:rPr>
              <a:t> </a:t>
            </a:r>
            <a:r>
              <a:rPr sz="2800" spc="-110" dirty="0">
                <a:latin typeface="Trebuchet MS"/>
                <a:cs typeface="Trebuchet MS"/>
              </a:rPr>
              <a:t>changes</a:t>
            </a:r>
            <a:endParaRPr sz="2800">
              <a:latin typeface="Trebuchet MS"/>
              <a:cs typeface="Trebuchet MS"/>
            </a:endParaRPr>
          </a:p>
          <a:p>
            <a:pPr marL="241300" indent="-228600">
              <a:lnSpc>
                <a:spcPct val="100000"/>
              </a:lnSpc>
              <a:spcBef>
                <a:spcPts val="745"/>
              </a:spcBef>
              <a:buFont typeface="Arial"/>
              <a:buChar char="•"/>
              <a:tabLst>
                <a:tab pos="241300" algn="l"/>
              </a:tabLst>
            </a:pPr>
            <a:r>
              <a:rPr sz="2800" spc="-135" dirty="0">
                <a:latin typeface="Trebuchet MS"/>
                <a:cs typeface="Trebuchet MS"/>
              </a:rPr>
              <a:t>Experiment</a:t>
            </a:r>
            <a:endParaRPr sz="2800">
              <a:latin typeface="Trebuchet MS"/>
              <a:cs typeface="Trebuchet MS"/>
            </a:endParaRPr>
          </a:p>
          <a:p>
            <a:pPr marL="241300" indent="-228600">
              <a:lnSpc>
                <a:spcPct val="100000"/>
              </a:lnSpc>
              <a:spcBef>
                <a:spcPts val="645"/>
              </a:spcBef>
              <a:buFont typeface="Arial"/>
              <a:buChar char="•"/>
              <a:tabLst>
                <a:tab pos="241300" algn="l"/>
              </a:tabLst>
            </a:pPr>
            <a:r>
              <a:rPr sz="2800" spc="-140" dirty="0">
                <a:latin typeface="Trebuchet MS"/>
                <a:cs typeface="Trebuchet MS"/>
              </a:rPr>
              <a:t>Collaborate</a:t>
            </a:r>
            <a:endParaRPr sz="2800">
              <a:latin typeface="Trebuchet MS"/>
              <a:cs typeface="Trebuchet MS"/>
            </a:endParaRPr>
          </a:p>
        </p:txBody>
      </p:sp>
      <p:pic>
        <p:nvPicPr>
          <p:cNvPr id="5" name="Picture 4" descr="A screenshot of a computer program&#10;&#10;Description automatically generated">
            <a:extLst>
              <a:ext uri="{FF2B5EF4-FFF2-40B4-BE49-F238E27FC236}">
                <a16:creationId xmlns:a16="http://schemas.microsoft.com/office/drawing/2014/main" id="{25EC98D7-D48F-1971-6C4B-7BE72BBD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429000"/>
            <a:ext cx="7772400" cy="2725972"/>
          </a:xfrm>
          <a:prstGeom prst="rect">
            <a:avLst/>
          </a:prstGeom>
        </p:spPr>
      </p:pic>
      <p:cxnSp>
        <p:nvCxnSpPr>
          <p:cNvPr id="7" name="Straight Arrow Connector 6">
            <a:extLst>
              <a:ext uri="{FF2B5EF4-FFF2-40B4-BE49-F238E27FC236}">
                <a16:creationId xmlns:a16="http://schemas.microsoft.com/office/drawing/2014/main" id="{6A6355C8-7059-9B53-B746-A02E3925948E}"/>
              </a:ext>
            </a:extLst>
          </p:cNvPr>
          <p:cNvCxnSpPr>
            <a:cxnSpLocks/>
          </p:cNvCxnSpPr>
          <p:nvPr/>
        </p:nvCxnSpPr>
        <p:spPr>
          <a:xfrm flipH="1">
            <a:off x="5559830" y="1819564"/>
            <a:ext cx="931024" cy="19523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-Why?</a:t>
            </a:r>
            <a:endParaRPr spc="-215" dirty="0"/>
          </a:p>
        </p:txBody>
      </p:sp>
      <p:sp>
        <p:nvSpPr>
          <p:cNvPr id="3" name="object 3"/>
          <p:cNvSpPr txBox="1"/>
          <p:nvPr/>
        </p:nvSpPr>
        <p:spPr>
          <a:xfrm>
            <a:off x="916938" y="1716532"/>
            <a:ext cx="9751061" cy="3467616"/>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Keep track of </a:t>
            </a:r>
            <a:r>
              <a:rPr lang="en-US" sz="2800" i="1" dirty="0">
                <a:effectLst/>
                <a:latin typeface="inherit"/>
              </a:rPr>
              <a:t>changes</a:t>
            </a:r>
            <a:r>
              <a:rPr lang="en-US" sz="2800" dirty="0"/>
              <a:t> in your code</a:t>
            </a:r>
          </a:p>
          <a:p>
            <a:pPr marL="241300" indent="-228600">
              <a:lnSpc>
                <a:spcPct val="100000"/>
              </a:lnSpc>
              <a:spcBef>
                <a:spcPts val="720"/>
              </a:spcBef>
              <a:buFont typeface="Arial"/>
              <a:buChar char="•"/>
              <a:tabLst>
                <a:tab pos="241300" algn="l"/>
              </a:tabLst>
            </a:pPr>
            <a:r>
              <a:rPr lang="en-US" sz="2800" dirty="0"/>
              <a:t>Making changes with confidence, and even reverting when needed</a:t>
            </a:r>
          </a:p>
          <a:p>
            <a:pPr marL="241300" indent="-228600">
              <a:lnSpc>
                <a:spcPct val="100000"/>
              </a:lnSpc>
              <a:spcBef>
                <a:spcPts val="720"/>
              </a:spcBef>
              <a:buFont typeface="Arial"/>
              <a:buChar char="•"/>
              <a:tabLst>
                <a:tab pos="241300" algn="l"/>
              </a:tabLst>
            </a:pPr>
            <a:r>
              <a:rPr lang="en-US" sz="2800" dirty="0"/>
              <a:t>Relying on source control as the communication medium for your team</a:t>
            </a:r>
          </a:p>
          <a:p>
            <a:pPr marL="241300" indent="-228600">
              <a:lnSpc>
                <a:spcPct val="100000"/>
              </a:lnSpc>
              <a:spcBef>
                <a:spcPts val="720"/>
              </a:spcBef>
              <a:buFont typeface="Arial"/>
              <a:buChar char="•"/>
              <a:tabLst>
                <a:tab pos="241300" algn="l"/>
              </a:tabLst>
            </a:pPr>
            <a:r>
              <a:rPr lang="en-US" sz="2800" dirty="0"/>
              <a:t>Easily deploying different versions of your code</a:t>
            </a:r>
          </a:p>
          <a:p>
            <a:pPr marL="241300" indent="-228600">
              <a:lnSpc>
                <a:spcPct val="100000"/>
              </a:lnSpc>
              <a:spcBef>
                <a:spcPts val="720"/>
              </a:spcBef>
              <a:buFont typeface="Arial"/>
              <a:buChar char="•"/>
              <a:tabLst>
                <a:tab pos="241300" algn="l"/>
              </a:tabLst>
            </a:pPr>
            <a:r>
              <a:rPr lang="en-US" sz="2800" dirty="0"/>
              <a:t>Understanding who made a change and when it happened</a:t>
            </a:r>
            <a:endParaRPr sz="2800" dirty="0">
              <a:latin typeface="Trebuchet MS"/>
              <a:cs typeface="Trebuchet MS"/>
            </a:endParaRPr>
          </a:p>
        </p:txBody>
      </p:sp>
    </p:spTree>
    <p:extLst>
      <p:ext uri="{BB962C8B-B14F-4D97-AF65-F5344CB8AC3E}">
        <p14:creationId xmlns:p14="http://schemas.microsoft.com/office/powerpoint/2010/main" val="36739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6245862" cy="5352747"/>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Important vocab: working directory is different from the local repository.</a:t>
            </a:r>
          </a:p>
          <a:p>
            <a:pPr marL="285750" indent="-285750" fontAlgn="base">
              <a:buFont typeface="Arial" panose="020B0604020202020204" pitchFamily="34" charset="0"/>
              <a:buChar char="•"/>
            </a:pPr>
            <a:r>
              <a:rPr lang="en-US" sz="2400" dirty="0"/>
              <a:t>The project folder is the working directory.</a:t>
            </a:r>
          </a:p>
          <a:p>
            <a:pPr marL="742950" lvl="1" indent="-285750" fontAlgn="base">
              <a:buFont typeface="Arial" panose="020B0604020202020204" pitchFamily="34" charset="0"/>
              <a:buChar char="•"/>
            </a:pPr>
            <a:r>
              <a:rPr lang="en-US" sz="2400" dirty="0"/>
              <a:t>That's where files are created and edited.</a:t>
            </a:r>
          </a:p>
          <a:p>
            <a:pPr marL="285750" indent="-285750" fontAlgn="base">
              <a:buFont typeface="Arial" panose="020B0604020202020204" pitchFamily="34" charset="0"/>
              <a:buChar char="•"/>
            </a:pPr>
            <a:r>
              <a:rPr lang="en-US" sz="2400" dirty="0"/>
              <a:t>The .git/ folder in the working directory is the local repository.</a:t>
            </a:r>
          </a:p>
          <a:p>
            <a:pPr marL="285750" indent="-285750" fontAlgn="base">
              <a:buFont typeface="Arial" panose="020B0604020202020204" pitchFamily="34" charset="0"/>
              <a:buChar char="•"/>
            </a:pPr>
            <a:r>
              <a:rPr lang="en-US" sz="2400" dirty="0"/>
              <a:t>When you </a:t>
            </a:r>
            <a:r>
              <a:rPr lang="en-US" sz="2400" dirty="0">
                <a:highlight>
                  <a:srgbClr val="808080"/>
                </a:highlight>
              </a:rPr>
              <a:t>git add </a:t>
            </a:r>
            <a:r>
              <a:rPr lang="en-US" sz="2400" dirty="0"/>
              <a:t>you move the file to the staging area which is the index file in .git/. Think of it like a rough draft space.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Note: If you</a:t>
            </a:r>
            <a:r>
              <a:rPr lang="en-US" sz="2400" dirty="0">
                <a:highlight>
                  <a:srgbClr val="808080"/>
                </a:highlight>
              </a:rPr>
              <a:t> git add </a:t>
            </a:r>
            <a:r>
              <a:rPr lang="en-US" sz="2400" dirty="0"/>
              <a:t>and change the file before committing, you will need to git add again.</a:t>
            </a:r>
          </a:p>
          <a:p>
            <a:pPr marL="241300" indent="-228600">
              <a:lnSpc>
                <a:spcPct val="100000"/>
              </a:lnSpc>
              <a:spcBef>
                <a:spcPts val="720"/>
              </a:spcBef>
              <a:buFont typeface="Arial"/>
              <a:buChar char="•"/>
              <a:tabLst>
                <a:tab pos="241300" algn="l"/>
              </a:tabLst>
            </a:pPr>
            <a:endParaRPr sz="2400" dirty="0"/>
          </a:p>
        </p:txBody>
      </p:sp>
      <p:pic>
        <p:nvPicPr>
          <p:cNvPr id="1026" name="Picture 2" descr="Share a Git Meme, Make the Community Smile 😁😎 - DEV Community">
            <a:extLst>
              <a:ext uri="{FF2B5EF4-FFF2-40B4-BE49-F238E27FC236}">
                <a16:creationId xmlns:a16="http://schemas.microsoft.com/office/drawing/2014/main" id="{8B213A8E-BDDC-66BF-04EE-89CF6E06D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99374"/>
            <a:ext cx="3883661" cy="587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5352747"/>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you work with your files that are under version control, each change is tracked automatically!</a:t>
            </a:r>
          </a:p>
          <a:p>
            <a:pPr marL="457200" indent="-457200" fontAlgn="base">
              <a:buFont typeface="Arial" panose="020B0604020202020204" pitchFamily="34" charset="0"/>
              <a:buChar char="•"/>
            </a:pPr>
            <a:r>
              <a:rPr lang="en-US" sz="2800" dirty="0"/>
              <a:t>This can include:</a:t>
            </a:r>
          </a:p>
          <a:p>
            <a:pPr marL="914400" lvl="1" indent="-457200" fontAlgn="base">
              <a:buFont typeface="Arial" panose="020B0604020202020204" pitchFamily="34" charset="0"/>
              <a:buChar char="•"/>
            </a:pPr>
            <a:r>
              <a:rPr lang="en-US" sz="2800" dirty="0"/>
              <a:t>Modifying a file</a:t>
            </a:r>
          </a:p>
          <a:p>
            <a:pPr marL="914400" lvl="1" indent="-457200" fontAlgn="base">
              <a:buFont typeface="Arial" panose="020B0604020202020204" pitchFamily="34" charset="0"/>
              <a:buChar char="•"/>
            </a:pPr>
            <a:r>
              <a:rPr lang="en-US" sz="2800" dirty="0"/>
              <a:t>Deleting a file</a:t>
            </a:r>
          </a:p>
          <a:p>
            <a:pPr marL="914400" lvl="1" indent="-457200" fontAlgn="base">
              <a:buFont typeface="Arial" panose="020B0604020202020204" pitchFamily="34" charset="0"/>
              <a:buChar char="•"/>
            </a:pPr>
            <a:r>
              <a:rPr lang="en-US" sz="2800" dirty="0"/>
              <a:t>Adding files to repository</a:t>
            </a:r>
          </a:p>
          <a:p>
            <a:pPr marL="914400" lvl="1" indent="-457200" fontAlgn="base">
              <a:buFont typeface="Arial" panose="020B0604020202020204" pitchFamily="34" charset="0"/>
              <a:buChar char="•"/>
            </a:pPr>
            <a:r>
              <a:rPr lang="en-US" sz="2800" dirty="0"/>
              <a:t>Moving files</a:t>
            </a:r>
          </a:p>
          <a:p>
            <a:pPr marL="914400" lvl="1" indent="-457200" fontAlgn="base">
              <a:buFont typeface="Arial" panose="020B0604020202020204" pitchFamily="34" charset="0"/>
              <a:buChar char="•"/>
            </a:pPr>
            <a:r>
              <a:rPr lang="en-US" sz="2800" dirty="0" err="1"/>
              <a:t>etc</a:t>
            </a:r>
            <a:r>
              <a:rPr lang="en-US" sz="2800" dirty="0"/>
              <a:t> ...</a:t>
            </a:r>
          </a:p>
          <a:p>
            <a:pPr marL="457200" indent="-457200" fontAlgn="base">
              <a:buFont typeface="Arial" panose="020B0604020202020204" pitchFamily="34" charset="0"/>
              <a:buChar char="•"/>
            </a:pPr>
            <a:r>
              <a:rPr lang="en-US" sz="2800" dirty="0"/>
              <a:t>When you are ready to move the file to the next version of the project, git commit moves it to .git/objects/ which is the commit history.</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19060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members of your team commit changes, it is important that you have the latest version → Reduces chance of conflict</a:t>
            </a:r>
          </a:p>
          <a:p>
            <a:pPr marL="457200" indent="-457200" fontAlgn="base">
              <a:buFont typeface="Arial" panose="020B0604020202020204" pitchFamily="34" charset="0"/>
              <a:buChar char="•"/>
            </a:pPr>
            <a:r>
              <a:rPr lang="en-US" sz="2800" dirty="0"/>
              <a:t>You would do a git fetch followed by a git merge OR. </a:t>
            </a:r>
          </a:p>
          <a:p>
            <a:pPr lvl="1" fontAlgn="base"/>
            <a:r>
              <a:rPr lang="en-US" sz="2800" dirty="0"/>
              <a:t>You would need to do a git pull (= git fetch + git merge) to update.</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9796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800" dirty="0"/>
              <a:t>If you have never added a file, you can just delete it normally.</a:t>
            </a:r>
          </a:p>
          <a:p>
            <a:pPr marL="285750" indent="-285750" fontAlgn="base">
              <a:buFont typeface="Arial" panose="020B0604020202020204" pitchFamily="34" charset="0"/>
              <a:buChar char="•"/>
            </a:pPr>
            <a:r>
              <a:rPr lang="en-US" sz="2800" dirty="0"/>
              <a:t>If you did a </a:t>
            </a:r>
            <a:r>
              <a:rPr lang="en-US" sz="2800" dirty="0">
                <a:highlight>
                  <a:srgbClr val="808080"/>
                </a:highlight>
              </a:rPr>
              <a:t>git add </a:t>
            </a:r>
            <a:r>
              <a:rPr lang="en-US" sz="2800" dirty="0" err="1"/>
              <a:t>atleast</a:t>
            </a:r>
            <a:r>
              <a:rPr lang="en-US" sz="2800" dirty="0"/>
              <a:t> once then </a:t>
            </a:r>
            <a:r>
              <a:rPr lang="en-US" sz="2800" dirty="0">
                <a:highlight>
                  <a:srgbClr val="808080"/>
                </a:highlight>
              </a:rPr>
              <a:t>git rm </a:t>
            </a:r>
            <a:r>
              <a:rPr lang="en-US" sz="2800" i="1" dirty="0">
                <a:highlight>
                  <a:srgbClr val="808080"/>
                </a:highlight>
              </a:rPr>
              <a:t>filename</a:t>
            </a:r>
            <a:r>
              <a:rPr lang="en-US" sz="2800" dirty="0"/>
              <a:t>.</a:t>
            </a:r>
          </a:p>
          <a:p>
            <a:pPr marL="285750" indent="-285750" fontAlgn="base">
              <a:buFont typeface="Arial" panose="020B0604020202020204" pitchFamily="34" charset="0"/>
              <a:buChar char="•"/>
            </a:pPr>
            <a:r>
              <a:rPr lang="en-US" sz="2800" dirty="0"/>
              <a:t>If your file is being tracked and you want git to stop tracking it (but not delete it!) then do a </a:t>
            </a:r>
            <a:r>
              <a:rPr lang="en-US" sz="2800" dirty="0">
                <a:highlight>
                  <a:srgbClr val="808080"/>
                </a:highlight>
              </a:rPr>
              <a:t>git rm --cached </a:t>
            </a:r>
            <a:r>
              <a:rPr lang="en-US" sz="2800" i="1" dirty="0">
                <a:highlight>
                  <a:srgbClr val="808080"/>
                </a:highlight>
              </a:rPr>
              <a:t>filename</a:t>
            </a:r>
            <a:r>
              <a:rPr lang="en-US" sz="2800" i="1" dirty="0"/>
              <a:t>.</a:t>
            </a:r>
          </a:p>
          <a:p>
            <a:pPr marL="285750" indent="-285750" fontAlgn="base">
              <a:buFont typeface="Arial" panose="020B0604020202020204" pitchFamily="34" charset="0"/>
              <a:buChar char="•"/>
            </a:pPr>
            <a:r>
              <a:rPr lang="en-US" sz="2800" dirty="0"/>
              <a:t>Don't forget to commit these changes!</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28042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3877985"/>
          </a:xfrm>
        </p:spPr>
        <p:txBody>
          <a:bodyPr/>
          <a:lstStyle/>
          <a:p>
            <a:pPr marL="285750" indent="-285750" algn="l" fontAlgn="base">
              <a:buFont typeface="Arial" panose="020B0604020202020204" pitchFamily="34" charset="0"/>
              <a:buChar char="•"/>
            </a:pPr>
            <a:r>
              <a:rPr lang="en-US" sz="2800" dirty="0"/>
              <a:t>Why structuring your code?</a:t>
            </a:r>
          </a:p>
          <a:p>
            <a:pPr marL="285750" indent="-285750" algn="l" fontAlgn="base">
              <a:buFont typeface="Arial" panose="020B0604020202020204" pitchFamily="34" charset="0"/>
              <a:buChar char="•"/>
            </a:pPr>
            <a:r>
              <a:rPr lang="en-US" sz="2800" dirty="0"/>
              <a:t>Organization</a:t>
            </a:r>
          </a:p>
          <a:p>
            <a:pPr marL="285750" indent="-285750" algn="l" fontAlgn="base">
              <a:buFont typeface="Arial" panose="020B0604020202020204" pitchFamily="34" charset="0"/>
              <a:buChar char="•"/>
            </a:pPr>
            <a:r>
              <a:rPr lang="en-US" sz="2800" dirty="0"/>
              <a:t>Code quality</a:t>
            </a:r>
          </a:p>
          <a:p>
            <a:pPr marL="285750" indent="-285750" algn="l" fontAlgn="base">
              <a:buFont typeface="Arial" panose="020B0604020202020204" pitchFamily="34" charset="0"/>
              <a:buChar char="•"/>
            </a:pPr>
            <a:r>
              <a:rPr lang="en-US" sz="2800" dirty="0"/>
              <a:t>Allows for easy collaboration</a:t>
            </a:r>
          </a:p>
          <a:p>
            <a:pPr marL="285750" indent="-285750" algn="l" fontAlgn="base">
              <a:buFont typeface="Arial" panose="020B0604020202020204" pitchFamily="34" charset="0"/>
              <a:buChar char="•"/>
            </a:pPr>
            <a:r>
              <a:rPr lang="en-US" sz="2800" dirty="0"/>
              <a:t>Makes your project reproducible!</a:t>
            </a:r>
          </a:p>
          <a:p>
            <a:pPr marL="285750" indent="-285750" algn="l" fontAlgn="base">
              <a:buFont typeface="Arial" panose="020B0604020202020204" pitchFamily="34" charset="0"/>
              <a:buChar char="•"/>
            </a:pPr>
            <a:r>
              <a:rPr lang="en-US" sz="2800" dirty="0"/>
              <a:t>What did I do ???</a:t>
            </a:r>
          </a:p>
          <a:p>
            <a:pPr marL="285750" indent="-285750" algn="l" fontAlgn="base">
              <a:buFont typeface="Arial" panose="020B0604020202020204" pitchFamily="34" charset="0"/>
              <a:buChar char="•"/>
            </a:pPr>
            <a:r>
              <a:rPr lang="en-US" sz="2800" dirty="0"/>
              <a:t>Ultimately ...</a:t>
            </a:r>
          </a:p>
          <a:p>
            <a:pPr marL="285750" indent="-285750" algn="l" fontAlgn="base">
              <a:buFont typeface="Arial" panose="020B0604020202020204" pitchFamily="34" charset="0"/>
              <a:buChar char="•"/>
            </a:pPr>
            <a:r>
              <a:rPr lang="en-US" sz="2800" dirty="0"/>
              <a:t>other people will thank you ....</a:t>
            </a:r>
          </a:p>
          <a:p>
            <a:pPr marL="285750" indent="-285750" algn="l" fontAlgn="base">
              <a:buFont typeface="Arial" panose="020B0604020202020204" pitchFamily="34" charset="0"/>
              <a:buChar char="•"/>
            </a:pPr>
            <a:r>
              <a:rPr lang="en-US" sz="2800" dirty="0"/>
              <a:t>YOU WILL THANK YOU!!</a:t>
            </a:r>
          </a:p>
        </p:txBody>
      </p:sp>
      <p:pic>
        <p:nvPicPr>
          <p:cNvPr id="10242" name="Picture 2" descr="Clean Code - Keep your Code Healthy - Knoldus Blogs">
            <a:extLst>
              <a:ext uri="{FF2B5EF4-FFF2-40B4-BE49-F238E27FC236}">
                <a16:creationId xmlns:a16="http://schemas.microsoft.com/office/drawing/2014/main" id="{7AB3324B-A8C0-2D41-6656-C1FA0CE72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362200"/>
            <a:ext cx="36068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8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535938" y="1676400"/>
            <a:ext cx="9522462" cy="954107"/>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If you want to experiment with code that could break your repository, you could create a branch.</a:t>
            </a:r>
            <a:endParaRPr sz="2800" dirty="0"/>
          </a:p>
        </p:txBody>
      </p:sp>
      <p:pic>
        <p:nvPicPr>
          <p:cNvPr id="5122" name="Picture 2" descr="git_branch">
            <a:extLst>
              <a:ext uri="{FF2B5EF4-FFF2-40B4-BE49-F238E27FC236}">
                <a16:creationId xmlns:a16="http://schemas.microsoft.com/office/drawing/2014/main" id="{2A85A613-8C4F-FDC4-6C9B-45F8DFBDD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02955"/>
            <a:ext cx="9296400" cy="347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Your local working directory always represents one branch.</a:t>
            </a:r>
          </a:p>
          <a:p>
            <a:pPr marL="457200" indent="-457200" fontAlgn="base">
              <a:buFont typeface="Arial" panose="020B0604020202020204" pitchFamily="34" charset="0"/>
              <a:buChar char="•"/>
            </a:pPr>
            <a:r>
              <a:rPr lang="en-US" sz="2800" dirty="0"/>
              <a:t>To see the branches that exist: git branch</a:t>
            </a:r>
          </a:p>
          <a:p>
            <a:pPr marL="457200" indent="-457200" fontAlgn="base">
              <a:buFont typeface="Arial" panose="020B0604020202020204" pitchFamily="34" charset="0"/>
              <a:buChar char="•"/>
            </a:pPr>
            <a:r>
              <a:rPr lang="en-US" sz="2800" dirty="0"/>
              <a:t>To create a branch: git branch </a:t>
            </a:r>
            <a:r>
              <a:rPr lang="en-US" sz="2800" dirty="0" err="1"/>
              <a:t>branchname</a:t>
            </a:r>
            <a:endParaRPr lang="en-US" sz="2800" dirty="0"/>
          </a:p>
          <a:p>
            <a:pPr marL="457200" indent="-457200" fontAlgn="base">
              <a:buFont typeface="Arial" panose="020B0604020202020204" pitchFamily="34" charset="0"/>
              <a:buChar char="•"/>
            </a:pPr>
            <a:r>
              <a:rPr lang="en-US" sz="2800" dirty="0"/>
              <a:t>To change your working directory to the new branch: git checkout </a:t>
            </a:r>
            <a:r>
              <a:rPr lang="en-US" sz="2800" dirty="0" err="1"/>
              <a:t>branchname</a:t>
            </a:r>
            <a:endParaRPr lang="en-US" sz="2800" dirty="0"/>
          </a:p>
          <a:p>
            <a:pPr marL="241300" indent="-228600">
              <a:lnSpc>
                <a:spcPct val="100000"/>
              </a:lnSpc>
              <a:spcBef>
                <a:spcPts val="720"/>
              </a:spcBef>
              <a:buFont typeface="Arial"/>
              <a:buChar char="•"/>
              <a:tabLst>
                <a:tab pos="241300" algn="l"/>
              </a:tabLst>
            </a:pPr>
            <a:endParaRPr sz="2800" dirty="0"/>
          </a:p>
        </p:txBody>
      </p:sp>
      <p:pic>
        <p:nvPicPr>
          <p:cNvPr id="6146" name="Picture 2" descr="Git Branch | Atlassian Git Tutorial">
            <a:extLst>
              <a:ext uri="{FF2B5EF4-FFF2-40B4-BE49-F238E27FC236}">
                <a16:creationId xmlns:a16="http://schemas.microsoft.com/office/drawing/2014/main" id="{7826EB42-E0B5-5D9F-50E8-52E069F81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226769"/>
            <a:ext cx="4533900" cy="25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9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829800" cy="415498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If you want to implement changes in a big public source code repo then you want to fork it to make sure your changes don't break the code.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The forked repository is your independent copy which you should then clone.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Once you're done making changes locally, you need to submit a pull request to merge your changes back to the source repository.</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If after forking you left your repo for a while and changes have been committed to the source code you will want to make sure you have the updated version. </a:t>
            </a:r>
            <a:endParaRPr sz="2400" dirty="0"/>
          </a:p>
        </p:txBody>
      </p:sp>
    </p:spTree>
    <p:extLst>
      <p:ext uri="{BB962C8B-B14F-4D97-AF65-F5344CB8AC3E}">
        <p14:creationId xmlns:p14="http://schemas.microsoft.com/office/powerpoint/2010/main" val="302824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To Branch or to Fork</a:t>
            </a:r>
            <a:endParaRPr spc="-215" dirty="0"/>
          </a:p>
        </p:txBody>
      </p:sp>
      <p:sp>
        <p:nvSpPr>
          <p:cNvPr id="3" name="object 3"/>
          <p:cNvSpPr txBox="1"/>
          <p:nvPr/>
        </p:nvSpPr>
        <p:spPr>
          <a:xfrm>
            <a:off x="381000" y="1447800"/>
            <a:ext cx="9829800" cy="4832092"/>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Both are ways to diverge from the main source code.</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branch, like a branch of a tree, remains part of the original repository. The code that is branched (main trunk) and the branch know and rely on each other and the branch knows about the code it originated from.</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fork is independent from the original repository. If the original repository is deleted, the fork remains. If you fork a repository, you get that repository and all of its branches.</a:t>
            </a:r>
          </a:p>
          <a:p>
            <a:pPr marL="285750" indent="-285750" fontAlgn="base">
              <a:buFont typeface="Arial" panose="020B0604020202020204" pitchFamily="34" charset="0"/>
              <a:buChar char="•"/>
            </a:pPr>
            <a:endParaRPr sz="2800" dirty="0"/>
          </a:p>
        </p:txBody>
      </p:sp>
    </p:spTree>
    <p:extLst>
      <p:ext uri="{BB962C8B-B14F-4D97-AF65-F5344CB8AC3E}">
        <p14:creationId xmlns:p14="http://schemas.microsoft.com/office/powerpoint/2010/main" val="43761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150861" cy="689932"/>
          </a:xfrm>
          <a:prstGeom prst="rect">
            <a:avLst/>
          </a:prstGeom>
        </p:spPr>
        <p:txBody>
          <a:bodyPr vert="horz" wrap="square" lIns="0" tIns="12700" rIns="0" bIns="0" rtlCol="0">
            <a:spAutoFit/>
          </a:bodyPr>
          <a:lstStyle/>
          <a:p>
            <a:pPr marL="12700">
              <a:lnSpc>
                <a:spcPct val="100000"/>
              </a:lnSpc>
              <a:spcBef>
                <a:spcPts val="100"/>
              </a:spcBef>
            </a:pPr>
            <a:r>
              <a:rPr spc="-229" dirty="0"/>
              <a:t>Setting </a:t>
            </a:r>
            <a:r>
              <a:rPr spc="-145" dirty="0"/>
              <a:t>up</a:t>
            </a:r>
            <a:r>
              <a:rPr spc="-475" dirty="0"/>
              <a:t> </a:t>
            </a:r>
            <a:r>
              <a:rPr spc="-270" dirty="0"/>
              <a:t>Git</a:t>
            </a:r>
            <a:r>
              <a:rPr lang="en-US" spc="-270" dirty="0"/>
              <a:t>, Who are you??</a:t>
            </a:r>
            <a:endParaRPr spc="-270" dirty="0"/>
          </a:p>
        </p:txBody>
      </p:sp>
      <p:sp>
        <p:nvSpPr>
          <p:cNvPr id="3" name="object 3"/>
          <p:cNvSpPr txBox="1"/>
          <p:nvPr/>
        </p:nvSpPr>
        <p:spPr>
          <a:xfrm>
            <a:off x="916939" y="1699260"/>
            <a:ext cx="7762240" cy="815340"/>
          </a:xfrm>
          <a:prstGeom prst="rect">
            <a:avLst/>
          </a:prstGeom>
        </p:spPr>
        <p:txBody>
          <a:bodyPr vert="horz" wrap="square" lIns="0" tIns="12700" rIns="0" bIns="0" rtlCol="0">
            <a:spAutoFit/>
          </a:bodyPr>
          <a:lstStyle/>
          <a:p>
            <a:pPr marL="12700">
              <a:lnSpc>
                <a:spcPts val="311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user.name </a:t>
            </a:r>
            <a:r>
              <a:rPr sz="2600" spc="10" dirty="0">
                <a:solidFill>
                  <a:srgbClr val="BA2121"/>
                </a:solidFill>
                <a:latin typeface="Arial"/>
                <a:cs typeface="Arial"/>
              </a:rPr>
              <a:t>"Vlad</a:t>
            </a:r>
            <a:r>
              <a:rPr sz="2600" spc="-55" dirty="0">
                <a:solidFill>
                  <a:srgbClr val="BA2121"/>
                </a:solidFill>
                <a:latin typeface="Arial"/>
                <a:cs typeface="Arial"/>
              </a:rPr>
              <a:t> </a:t>
            </a:r>
            <a:r>
              <a:rPr sz="2600" spc="20" dirty="0">
                <a:solidFill>
                  <a:srgbClr val="BA2121"/>
                </a:solidFill>
                <a:latin typeface="Arial"/>
                <a:cs typeface="Arial"/>
              </a:rPr>
              <a:t>Dracula”</a:t>
            </a:r>
            <a:endParaRPr sz="2600">
              <a:latin typeface="Arial"/>
              <a:cs typeface="Arial"/>
            </a:endParaRPr>
          </a:p>
          <a:p>
            <a:pPr marL="12700">
              <a:lnSpc>
                <a:spcPts val="3110"/>
              </a:lnSpc>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user.email</a:t>
            </a:r>
            <a:r>
              <a:rPr sz="2600" spc="-5" dirty="0">
                <a:solidFill>
                  <a:srgbClr val="360084"/>
                </a:solidFill>
                <a:latin typeface="Arial"/>
                <a:cs typeface="Arial"/>
              </a:rPr>
              <a:t> </a:t>
            </a:r>
            <a:r>
              <a:rPr sz="2600" spc="-15" dirty="0">
                <a:solidFill>
                  <a:srgbClr val="BA2121"/>
                </a:solidFill>
                <a:latin typeface="Arial"/>
                <a:cs typeface="Arial"/>
              </a:rPr>
              <a:t>"</a:t>
            </a:r>
            <a:r>
              <a:rPr sz="2600" spc="-15" dirty="0">
                <a:solidFill>
                  <a:srgbClr val="BA2121"/>
                </a:solidFill>
                <a:latin typeface="Arial"/>
                <a:cs typeface="Arial"/>
                <a:hlinkClick r:id="rId2"/>
              </a:rPr>
              <a:t>vlad@tran.sylvan.ia</a:t>
            </a:r>
            <a:r>
              <a:rPr sz="2600" spc="-15" dirty="0">
                <a:solidFill>
                  <a:srgbClr val="BA2121"/>
                </a:solidFill>
                <a:latin typeface="Arial"/>
                <a:cs typeface="Arial"/>
              </a:rPr>
              <a:t>"</a:t>
            </a:r>
            <a:endParaRPr sz="2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64890" cy="695960"/>
          </a:xfrm>
          <a:prstGeom prst="rect">
            <a:avLst/>
          </a:prstGeom>
        </p:spPr>
        <p:txBody>
          <a:bodyPr vert="horz" wrap="square" lIns="0" tIns="12700" rIns="0" bIns="0" rtlCol="0">
            <a:spAutoFit/>
          </a:bodyPr>
          <a:lstStyle/>
          <a:p>
            <a:pPr marL="12700">
              <a:lnSpc>
                <a:spcPct val="100000"/>
              </a:lnSpc>
              <a:spcBef>
                <a:spcPts val="100"/>
              </a:spcBef>
            </a:pPr>
            <a:r>
              <a:rPr spc="-240" dirty="0"/>
              <a:t>Creating </a:t>
            </a:r>
            <a:r>
              <a:rPr spc="-245" dirty="0"/>
              <a:t>a</a:t>
            </a:r>
            <a:r>
              <a:rPr spc="-480" dirty="0"/>
              <a:t> </a:t>
            </a:r>
            <a:r>
              <a:rPr spc="-195" dirty="0"/>
              <a:t>Repo</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50" dirty="0">
                <a:solidFill>
                  <a:srgbClr val="19177C"/>
                </a:solidFill>
              </a:rPr>
              <a:t>$ </a:t>
            </a:r>
            <a:r>
              <a:rPr spc="-150" dirty="0">
                <a:solidFill>
                  <a:srgbClr val="008000"/>
                </a:solidFill>
              </a:rPr>
              <a:t>cd</a:t>
            </a:r>
            <a:r>
              <a:rPr spc="-375" dirty="0">
                <a:solidFill>
                  <a:srgbClr val="008000"/>
                </a:solidFill>
              </a:rPr>
              <a:t> </a:t>
            </a:r>
            <a:r>
              <a:rPr spc="-125" dirty="0"/>
              <a:t>~/Desktop</a:t>
            </a:r>
          </a:p>
          <a:p>
            <a:pPr marL="12700">
              <a:lnSpc>
                <a:spcPts val="3110"/>
              </a:lnSpc>
              <a:spcBef>
                <a:spcPts val="55"/>
              </a:spcBef>
            </a:pPr>
            <a:r>
              <a:rPr sz="2600" spc="-50" dirty="0">
                <a:solidFill>
                  <a:srgbClr val="19177C"/>
                </a:solidFill>
              </a:rPr>
              <a:t>$ </a:t>
            </a:r>
            <a:r>
              <a:rPr sz="2600" spc="-125" dirty="0">
                <a:solidFill>
                  <a:srgbClr val="008000"/>
                </a:solidFill>
              </a:rPr>
              <a:t>mkdir</a:t>
            </a:r>
            <a:r>
              <a:rPr sz="2600" spc="-355" dirty="0">
                <a:solidFill>
                  <a:srgbClr val="008000"/>
                </a:solidFill>
              </a:rPr>
              <a:t> </a:t>
            </a:r>
            <a:r>
              <a:rPr sz="2600" spc="-114" dirty="0"/>
              <a:t>planets</a:t>
            </a:r>
            <a:endParaRPr sz="2600"/>
          </a:p>
          <a:p>
            <a:pPr marL="12700">
              <a:lnSpc>
                <a:spcPts val="3095"/>
              </a:lnSpc>
            </a:pPr>
            <a:r>
              <a:rPr sz="2600" spc="-50" dirty="0">
                <a:solidFill>
                  <a:srgbClr val="19177C"/>
                </a:solidFill>
              </a:rPr>
              <a:t>$ </a:t>
            </a:r>
            <a:r>
              <a:rPr sz="2600" spc="-140" dirty="0">
                <a:solidFill>
                  <a:srgbClr val="008000"/>
                </a:solidFill>
              </a:rPr>
              <a:t>cd</a:t>
            </a:r>
            <a:r>
              <a:rPr sz="2600" spc="-365" dirty="0">
                <a:solidFill>
                  <a:srgbClr val="008000"/>
                </a:solidFill>
              </a:rPr>
              <a:t> </a:t>
            </a:r>
            <a:r>
              <a:rPr sz="2600" spc="-114" dirty="0"/>
              <a:t>planets</a:t>
            </a:r>
            <a:endParaRPr sz="2600"/>
          </a:p>
          <a:p>
            <a:pPr marL="12700">
              <a:lnSpc>
                <a:spcPts val="3110"/>
              </a:lnSpc>
            </a:pPr>
            <a:r>
              <a:rPr sz="2600" spc="-50" dirty="0"/>
              <a:t>$ </a:t>
            </a:r>
            <a:r>
              <a:rPr sz="2600" spc="-130" dirty="0"/>
              <a:t>git</a:t>
            </a:r>
            <a:r>
              <a:rPr sz="2600" spc="-360" dirty="0"/>
              <a:t> </a:t>
            </a:r>
            <a:r>
              <a:rPr sz="2600" spc="-130" dirty="0"/>
              <a:t>init</a:t>
            </a:r>
            <a:endParaRPr sz="2600"/>
          </a:p>
          <a:p>
            <a:pPr>
              <a:lnSpc>
                <a:spcPct val="100000"/>
              </a:lnSpc>
              <a:spcBef>
                <a:spcPts val="30"/>
              </a:spcBef>
            </a:pPr>
            <a:endParaRPr sz="2700"/>
          </a:p>
          <a:p>
            <a:pPr marL="12700">
              <a:lnSpc>
                <a:spcPct val="100000"/>
              </a:lnSpc>
            </a:pPr>
            <a:r>
              <a:rPr sz="2600" spc="-50" dirty="0"/>
              <a:t>$ </a:t>
            </a:r>
            <a:r>
              <a:rPr sz="2600" spc="-105" dirty="0"/>
              <a:t>ls</a:t>
            </a:r>
            <a:r>
              <a:rPr sz="2600" spc="-370" dirty="0"/>
              <a:t> </a:t>
            </a:r>
            <a:r>
              <a:rPr sz="2600" b="1" spc="-135" dirty="0">
                <a:latin typeface="Trebuchet MS"/>
                <a:cs typeface="Trebuchet MS"/>
              </a:rPr>
              <a:t>-a</a:t>
            </a:r>
            <a:endParaRPr sz="2600">
              <a:latin typeface="Trebuchet MS"/>
              <a:cs typeface="Trebuchet MS"/>
            </a:endParaRPr>
          </a:p>
          <a:p>
            <a:pPr>
              <a:lnSpc>
                <a:spcPct val="100000"/>
              </a:lnSpc>
              <a:spcBef>
                <a:spcPts val="20"/>
              </a:spcBef>
            </a:pPr>
            <a:endParaRPr sz="2650">
              <a:latin typeface="Trebuchet MS"/>
              <a:cs typeface="Trebuchet MS"/>
            </a:endParaRPr>
          </a:p>
          <a:p>
            <a:pPr marL="12700">
              <a:lnSpc>
                <a:spcPts val="3110"/>
              </a:lnSpc>
            </a:pPr>
            <a:r>
              <a:rPr sz="2600" spc="-50" dirty="0"/>
              <a:t>$ </a:t>
            </a:r>
            <a:r>
              <a:rPr sz="2600" spc="-130" dirty="0"/>
              <a:t>git checkout </a:t>
            </a:r>
            <a:r>
              <a:rPr sz="2600" b="1" spc="-140" dirty="0">
                <a:latin typeface="Trebuchet MS"/>
                <a:cs typeface="Trebuchet MS"/>
              </a:rPr>
              <a:t>-b</a:t>
            </a:r>
            <a:r>
              <a:rPr sz="2600" b="1" spc="-535" dirty="0">
                <a:latin typeface="Trebuchet MS"/>
                <a:cs typeface="Trebuchet MS"/>
              </a:rPr>
              <a:t> </a:t>
            </a:r>
            <a:r>
              <a:rPr sz="2600" u="heavy" spc="-105" dirty="0">
                <a:uFill>
                  <a:solidFill>
                    <a:srgbClr val="000000"/>
                  </a:solidFill>
                </a:uFill>
              </a:rPr>
              <a:t>main</a:t>
            </a:r>
            <a:endParaRPr sz="2600">
              <a:latin typeface="Trebuchet MS"/>
              <a:cs typeface="Trebuchet MS"/>
            </a:endParaRPr>
          </a:p>
          <a:p>
            <a:pPr marL="12700">
              <a:lnSpc>
                <a:spcPts val="3110"/>
              </a:lnSpc>
            </a:pPr>
            <a:r>
              <a:rPr sz="2600" spc="-50" dirty="0"/>
              <a:t>$ </a:t>
            </a:r>
            <a:r>
              <a:rPr sz="2600" spc="-130" dirty="0"/>
              <a:t>git</a:t>
            </a:r>
            <a:r>
              <a:rPr sz="2600" spc="-360" dirty="0"/>
              <a:t> </a:t>
            </a:r>
            <a:r>
              <a:rPr sz="2600" spc="-110" dirty="0"/>
              <a:t>status</a:t>
            </a:r>
            <a:endParaRPr sz="2600"/>
          </a:p>
        </p:txBody>
      </p:sp>
      <p:sp>
        <p:nvSpPr>
          <p:cNvPr id="4" name="object 4"/>
          <p:cNvSpPr txBox="1"/>
          <p:nvPr/>
        </p:nvSpPr>
        <p:spPr>
          <a:xfrm>
            <a:off x="6174740" y="1338578"/>
            <a:ext cx="5527675" cy="487172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b="1" spc="-145" dirty="0">
                <a:latin typeface="Trebuchet MS"/>
                <a:cs typeface="Trebuchet MS"/>
              </a:rPr>
              <a:t>Repository </a:t>
            </a:r>
            <a:r>
              <a:rPr sz="2800" b="1" spc="-160" dirty="0">
                <a:latin typeface="Trebuchet MS"/>
                <a:cs typeface="Trebuchet MS"/>
              </a:rPr>
              <a:t>(repo)</a:t>
            </a:r>
            <a:r>
              <a:rPr sz="2800" b="1" spc="-290"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5080">
              <a:lnSpc>
                <a:spcPct val="90000"/>
              </a:lnSpc>
              <a:spcBef>
                <a:spcPts val="155"/>
              </a:spcBef>
            </a:pPr>
            <a:r>
              <a:rPr sz="2800" spc="-35" dirty="0">
                <a:latin typeface="Trebuchet MS"/>
                <a:cs typeface="Trebuchet MS"/>
              </a:rPr>
              <a:t>A </a:t>
            </a:r>
            <a:r>
              <a:rPr sz="2800" spc="-125" dirty="0">
                <a:latin typeface="Trebuchet MS"/>
                <a:cs typeface="Trebuchet MS"/>
              </a:rPr>
              <a:t>storage </a:t>
            </a:r>
            <a:r>
              <a:rPr sz="2800" spc="-145" dirty="0">
                <a:latin typeface="Trebuchet MS"/>
                <a:cs typeface="Trebuchet MS"/>
              </a:rPr>
              <a:t>area </a:t>
            </a:r>
            <a:r>
              <a:rPr sz="2800" spc="-120" dirty="0">
                <a:latin typeface="Trebuchet MS"/>
                <a:cs typeface="Trebuchet MS"/>
              </a:rPr>
              <a:t>where </a:t>
            </a:r>
            <a:r>
              <a:rPr sz="2800" spc="-130" dirty="0">
                <a:latin typeface="Trebuchet MS"/>
                <a:cs typeface="Trebuchet MS"/>
              </a:rPr>
              <a:t>a </a:t>
            </a:r>
            <a:r>
              <a:rPr sz="2800" u="heavy" spc="-105" dirty="0">
                <a:solidFill>
                  <a:srgbClr val="0563C1"/>
                </a:solidFill>
                <a:uFill>
                  <a:solidFill>
                    <a:srgbClr val="0563C1"/>
                  </a:solidFill>
                </a:uFill>
                <a:latin typeface="Trebuchet MS"/>
                <a:cs typeface="Trebuchet MS"/>
              </a:rPr>
              <a:t>version </a:t>
            </a:r>
            <a:r>
              <a:rPr sz="2800" spc="-105" dirty="0">
                <a:solidFill>
                  <a:srgbClr val="0563C1"/>
                </a:solidFill>
                <a:latin typeface="Trebuchet MS"/>
                <a:cs typeface="Trebuchet MS"/>
              </a:rPr>
              <a:t> </a:t>
            </a:r>
            <a:r>
              <a:rPr sz="2800" u="heavy" spc="-130" dirty="0">
                <a:solidFill>
                  <a:srgbClr val="0563C1"/>
                </a:solidFill>
                <a:uFill>
                  <a:solidFill>
                    <a:srgbClr val="0563C1"/>
                  </a:solidFill>
                </a:uFill>
                <a:latin typeface="Trebuchet MS"/>
                <a:cs typeface="Trebuchet MS"/>
              </a:rPr>
              <a:t>control</a:t>
            </a:r>
            <a:r>
              <a:rPr sz="2800" spc="-130" dirty="0">
                <a:solidFill>
                  <a:srgbClr val="0563C1"/>
                </a:solidFill>
                <a:latin typeface="Trebuchet MS"/>
                <a:cs typeface="Trebuchet MS"/>
              </a:rPr>
              <a:t> </a:t>
            </a:r>
            <a:r>
              <a:rPr sz="2800" spc="-125" dirty="0">
                <a:latin typeface="Trebuchet MS"/>
                <a:cs typeface="Trebuchet MS"/>
              </a:rPr>
              <a:t>system </a:t>
            </a:r>
            <a:r>
              <a:rPr sz="2800" spc="-110" dirty="0">
                <a:latin typeface="Trebuchet MS"/>
                <a:cs typeface="Trebuchet MS"/>
              </a:rPr>
              <a:t>stores </a:t>
            </a:r>
            <a:r>
              <a:rPr sz="2800" spc="-125" dirty="0">
                <a:latin typeface="Trebuchet MS"/>
                <a:cs typeface="Trebuchet MS"/>
              </a:rPr>
              <a:t>the </a:t>
            </a:r>
            <a:r>
              <a:rPr sz="2800" spc="-155" dirty="0">
                <a:latin typeface="Trebuchet MS"/>
                <a:cs typeface="Trebuchet MS"/>
              </a:rPr>
              <a:t>full</a:t>
            </a:r>
            <a:r>
              <a:rPr sz="2800" spc="-565" dirty="0">
                <a:latin typeface="Trebuchet MS"/>
                <a:cs typeface="Trebuchet MS"/>
              </a:rPr>
              <a:t> </a:t>
            </a:r>
            <a:r>
              <a:rPr sz="2800" spc="-110" dirty="0">
                <a:latin typeface="Trebuchet MS"/>
                <a:cs typeface="Trebuchet MS"/>
              </a:rPr>
              <a:t>history  of </a:t>
            </a:r>
            <a:r>
              <a:rPr sz="2800" u="heavy" spc="-114" dirty="0">
                <a:solidFill>
                  <a:srgbClr val="0563C1"/>
                </a:solidFill>
                <a:uFill>
                  <a:solidFill>
                    <a:srgbClr val="0563C1"/>
                  </a:solidFill>
                </a:uFill>
                <a:latin typeface="Trebuchet MS"/>
                <a:cs typeface="Trebuchet MS"/>
              </a:rPr>
              <a:t>commits</a:t>
            </a:r>
            <a:r>
              <a:rPr sz="2800" spc="-114" dirty="0">
                <a:solidFill>
                  <a:srgbClr val="0563C1"/>
                </a:solidFill>
                <a:latin typeface="Trebuchet MS"/>
                <a:cs typeface="Trebuchet MS"/>
              </a:rPr>
              <a:t> </a:t>
            </a:r>
            <a:r>
              <a:rPr sz="2800" spc="-125" dirty="0">
                <a:latin typeface="Trebuchet MS"/>
                <a:cs typeface="Trebuchet MS"/>
              </a:rPr>
              <a:t>(changes) </a:t>
            </a:r>
            <a:r>
              <a:rPr sz="2800" spc="-110" dirty="0">
                <a:latin typeface="Trebuchet MS"/>
                <a:cs typeface="Trebuchet MS"/>
              </a:rPr>
              <a:t>of </a:t>
            </a:r>
            <a:r>
              <a:rPr sz="2800" spc="-130" dirty="0">
                <a:latin typeface="Trebuchet MS"/>
                <a:cs typeface="Trebuchet MS"/>
              </a:rPr>
              <a:t>a </a:t>
            </a:r>
            <a:r>
              <a:rPr sz="2800" spc="-165" dirty="0">
                <a:latin typeface="Trebuchet MS"/>
                <a:cs typeface="Trebuchet MS"/>
              </a:rPr>
              <a:t>project  </a:t>
            </a:r>
            <a:r>
              <a:rPr sz="2800" spc="-95" dirty="0">
                <a:latin typeface="Trebuchet MS"/>
                <a:cs typeface="Trebuchet MS"/>
              </a:rPr>
              <a:t>and </a:t>
            </a:r>
            <a:r>
              <a:rPr sz="2800" spc="-120" dirty="0">
                <a:latin typeface="Trebuchet MS"/>
                <a:cs typeface="Trebuchet MS"/>
              </a:rPr>
              <a:t>information </a:t>
            </a:r>
            <a:r>
              <a:rPr sz="2800" spc="-100" dirty="0">
                <a:latin typeface="Trebuchet MS"/>
                <a:cs typeface="Trebuchet MS"/>
              </a:rPr>
              <a:t>about </a:t>
            </a:r>
            <a:r>
              <a:rPr sz="2800" spc="-60" dirty="0">
                <a:latin typeface="Trebuchet MS"/>
                <a:cs typeface="Trebuchet MS"/>
              </a:rPr>
              <a:t>who</a:t>
            </a:r>
            <a:r>
              <a:rPr sz="2800" spc="-575" dirty="0">
                <a:latin typeface="Trebuchet MS"/>
                <a:cs typeface="Trebuchet MS"/>
              </a:rPr>
              <a:t> </a:t>
            </a:r>
            <a:r>
              <a:rPr sz="2800" spc="-114" dirty="0">
                <a:latin typeface="Trebuchet MS"/>
                <a:cs typeface="Trebuchet MS"/>
              </a:rPr>
              <a:t>changed  </a:t>
            </a:r>
            <a:r>
              <a:rPr sz="2800" spc="-165" dirty="0">
                <a:latin typeface="Trebuchet MS"/>
                <a:cs typeface="Trebuchet MS"/>
              </a:rPr>
              <a:t>what,</a:t>
            </a:r>
            <a:r>
              <a:rPr sz="2800" spc="-210" dirty="0">
                <a:latin typeface="Trebuchet MS"/>
                <a:cs typeface="Trebuchet MS"/>
              </a:rPr>
              <a:t> </a:t>
            </a:r>
            <a:r>
              <a:rPr sz="2800" spc="-135" dirty="0">
                <a:latin typeface="Trebuchet MS"/>
                <a:cs typeface="Trebuchet MS"/>
              </a:rPr>
              <a:t>when.</a:t>
            </a:r>
            <a:endParaRPr sz="2800">
              <a:latin typeface="Trebuchet MS"/>
              <a:cs typeface="Trebuchet MS"/>
            </a:endParaRPr>
          </a:p>
          <a:p>
            <a:pPr>
              <a:lnSpc>
                <a:spcPct val="100000"/>
              </a:lnSpc>
              <a:spcBef>
                <a:spcPts val="10"/>
              </a:spcBef>
            </a:pPr>
            <a:endParaRPr sz="3650">
              <a:latin typeface="Trebuchet MS"/>
              <a:cs typeface="Trebuchet MS"/>
            </a:endParaRPr>
          </a:p>
          <a:p>
            <a:pPr marL="241300" indent="-228600">
              <a:lnSpc>
                <a:spcPts val="3180"/>
              </a:lnSpc>
              <a:buFont typeface="Arial"/>
              <a:buChar char="•"/>
              <a:tabLst>
                <a:tab pos="241300" algn="l"/>
              </a:tabLst>
            </a:pPr>
            <a:r>
              <a:rPr sz="2800" b="1" spc="-15" dirty="0">
                <a:latin typeface="Trebuchet MS"/>
                <a:cs typeface="Trebuchet MS"/>
              </a:rPr>
              <a:t>Main </a:t>
            </a:r>
            <a:r>
              <a:rPr sz="2800" b="1" spc="-175" dirty="0">
                <a:latin typeface="Trebuchet MS"/>
                <a:cs typeface="Trebuchet MS"/>
              </a:rPr>
              <a:t>(branch)</a:t>
            </a:r>
            <a:r>
              <a:rPr sz="2800" b="1" spc="-409"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386715">
              <a:lnSpc>
                <a:spcPct val="90200"/>
              </a:lnSpc>
              <a:spcBef>
                <a:spcPts val="150"/>
              </a:spcBef>
            </a:pPr>
            <a:r>
              <a:rPr sz="2800" spc="-110" dirty="0">
                <a:latin typeface="Trebuchet MS"/>
                <a:cs typeface="Trebuchet MS"/>
              </a:rPr>
              <a:t>Branches </a:t>
            </a:r>
            <a:r>
              <a:rPr sz="2800" spc="-130" dirty="0">
                <a:latin typeface="Trebuchet MS"/>
                <a:cs typeface="Trebuchet MS"/>
              </a:rPr>
              <a:t>allow </a:t>
            </a:r>
            <a:r>
              <a:rPr sz="2800" spc="-85" dirty="0">
                <a:latin typeface="Trebuchet MS"/>
                <a:cs typeface="Trebuchet MS"/>
              </a:rPr>
              <a:t>you </a:t>
            </a:r>
            <a:r>
              <a:rPr sz="2800" spc="-114" dirty="0">
                <a:latin typeface="Trebuchet MS"/>
                <a:cs typeface="Trebuchet MS"/>
              </a:rPr>
              <a:t>to </a:t>
            </a:r>
            <a:r>
              <a:rPr sz="2800" spc="-125" dirty="0">
                <a:latin typeface="Trebuchet MS"/>
                <a:cs typeface="Trebuchet MS"/>
              </a:rPr>
              <a:t>develop  </a:t>
            </a:r>
            <a:r>
              <a:rPr sz="2800" spc="-165" dirty="0">
                <a:latin typeface="Trebuchet MS"/>
                <a:cs typeface="Trebuchet MS"/>
              </a:rPr>
              <a:t>features, </a:t>
            </a:r>
            <a:r>
              <a:rPr sz="2800" spc="-180" dirty="0">
                <a:latin typeface="Trebuchet MS"/>
                <a:cs typeface="Trebuchet MS"/>
              </a:rPr>
              <a:t>fix </a:t>
            </a:r>
            <a:r>
              <a:rPr sz="2800" spc="-125" dirty="0">
                <a:latin typeface="Trebuchet MS"/>
                <a:cs typeface="Trebuchet MS"/>
              </a:rPr>
              <a:t>bugs, </a:t>
            </a:r>
            <a:r>
              <a:rPr sz="2800" spc="-75" dirty="0">
                <a:latin typeface="Trebuchet MS"/>
                <a:cs typeface="Trebuchet MS"/>
              </a:rPr>
              <a:t>or </a:t>
            </a:r>
            <a:r>
              <a:rPr sz="2800" spc="-150" dirty="0">
                <a:latin typeface="Trebuchet MS"/>
                <a:cs typeface="Trebuchet MS"/>
              </a:rPr>
              <a:t>safely  </a:t>
            </a:r>
            <a:r>
              <a:rPr sz="2800" spc="-140" dirty="0">
                <a:latin typeface="Trebuchet MS"/>
                <a:cs typeface="Trebuchet MS"/>
              </a:rPr>
              <a:t>experiment </a:t>
            </a:r>
            <a:r>
              <a:rPr sz="2800" spc="-125" dirty="0">
                <a:latin typeface="Trebuchet MS"/>
                <a:cs typeface="Trebuchet MS"/>
              </a:rPr>
              <a:t>with </a:t>
            </a:r>
            <a:r>
              <a:rPr sz="2800" spc="-100" dirty="0">
                <a:latin typeface="Trebuchet MS"/>
                <a:cs typeface="Trebuchet MS"/>
              </a:rPr>
              <a:t>new </a:t>
            </a:r>
            <a:r>
              <a:rPr sz="2800" spc="-114" dirty="0">
                <a:latin typeface="Trebuchet MS"/>
                <a:cs typeface="Trebuchet MS"/>
              </a:rPr>
              <a:t>ideas </a:t>
            </a:r>
            <a:r>
              <a:rPr sz="2800" spc="-110" dirty="0">
                <a:latin typeface="Trebuchet MS"/>
                <a:cs typeface="Trebuchet MS"/>
              </a:rPr>
              <a:t>in </a:t>
            </a:r>
            <a:r>
              <a:rPr sz="2800" spc="-130" dirty="0">
                <a:latin typeface="Trebuchet MS"/>
                <a:cs typeface="Trebuchet MS"/>
              </a:rPr>
              <a:t>a  </a:t>
            </a:r>
            <a:r>
              <a:rPr sz="2800" spc="-125" dirty="0">
                <a:latin typeface="Trebuchet MS"/>
                <a:cs typeface="Trebuchet MS"/>
              </a:rPr>
              <a:t>contained </a:t>
            </a:r>
            <a:r>
              <a:rPr sz="2800" spc="-140" dirty="0">
                <a:latin typeface="Trebuchet MS"/>
                <a:cs typeface="Trebuchet MS"/>
              </a:rPr>
              <a:t>area </a:t>
            </a:r>
            <a:r>
              <a:rPr sz="2800" spc="-110" dirty="0">
                <a:latin typeface="Trebuchet MS"/>
                <a:cs typeface="Trebuchet MS"/>
              </a:rPr>
              <a:t>of </a:t>
            </a:r>
            <a:r>
              <a:rPr sz="2800" spc="-90" dirty="0">
                <a:latin typeface="Trebuchet MS"/>
                <a:cs typeface="Trebuchet MS"/>
              </a:rPr>
              <a:t>your</a:t>
            </a:r>
            <a:r>
              <a:rPr sz="2800" spc="-509"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916939" y="1761404"/>
            <a:ext cx="6941820" cy="88201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698500" lvl="1" indent="-228600">
              <a:lnSpc>
                <a:spcPct val="100000"/>
              </a:lnSpc>
              <a:spcBef>
                <a:spcPts val="229"/>
              </a:spcBef>
              <a:buFont typeface="Arial"/>
              <a:buChar char="•"/>
              <a:tabLst>
                <a:tab pos="698500" algn="l"/>
              </a:tabLst>
            </a:pPr>
            <a:r>
              <a:rPr sz="2400" spc="-140" dirty="0">
                <a:latin typeface="Trebuchet MS"/>
                <a:cs typeface="Trebuchet MS"/>
              </a:rPr>
              <a:t>“Cold</a:t>
            </a:r>
            <a:r>
              <a:rPr sz="2400" spc="-185" dirty="0">
                <a:latin typeface="Trebuchet MS"/>
                <a:cs typeface="Trebuchet MS"/>
              </a:rPr>
              <a:t> </a:t>
            </a:r>
            <a:r>
              <a:rPr sz="2400" spc="-80" dirty="0">
                <a:latin typeface="Trebuchet MS"/>
                <a:cs typeface="Trebuchet MS"/>
              </a:rPr>
              <a:t>and</a:t>
            </a:r>
            <a:r>
              <a:rPr sz="2400" spc="-185" dirty="0">
                <a:latin typeface="Trebuchet MS"/>
                <a:cs typeface="Trebuchet MS"/>
              </a:rPr>
              <a:t> </a:t>
            </a:r>
            <a:r>
              <a:rPr sz="2400" spc="-180" dirty="0">
                <a:latin typeface="Trebuchet MS"/>
                <a:cs typeface="Trebuchet MS"/>
              </a:rPr>
              <a:t>dry,</a:t>
            </a:r>
            <a:r>
              <a:rPr sz="2400" spc="-185" dirty="0">
                <a:latin typeface="Trebuchet MS"/>
                <a:cs typeface="Trebuchet MS"/>
              </a:rPr>
              <a:t> </a:t>
            </a:r>
            <a:r>
              <a:rPr sz="2400" spc="-95" dirty="0">
                <a:latin typeface="Trebuchet MS"/>
                <a:cs typeface="Trebuchet MS"/>
              </a:rPr>
              <a:t>but</a:t>
            </a:r>
            <a:r>
              <a:rPr sz="2400" spc="-190" dirty="0">
                <a:latin typeface="Trebuchet MS"/>
                <a:cs typeface="Trebuchet MS"/>
              </a:rPr>
              <a:t> </a:t>
            </a:r>
            <a:r>
              <a:rPr sz="2400" spc="-100" dirty="0">
                <a:latin typeface="Trebuchet MS"/>
                <a:cs typeface="Trebuchet MS"/>
              </a:rPr>
              <a:t>everything</a:t>
            </a:r>
            <a:r>
              <a:rPr sz="2400" spc="-195" dirty="0">
                <a:latin typeface="Trebuchet MS"/>
                <a:cs typeface="Trebuchet MS"/>
              </a:rPr>
              <a:t> </a:t>
            </a:r>
            <a:r>
              <a:rPr sz="2400" spc="-90" dirty="0">
                <a:latin typeface="Trebuchet MS"/>
                <a:cs typeface="Trebuchet MS"/>
              </a:rPr>
              <a:t>is</a:t>
            </a:r>
            <a:r>
              <a:rPr sz="2400" spc="-190" dirty="0">
                <a:latin typeface="Trebuchet MS"/>
                <a:cs typeface="Trebuchet MS"/>
              </a:rPr>
              <a:t> </a:t>
            </a:r>
            <a:r>
              <a:rPr sz="2400" spc="-114" dirty="0">
                <a:latin typeface="Trebuchet MS"/>
                <a:cs typeface="Trebuchet MS"/>
              </a:rPr>
              <a:t>my</a:t>
            </a:r>
            <a:r>
              <a:rPr sz="2400" spc="-185" dirty="0">
                <a:latin typeface="Trebuchet MS"/>
                <a:cs typeface="Trebuchet MS"/>
              </a:rPr>
              <a:t> </a:t>
            </a:r>
            <a:r>
              <a:rPr sz="2400" spc="-130" dirty="0">
                <a:latin typeface="Trebuchet MS"/>
                <a:cs typeface="Trebuchet MS"/>
              </a:rPr>
              <a:t>favorite</a:t>
            </a:r>
            <a:r>
              <a:rPr sz="2400" spc="-180" dirty="0">
                <a:latin typeface="Trebuchet MS"/>
                <a:cs typeface="Trebuchet MS"/>
              </a:rPr>
              <a:t> </a:t>
            </a:r>
            <a:r>
              <a:rPr sz="2400" spc="-105" dirty="0">
                <a:latin typeface="Trebuchet MS"/>
                <a:cs typeface="Trebuchet MS"/>
              </a:rPr>
              <a:t>color</a:t>
            </a:r>
            <a:r>
              <a:rPr sz="2400" spc="-190" dirty="0">
                <a:latin typeface="Trebuchet MS"/>
                <a:cs typeface="Trebuchet MS"/>
              </a:rPr>
              <a:t> </a:t>
            </a:r>
            <a:r>
              <a:rPr sz="2400" spc="-254" dirty="0">
                <a:latin typeface="Trebuchet MS"/>
                <a:cs typeface="Trebuchet MS"/>
              </a:rPr>
              <a:t>“</a:t>
            </a:r>
            <a:endParaRPr sz="2400">
              <a:latin typeface="Trebuchet MS"/>
              <a:cs typeface="Trebuchet MS"/>
            </a:endParaRPr>
          </a:p>
        </p:txBody>
      </p:sp>
      <p:sp>
        <p:nvSpPr>
          <p:cNvPr id="4" name="object 4"/>
          <p:cNvSpPr txBox="1"/>
          <p:nvPr/>
        </p:nvSpPr>
        <p:spPr>
          <a:xfrm>
            <a:off x="1127819" y="2961133"/>
            <a:ext cx="2381885" cy="802640"/>
          </a:xfrm>
          <a:prstGeom prst="rect">
            <a:avLst/>
          </a:prstGeom>
        </p:spPr>
        <p:txBody>
          <a:bodyPr vert="horz" wrap="square" lIns="0" tIns="12700" rIns="0" bIns="0" rtlCol="0">
            <a:spAutoFit/>
          </a:bodyPr>
          <a:lstStyle/>
          <a:p>
            <a:pPr marL="12700">
              <a:lnSpc>
                <a:spcPts val="306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a:t>
            </a:r>
            <a:r>
              <a:rPr sz="2600" spc="-5"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12700">
              <a:lnSpc>
                <a:spcPts val="306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50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p:txBody>
      </p:sp>
      <p:sp>
        <p:nvSpPr>
          <p:cNvPr id="5" name="object 5"/>
          <p:cNvSpPr txBox="1"/>
          <p:nvPr/>
        </p:nvSpPr>
        <p:spPr>
          <a:xfrm>
            <a:off x="1127819" y="4131565"/>
            <a:ext cx="6452235" cy="815340"/>
          </a:xfrm>
          <a:prstGeom prst="rect">
            <a:avLst/>
          </a:prstGeom>
        </p:spPr>
        <p:txBody>
          <a:bodyPr vert="horz" wrap="square" lIns="0" tIns="12700" rIns="0" bIns="0" rtlCol="0">
            <a:spAutoFit/>
          </a:bodyPr>
          <a:lstStyle/>
          <a:p>
            <a:pPr marL="12700">
              <a:lnSpc>
                <a:spcPts val="3110"/>
              </a:lnSpc>
              <a:spcBef>
                <a:spcPts val="100"/>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110"/>
              </a:lnSpc>
            </a:pPr>
            <a:r>
              <a:rPr sz="2600" spc="-50" dirty="0">
                <a:latin typeface="Trebuchet MS"/>
                <a:cs typeface="Trebuchet MS"/>
              </a:rPr>
              <a:t>$</a:t>
            </a:r>
            <a:r>
              <a:rPr sz="2600" spc="-204" dirty="0">
                <a:latin typeface="Trebuchet MS"/>
                <a:cs typeface="Trebuchet MS"/>
              </a:rPr>
              <a:t> </a:t>
            </a:r>
            <a:r>
              <a:rPr sz="2600" spc="-130" dirty="0">
                <a:latin typeface="Trebuchet MS"/>
                <a:cs typeface="Trebuchet MS"/>
              </a:rPr>
              <a:t>git</a:t>
            </a:r>
            <a:r>
              <a:rPr sz="2600" spc="-195" dirty="0">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latin typeface="Trebuchet MS"/>
                <a:cs typeface="Trebuchet MS"/>
              </a:rPr>
              <a:t>-m</a:t>
            </a:r>
            <a:r>
              <a:rPr sz="2600" b="1" spc="-200" dirty="0">
                <a:latin typeface="Trebuchet MS"/>
                <a:cs typeface="Trebuchet MS"/>
              </a:rPr>
              <a:t> </a:t>
            </a:r>
            <a:r>
              <a:rPr sz="2600" spc="-75" dirty="0">
                <a:latin typeface="Trebuchet MS"/>
                <a:cs typeface="Trebuchet MS"/>
              </a:rPr>
              <a:t>"Start</a:t>
            </a:r>
            <a:r>
              <a:rPr sz="2600" spc="-195" dirty="0">
                <a:latin typeface="Trebuchet MS"/>
                <a:cs typeface="Trebuchet MS"/>
              </a:rPr>
              <a:t> </a:t>
            </a:r>
            <a:r>
              <a:rPr sz="2600" spc="-90" dirty="0">
                <a:latin typeface="Trebuchet MS"/>
                <a:cs typeface="Trebuchet MS"/>
              </a:rPr>
              <a:t>notes</a:t>
            </a:r>
            <a:r>
              <a:rPr sz="2600" spc="-204" dirty="0">
                <a:latin typeface="Trebuchet MS"/>
                <a:cs typeface="Trebuchet MS"/>
              </a:rPr>
              <a:t> </a:t>
            </a:r>
            <a:r>
              <a:rPr sz="2600" spc="-40" dirty="0">
                <a:latin typeface="Trebuchet MS"/>
                <a:cs typeface="Trebuchet MS"/>
              </a:rPr>
              <a:t>on</a:t>
            </a:r>
            <a:r>
              <a:rPr sz="2600" spc="-200" dirty="0">
                <a:latin typeface="Trebuchet MS"/>
                <a:cs typeface="Trebuchet MS"/>
              </a:rPr>
              <a:t> </a:t>
            </a:r>
            <a:r>
              <a:rPr sz="2600" spc="15" dirty="0">
                <a:latin typeface="Trebuchet MS"/>
                <a:cs typeface="Trebuchet MS"/>
              </a:rPr>
              <a:t>Mars</a:t>
            </a:r>
            <a:r>
              <a:rPr sz="2600" spc="-204"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40" dirty="0">
                <a:latin typeface="Trebuchet MS"/>
                <a:cs typeface="Trebuchet MS"/>
              </a:rPr>
              <a:t>base"</a:t>
            </a:r>
            <a:endParaRPr sz="2600">
              <a:latin typeface="Trebuchet MS"/>
              <a:cs typeface="Trebuchet MS"/>
            </a:endParaRPr>
          </a:p>
        </p:txBody>
      </p:sp>
      <p:sp>
        <p:nvSpPr>
          <p:cNvPr id="6" name="object 6"/>
          <p:cNvSpPr txBox="1"/>
          <p:nvPr/>
        </p:nvSpPr>
        <p:spPr>
          <a:xfrm>
            <a:off x="1127819" y="5323333"/>
            <a:ext cx="1485265"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3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7" name="object 7"/>
          <p:cNvSpPr txBox="1"/>
          <p:nvPr/>
        </p:nvSpPr>
        <p:spPr>
          <a:xfrm>
            <a:off x="1127819" y="6112764"/>
            <a:ext cx="1090930"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25" dirty="0">
                <a:latin typeface="Trebuchet MS"/>
                <a:cs typeface="Trebuchet MS"/>
              </a:rPr>
              <a:t> </a:t>
            </a:r>
            <a:r>
              <a:rPr sz="2600" spc="-95" dirty="0">
                <a:latin typeface="Trebuchet MS"/>
                <a:cs typeface="Trebuchet MS"/>
              </a:rPr>
              <a:t>log</a:t>
            </a:r>
            <a:endParaRPr sz="2600">
              <a:latin typeface="Trebuchet MS"/>
              <a:cs typeface="Trebuchet MS"/>
            </a:endParaRPr>
          </a:p>
        </p:txBody>
      </p:sp>
      <p:sp>
        <p:nvSpPr>
          <p:cNvPr id="8" name="object 8"/>
          <p:cNvSpPr txBox="1"/>
          <p:nvPr/>
        </p:nvSpPr>
        <p:spPr>
          <a:xfrm>
            <a:off x="5664593" y="3423411"/>
            <a:ext cx="423989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Arial"/>
                <a:cs typeface="Arial"/>
              </a:rPr>
              <a:t>tell </a:t>
            </a:r>
            <a:r>
              <a:rPr sz="2200" spc="10" dirty="0">
                <a:latin typeface="Arial"/>
                <a:cs typeface="Arial"/>
              </a:rPr>
              <a:t>Git </a:t>
            </a:r>
            <a:r>
              <a:rPr sz="2200" spc="55" dirty="0">
                <a:latin typeface="Arial"/>
                <a:cs typeface="Arial"/>
              </a:rPr>
              <a:t>to </a:t>
            </a:r>
            <a:r>
              <a:rPr sz="2200" spc="30" dirty="0">
                <a:latin typeface="Arial"/>
                <a:cs typeface="Arial"/>
              </a:rPr>
              <a:t>track </a:t>
            </a:r>
            <a:r>
              <a:rPr sz="2200" spc="-45" dirty="0">
                <a:latin typeface="Arial"/>
                <a:cs typeface="Arial"/>
              </a:rPr>
              <a:t>a </a:t>
            </a:r>
            <a:r>
              <a:rPr sz="2200" spc="-5" dirty="0">
                <a:latin typeface="Arial"/>
                <a:cs typeface="Arial"/>
              </a:rPr>
              <a:t>file </a:t>
            </a:r>
            <a:r>
              <a:rPr sz="2200" spc="5" dirty="0">
                <a:latin typeface="Arial"/>
                <a:cs typeface="Arial"/>
              </a:rPr>
              <a:t>using </a:t>
            </a:r>
            <a:r>
              <a:rPr sz="2200" spc="35" dirty="0">
                <a:latin typeface="Arial"/>
                <a:cs typeface="Arial"/>
              </a:rPr>
              <a:t>git</a:t>
            </a:r>
            <a:r>
              <a:rPr sz="2200" spc="-100" dirty="0">
                <a:latin typeface="Arial"/>
                <a:cs typeface="Arial"/>
              </a:rPr>
              <a:t> </a:t>
            </a:r>
            <a:r>
              <a:rPr sz="2200" b="1" spc="10" dirty="0">
                <a:solidFill>
                  <a:srgbClr val="4472C4"/>
                </a:solidFill>
                <a:latin typeface="Arial"/>
                <a:cs typeface="Arial"/>
              </a:rPr>
              <a:t>add</a:t>
            </a:r>
            <a:endParaRPr sz="2200">
              <a:latin typeface="Arial"/>
              <a:cs typeface="Arial"/>
            </a:endParaRPr>
          </a:p>
        </p:txBody>
      </p:sp>
      <p:sp>
        <p:nvSpPr>
          <p:cNvPr id="9" name="object 9"/>
          <p:cNvSpPr txBox="1"/>
          <p:nvPr/>
        </p:nvSpPr>
        <p:spPr>
          <a:xfrm>
            <a:off x="8159483" y="4410964"/>
            <a:ext cx="3645535" cy="1692910"/>
          </a:xfrm>
          <a:prstGeom prst="rect">
            <a:avLst/>
          </a:prstGeom>
        </p:spPr>
        <p:txBody>
          <a:bodyPr vert="horz" wrap="square" lIns="0" tIns="28575" rIns="0" bIns="0" rtlCol="0">
            <a:spAutoFit/>
          </a:bodyPr>
          <a:lstStyle/>
          <a:p>
            <a:pPr marL="12700" marR="654050">
              <a:lnSpc>
                <a:spcPts val="2590"/>
              </a:lnSpc>
              <a:spcBef>
                <a:spcPts val="225"/>
              </a:spcBef>
            </a:pPr>
            <a:r>
              <a:rPr sz="2200" spc="10" dirty="0">
                <a:latin typeface="Arial"/>
                <a:cs typeface="Arial"/>
              </a:rPr>
              <a:t>Git </a:t>
            </a:r>
            <a:r>
              <a:rPr sz="2200" spc="35" dirty="0">
                <a:latin typeface="Arial"/>
                <a:cs typeface="Arial"/>
              </a:rPr>
              <a:t>now </a:t>
            </a:r>
            <a:r>
              <a:rPr sz="2200" spc="25" dirty="0">
                <a:latin typeface="Arial"/>
                <a:cs typeface="Arial"/>
              </a:rPr>
              <a:t>knows that </a:t>
            </a:r>
            <a:r>
              <a:rPr sz="2200" spc="5" dirty="0">
                <a:latin typeface="Arial"/>
                <a:cs typeface="Arial"/>
              </a:rPr>
              <a:t>it’s  </a:t>
            </a:r>
            <a:r>
              <a:rPr sz="2200" spc="25" dirty="0">
                <a:latin typeface="Arial"/>
                <a:cs typeface="Arial"/>
              </a:rPr>
              <a:t>supposed </a:t>
            </a:r>
            <a:r>
              <a:rPr sz="2200" spc="55" dirty="0">
                <a:latin typeface="Arial"/>
                <a:cs typeface="Arial"/>
              </a:rPr>
              <a:t>to </a:t>
            </a:r>
            <a:r>
              <a:rPr sz="2200" spc="10" dirty="0">
                <a:latin typeface="Arial"/>
                <a:cs typeface="Arial"/>
              </a:rPr>
              <a:t>keep</a:t>
            </a:r>
            <a:r>
              <a:rPr sz="2200" spc="-140" dirty="0">
                <a:latin typeface="Arial"/>
                <a:cs typeface="Arial"/>
              </a:rPr>
              <a:t> </a:t>
            </a:r>
            <a:r>
              <a:rPr sz="2200" spc="30" dirty="0">
                <a:latin typeface="Arial"/>
                <a:cs typeface="Arial"/>
              </a:rPr>
              <a:t>track  </a:t>
            </a:r>
            <a:r>
              <a:rPr sz="2200" spc="35" dirty="0">
                <a:latin typeface="Arial"/>
                <a:cs typeface="Arial"/>
              </a:rPr>
              <a:t>of </a:t>
            </a:r>
            <a:r>
              <a:rPr sz="2200" spc="20" dirty="0">
                <a:latin typeface="Arial"/>
                <a:cs typeface="Arial"/>
              </a:rPr>
              <a:t>mars.txt, </a:t>
            </a:r>
            <a:r>
              <a:rPr sz="2200" spc="50" dirty="0">
                <a:latin typeface="Arial"/>
                <a:cs typeface="Arial"/>
              </a:rPr>
              <a:t>but </a:t>
            </a:r>
            <a:r>
              <a:rPr sz="2200" spc="35" dirty="0">
                <a:latin typeface="Arial"/>
                <a:cs typeface="Arial"/>
              </a:rPr>
              <a:t>it</a:t>
            </a:r>
            <a:r>
              <a:rPr sz="2200" spc="-190" dirty="0">
                <a:latin typeface="Arial"/>
                <a:cs typeface="Arial"/>
              </a:rPr>
              <a:t> </a:t>
            </a:r>
            <a:r>
              <a:rPr sz="2200" spc="20" dirty="0">
                <a:latin typeface="Arial"/>
                <a:cs typeface="Arial"/>
              </a:rPr>
              <a:t>hasn’t</a:t>
            </a:r>
            <a:endParaRPr sz="2200">
              <a:latin typeface="Arial"/>
              <a:cs typeface="Arial"/>
            </a:endParaRPr>
          </a:p>
          <a:p>
            <a:pPr marL="12700">
              <a:lnSpc>
                <a:spcPts val="2615"/>
              </a:lnSpc>
            </a:pPr>
            <a:r>
              <a:rPr sz="2200" spc="15" dirty="0">
                <a:latin typeface="Arial"/>
                <a:cs typeface="Arial"/>
              </a:rPr>
              <a:t>recorded </a:t>
            </a:r>
            <a:r>
              <a:rPr sz="2200" spc="-5" dirty="0">
                <a:latin typeface="Arial"/>
                <a:cs typeface="Arial"/>
              </a:rPr>
              <a:t>these </a:t>
            </a:r>
            <a:r>
              <a:rPr sz="2200" spc="5" dirty="0">
                <a:latin typeface="Arial"/>
                <a:cs typeface="Arial"/>
              </a:rPr>
              <a:t>changes </a:t>
            </a:r>
            <a:r>
              <a:rPr sz="2200" spc="-20" dirty="0">
                <a:latin typeface="Arial"/>
                <a:cs typeface="Arial"/>
              </a:rPr>
              <a:t>as</a:t>
            </a:r>
            <a:r>
              <a:rPr sz="2200" spc="-70" dirty="0">
                <a:latin typeface="Arial"/>
                <a:cs typeface="Arial"/>
              </a:rPr>
              <a:t> </a:t>
            </a:r>
            <a:r>
              <a:rPr sz="2200" spc="-45" dirty="0">
                <a:latin typeface="Arial"/>
                <a:cs typeface="Arial"/>
              </a:rPr>
              <a:t>a</a:t>
            </a:r>
            <a:endParaRPr sz="2200">
              <a:latin typeface="Arial"/>
              <a:cs typeface="Arial"/>
            </a:endParaRPr>
          </a:p>
          <a:p>
            <a:pPr marL="12700">
              <a:lnSpc>
                <a:spcPts val="2615"/>
              </a:lnSpc>
            </a:pPr>
            <a:r>
              <a:rPr sz="2200" b="1" spc="10" dirty="0">
                <a:solidFill>
                  <a:srgbClr val="0070C0"/>
                </a:solidFill>
                <a:latin typeface="Arial"/>
                <a:cs typeface="Arial"/>
              </a:rPr>
              <a:t>commit</a:t>
            </a:r>
            <a:r>
              <a:rPr sz="2200" b="1" spc="-5" dirty="0">
                <a:solidFill>
                  <a:srgbClr val="0070C0"/>
                </a:solidFill>
                <a:latin typeface="Arial"/>
                <a:cs typeface="Arial"/>
              </a:rPr>
              <a:t> </a:t>
            </a:r>
            <a:r>
              <a:rPr sz="2200" spc="5" dirty="0">
                <a:latin typeface="Arial"/>
                <a:cs typeface="Arial"/>
              </a:rPr>
              <a:t>yet.</a:t>
            </a:r>
            <a:endParaRPr sz="2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878839" y="1761404"/>
            <a:ext cx="6851650" cy="4380230"/>
          </a:xfrm>
          <a:prstGeom prst="rect">
            <a:avLst/>
          </a:prstGeom>
        </p:spPr>
        <p:txBody>
          <a:bodyPr vert="horz" wrap="square" lIns="0" tIns="46990" rIns="0" bIns="0" rtlCol="0">
            <a:spAutoFit/>
          </a:bodyPr>
          <a:lstStyle/>
          <a:p>
            <a:pPr marL="279400" indent="-228600">
              <a:lnSpc>
                <a:spcPct val="100000"/>
              </a:lnSpc>
              <a:spcBef>
                <a:spcPts val="370"/>
              </a:spcBef>
              <a:buFont typeface="Arial"/>
              <a:buChar char="•"/>
              <a:tabLst>
                <a:tab pos="2794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736600" lvl="1" indent="-228600">
              <a:lnSpc>
                <a:spcPct val="100000"/>
              </a:lnSpc>
              <a:spcBef>
                <a:spcPts val="229"/>
              </a:spcBef>
              <a:buFont typeface="Arial"/>
              <a:buChar char="•"/>
              <a:tabLst>
                <a:tab pos="736600" algn="l"/>
              </a:tabLst>
            </a:pPr>
            <a:r>
              <a:rPr sz="2400" spc="-135" dirty="0">
                <a:latin typeface="Trebuchet MS"/>
                <a:cs typeface="Trebuchet MS"/>
              </a:rPr>
              <a:t>“The </a:t>
            </a:r>
            <a:r>
              <a:rPr sz="2400" spc="-95" dirty="0">
                <a:latin typeface="Trebuchet MS"/>
                <a:cs typeface="Trebuchet MS"/>
              </a:rPr>
              <a:t>two </a:t>
            </a:r>
            <a:r>
              <a:rPr sz="2400" spc="-45" dirty="0">
                <a:latin typeface="Trebuchet MS"/>
                <a:cs typeface="Trebuchet MS"/>
              </a:rPr>
              <a:t>moons </a:t>
            </a:r>
            <a:r>
              <a:rPr sz="2400" spc="-125" dirty="0">
                <a:latin typeface="Trebuchet MS"/>
                <a:cs typeface="Trebuchet MS"/>
              </a:rPr>
              <a:t>are</a:t>
            </a:r>
            <a:r>
              <a:rPr sz="2400" spc="-480" dirty="0">
                <a:latin typeface="Trebuchet MS"/>
                <a:cs typeface="Trebuchet MS"/>
              </a:rPr>
              <a:t> </a:t>
            </a:r>
            <a:r>
              <a:rPr sz="2400" spc="-150" dirty="0">
                <a:latin typeface="Trebuchet MS"/>
                <a:cs typeface="Trebuchet MS"/>
              </a:rPr>
              <a:t>nice”</a:t>
            </a:r>
            <a:endParaRPr sz="2400">
              <a:latin typeface="Trebuchet MS"/>
              <a:cs typeface="Trebuchet MS"/>
            </a:endParaRPr>
          </a:p>
          <a:p>
            <a:pPr lvl="1">
              <a:lnSpc>
                <a:spcPct val="100000"/>
              </a:lnSpc>
              <a:spcBef>
                <a:spcPts val="35"/>
              </a:spcBef>
              <a:buFont typeface="Arial"/>
              <a:buChar char="•"/>
            </a:pPr>
            <a:endParaRPr sz="2300">
              <a:latin typeface="Trebuchet MS"/>
              <a:cs typeface="Trebuchet MS"/>
            </a:endParaRPr>
          </a:p>
          <a:p>
            <a:pPr marL="261620" indent="-211454">
              <a:lnSpc>
                <a:spcPts val="3060"/>
              </a:lnSpc>
              <a:buClr>
                <a:srgbClr val="000000"/>
              </a:buClr>
              <a:buSzPct val="107692"/>
              <a:buChar char="•"/>
              <a:tabLst>
                <a:tab pos="262255" algn="l"/>
              </a:tabLst>
            </a:pPr>
            <a:r>
              <a:rPr sz="2600" spc="-5" dirty="0">
                <a:solidFill>
                  <a:srgbClr val="19177C"/>
                </a:solidFill>
                <a:latin typeface="Arial"/>
                <a:cs typeface="Arial"/>
              </a:rPr>
              <a:t>$ </a:t>
            </a:r>
            <a:r>
              <a:rPr sz="2600" spc="40" dirty="0">
                <a:solidFill>
                  <a:srgbClr val="360084"/>
                </a:solidFill>
                <a:latin typeface="Arial"/>
                <a:cs typeface="Arial"/>
              </a:rPr>
              <a:t>git</a:t>
            </a:r>
            <a:r>
              <a:rPr sz="2600" spc="10"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261620">
              <a:lnSpc>
                <a:spcPts val="306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b="1" spc="-135" dirty="0">
                <a:solidFill>
                  <a:srgbClr val="0070C0"/>
                </a:solidFill>
                <a:latin typeface="Trebuchet MS"/>
                <a:cs typeface="Trebuchet MS"/>
              </a:rPr>
              <a:t>diff</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42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45" dirty="0">
                <a:solidFill>
                  <a:srgbClr val="0070C0"/>
                </a:solidFill>
                <a:latin typeface="Trebuchet MS"/>
                <a:cs typeface="Trebuchet MS"/>
              </a:rPr>
              <a:t>commit </a:t>
            </a:r>
            <a:r>
              <a:rPr sz="2600" b="1" spc="-140" dirty="0">
                <a:latin typeface="Trebuchet MS"/>
                <a:cs typeface="Trebuchet MS"/>
              </a:rPr>
              <a:t>-m </a:t>
            </a:r>
            <a:r>
              <a:rPr sz="2600" spc="-160" dirty="0">
                <a:latin typeface="Trebuchet MS"/>
                <a:cs typeface="Trebuchet MS"/>
              </a:rPr>
              <a:t>”Adding </a:t>
            </a:r>
            <a:r>
              <a:rPr sz="2600" spc="-90" dirty="0">
                <a:latin typeface="Trebuchet MS"/>
                <a:cs typeface="Trebuchet MS"/>
              </a:rPr>
              <a:t>notes </a:t>
            </a:r>
            <a:r>
              <a:rPr sz="2600" spc="-40" dirty="0">
                <a:latin typeface="Trebuchet MS"/>
                <a:cs typeface="Trebuchet MS"/>
              </a:rPr>
              <a:t>on </a:t>
            </a:r>
            <a:r>
              <a:rPr sz="2600" spc="-50" dirty="0">
                <a:latin typeface="Trebuchet MS"/>
                <a:cs typeface="Trebuchet MS"/>
              </a:rPr>
              <a:t>Mars’</a:t>
            </a:r>
            <a:r>
              <a:rPr sz="2600" spc="-270" dirty="0">
                <a:latin typeface="Trebuchet MS"/>
                <a:cs typeface="Trebuchet MS"/>
              </a:rPr>
              <a:t> </a:t>
            </a:r>
            <a:r>
              <a:rPr sz="2600" spc="-10" dirty="0">
                <a:latin typeface="Trebuchet MS"/>
                <a:cs typeface="Trebuchet MS"/>
              </a:rPr>
              <a:t>moons"</a:t>
            </a:r>
            <a:endParaRPr sz="2600">
              <a:latin typeface="Trebuchet MS"/>
              <a:cs typeface="Trebuchet MS"/>
            </a:endParaRPr>
          </a:p>
          <a:p>
            <a:pPr>
              <a:lnSpc>
                <a:spcPct val="100000"/>
              </a:lnSpc>
              <a:spcBef>
                <a:spcPts val="50"/>
              </a:spcBef>
            </a:pPr>
            <a:endParaRPr sz="2600">
              <a:latin typeface="Trebuchet MS"/>
              <a:cs typeface="Trebuchet MS"/>
            </a:endParaRPr>
          </a:p>
          <a:p>
            <a:pPr marL="261620">
              <a:lnSpc>
                <a:spcPct val="100000"/>
              </a:lnSpc>
              <a:spcBef>
                <a:spcPts val="5"/>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a:lnSpc>
                <a:spcPct val="100000"/>
              </a:lnSpc>
              <a:spcBef>
                <a:spcPts val="55"/>
              </a:spcBef>
            </a:pPr>
            <a:endParaRPr sz="2700">
              <a:latin typeface="Trebuchet MS"/>
              <a:cs typeface="Trebuchet MS"/>
            </a:endParaRPr>
          </a:p>
          <a:p>
            <a:pPr marL="261620">
              <a:lnSpc>
                <a:spcPct val="10000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95" dirty="0">
                <a:latin typeface="Trebuchet MS"/>
                <a:cs typeface="Trebuchet MS"/>
              </a:rPr>
              <a:t>log</a:t>
            </a:r>
            <a:endParaRPr sz="26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p:nvPr/>
        </p:nvSpPr>
        <p:spPr>
          <a:xfrm>
            <a:off x="615695" y="2118360"/>
            <a:ext cx="10738104" cy="37673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95778"/>
            <a:ext cx="10314940" cy="2622550"/>
          </a:xfrm>
          <a:prstGeom prst="rect">
            <a:avLst/>
          </a:prstGeom>
        </p:spPr>
        <p:txBody>
          <a:bodyPr vert="horz" wrap="square" lIns="0" tIns="63500" rIns="0" bIns="0" rtlCol="0">
            <a:spAutoFit/>
          </a:bodyPr>
          <a:lstStyle/>
          <a:p>
            <a:pPr marL="241300" marR="14604" indent="-228600">
              <a:lnSpc>
                <a:spcPts val="3000"/>
              </a:lnSpc>
              <a:spcBef>
                <a:spcPts val="500"/>
              </a:spcBef>
              <a:buFont typeface="Arial"/>
              <a:buChar char="•"/>
              <a:tabLst>
                <a:tab pos="241300" algn="l"/>
              </a:tabLst>
            </a:pPr>
            <a:r>
              <a:rPr sz="2800" spc="-70" dirty="0">
                <a:latin typeface="Trebuchet MS"/>
                <a:cs typeface="Trebuchet MS"/>
              </a:rPr>
              <a:t>Add</a:t>
            </a:r>
            <a:r>
              <a:rPr sz="2800" spc="-200" dirty="0">
                <a:latin typeface="Trebuchet MS"/>
                <a:cs typeface="Trebuchet MS"/>
              </a:rPr>
              <a:t> </a:t>
            </a:r>
            <a:r>
              <a:rPr sz="2800" spc="-75" dirty="0">
                <a:latin typeface="Trebuchet MS"/>
                <a:cs typeface="Trebuchet MS"/>
              </a:rPr>
              <a:t>some</a:t>
            </a:r>
            <a:r>
              <a:rPr sz="2800" spc="-210" dirty="0">
                <a:latin typeface="Trebuchet MS"/>
                <a:cs typeface="Trebuchet MS"/>
              </a:rPr>
              <a:t> </a:t>
            </a:r>
            <a:r>
              <a:rPr sz="2800" spc="-190" dirty="0">
                <a:latin typeface="Trebuchet MS"/>
                <a:cs typeface="Trebuchet MS"/>
              </a:rPr>
              <a:t>text</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mars.txt</a:t>
            </a:r>
            <a:r>
              <a:rPr sz="2800" spc="-210" dirty="0">
                <a:latin typeface="Trebuchet MS"/>
                <a:cs typeface="Trebuchet MS"/>
              </a:rPr>
              <a:t> </a:t>
            </a:r>
            <a:r>
              <a:rPr sz="2800" spc="-100" dirty="0">
                <a:latin typeface="Trebuchet MS"/>
                <a:cs typeface="Trebuchet MS"/>
              </a:rPr>
              <a:t>noting</a:t>
            </a:r>
            <a:r>
              <a:rPr sz="2800" spc="-210" dirty="0">
                <a:latin typeface="Trebuchet MS"/>
                <a:cs typeface="Trebuchet MS"/>
              </a:rPr>
              <a:t> </a:t>
            </a:r>
            <a:r>
              <a:rPr sz="2800" spc="-90" dirty="0">
                <a:latin typeface="Trebuchet MS"/>
                <a:cs typeface="Trebuchet MS"/>
              </a:rPr>
              <a:t>your</a:t>
            </a:r>
            <a:r>
              <a:rPr sz="2800" spc="-204" dirty="0">
                <a:latin typeface="Trebuchet MS"/>
                <a:cs typeface="Trebuchet MS"/>
              </a:rPr>
              <a:t> </a:t>
            </a:r>
            <a:r>
              <a:rPr sz="2800" spc="-114" dirty="0">
                <a:latin typeface="Trebuchet MS"/>
                <a:cs typeface="Trebuchet MS"/>
              </a:rPr>
              <a:t>decision</a:t>
            </a:r>
            <a:r>
              <a:rPr sz="2800" spc="-200" dirty="0">
                <a:latin typeface="Trebuchet MS"/>
                <a:cs typeface="Trebuchet MS"/>
              </a:rPr>
              <a:t> </a:t>
            </a:r>
            <a:r>
              <a:rPr sz="2800" spc="-114" dirty="0">
                <a:latin typeface="Trebuchet MS"/>
                <a:cs typeface="Trebuchet MS"/>
              </a:rPr>
              <a:t>to</a:t>
            </a:r>
            <a:r>
              <a:rPr sz="2800" spc="-200" dirty="0">
                <a:latin typeface="Trebuchet MS"/>
                <a:cs typeface="Trebuchet MS"/>
              </a:rPr>
              <a:t> </a:t>
            </a:r>
            <a:r>
              <a:rPr sz="2800" spc="-110" dirty="0">
                <a:latin typeface="Trebuchet MS"/>
                <a:cs typeface="Trebuchet MS"/>
              </a:rPr>
              <a:t>consider</a:t>
            </a:r>
            <a:r>
              <a:rPr sz="2800" spc="-204" dirty="0">
                <a:latin typeface="Trebuchet MS"/>
                <a:cs typeface="Trebuchet MS"/>
              </a:rPr>
              <a:t> </a:t>
            </a:r>
            <a:r>
              <a:rPr sz="2800" spc="-100" dirty="0">
                <a:latin typeface="Trebuchet MS"/>
                <a:cs typeface="Trebuchet MS"/>
              </a:rPr>
              <a:t>Venus</a:t>
            </a:r>
            <a:r>
              <a:rPr sz="2800" spc="-200" dirty="0">
                <a:latin typeface="Trebuchet MS"/>
                <a:cs typeface="Trebuchet MS"/>
              </a:rPr>
              <a:t> </a:t>
            </a:r>
            <a:r>
              <a:rPr sz="2800" spc="-90" dirty="0">
                <a:latin typeface="Trebuchet MS"/>
                <a:cs typeface="Trebuchet MS"/>
              </a:rPr>
              <a:t>as</a:t>
            </a:r>
            <a:r>
              <a:rPr sz="2800" spc="-195" dirty="0">
                <a:latin typeface="Trebuchet MS"/>
                <a:cs typeface="Trebuchet MS"/>
              </a:rPr>
              <a:t> </a:t>
            </a:r>
            <a:r>
              <a:rPr sz="2800" spc="-130" dirty="0">
                <a:latin typeface="Trebuchet MS"/>
                <a:cs typeface="Trebuchet MS"/>
              </a:rPr>
              <a:t>a  </a:t>
            </a:r>
            <a:r>
              <a:rPr sz="2800" spc="-100" dirty="0">
                <a:latin typeface="Trebuchet MS"/>
                <a:cs typeface="Trebuchet MS"/>
              </a:rPr>
              <a:t>base</a:t>
            </a:r>
            <a:endParaRPr sz="2800">
              <a:latin typeface="Trebuchet MS"/>
              <a:cs typeface="Trebuchet MS"/>
            </a:endParaRPr>
          </a:p>
          <a:p>
            <a:pPr marL="241300" marR="5080" indent="-228600">
              <a:lnSpc>
                <a:spcPts val="3120"/>
              </a:lnSpc>
              <a:spcBef>
                <a:spcPts val="885"/>
              </a:spcBef>
              <a:buFont typeface="Arial"/>
              <a:buChar char="•"/>
              <a:tabLst>
                <a:tab pos="241300" algn="l"/>
              </a:tabLst>
            </a:pPr>
            <a:r>
              <a:rPr sz="2800" spc="-170" dirty="0">
                <a:latin typeface="Trebuchet MS"/>
                <a:cs typeface="Trebuchet MS"/>
              </a:rPr>
              <a:t>Create</a:t>
            </a:r>
            <a:r>
              <a:rPr sz="2800" spc="-215"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00" dirty="0">
                <a:latin typeface="Trebuchet MS"/>
                <a:cs typeface="Trebuchet MS"/>
              </a:rPr>
              <a:t>new</a:t>
            </a:r>
            <a:r>
              <a:rPr sz="2800" spc="-210" dirty="0">
                <a:latin typeface="Trebuchet MS"/>
                <a:cs typeface="Trebuchet MS"/>
              </a:rPr>
              <a:t> </a:t>
            </a:r>
            <a:r>
              <a:rPr sz="2800" spc="-170" dirty="0">
                <a:latin typeface="Trebuchet MS"/>
                <a:cs typeface="Trebuchet MS"/>
              </a:rPr>
              <a:t>file</a:t>
            </a:r>
            <a:r>
              <a:rPr sz="2800" spc="-215" dirty="0">
                <a:latin typeface="Trebuchet MS"/>
                <a:cs typeface="Trebuchet MS"/>
              </a:rPr>
              <a:t> </a:t>
            </a:r>
            <a:r>
              <a:rPr sz="2800" spc="-150" dirty="0">
                <a:latin typeface="Trebuchet MS"/>
                <a:cs typeface="Trebuchet MS"/>
              </a:rPr>
              <a:t>venus.txt</a:t>
            </a:r>
            <a:r>
              <a:rPr sz="2800" spc="-210" dirty="0">
                <a:latin typeface="Trebuchet MS"/>
                <a:cs typeface="Trebuchet MS"/>
              </a:rPr>
              <a:t> </a:t>
            </a:r>
            <a:r>
              <a:rPr sz="2800" spc="-125" dirty="0">
                <a:latin typeface="Trebuchet MS"/>
                <a:cs typeface="Trebuchet MS"/>
              </a:rPr>
              <a:t>with</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50" dirty="0">
                <a:latin typeface="Trebuchet MS"/>
                <a:cs typeface="Trebuchet MS"/>
              </a:rPr>
              <a:t>initial</a:t>
            </a:r>
            <a:r>
              <a:rPr sz="2800" spc="-210" dirty="0">
                <a:latin typeface="Trebuchet MS"/>
                <a:cs typeface="Trebuchet MS"/>
              </a:rPr>
              <a:t> </a:t>
            </a:r>
            <a:r>
              <a:rPr sz="2800" spc="-90" dirty="0">
                <a:latin typeface="Trebuchet MS"/>
                <a:cs typeface="Trebuchet MS"/>
              </a:rPr>
              <a:t>thoughts</a:t>
            </a:r>
            <a:r>
              <a:rPr sz="2800" spc="-204" dirty="0">
                <a:latin typeface="Trebuchet MS"/>
                <a:cs typeface="Trebuchet MS"/>
              </a:rPr>
              <a:t> </a:t>
            </a:r>
            <a:r>
              <a:rPr sz="2800" spc="-100" dirty="0">
                <a:latin typeface="Trebuchet MS"/>
                <a:cs typeface="Trebuchet MS"/>
              </a:rPr>
              <a:t>about</a:t>
            </a:r>
            <a:r>
              <a:rPr sz="2800" spc="-204" dirty="0">
                <a:latin typeface="Trebuchet MS"/>
                <a:cs typeface="Trebuchet MS"/>
              </a:rPr>
              <a:t> </a:t>
            </a:r>
            <a:r>
              <a:rPr sz="2800" spc="-100" dirty="0">
                <a:latin typeface="Trebuchet MS"/>
                <a:cs typeface="Trebuchet MS"/>
              </a:rPr>
              <a:t>Venus</a:t>
            </a:r>
            <a:r>
              <a:rPr sz="2800" spc="-204" dirty="0">
                <a:latin typeface="Trebuchet MS"/>
                <a:cs typeface="Trebuchet MS"/>
              </a:rPr>
              <a:t> </a:t>
            </a:r>
            <a:r>
              <a:rPr sz="2800" spc="-90" dirty="0">
                <a:latin typeface="Trebuchet MS"/>
                <a:cs typeface="Trebuchet MS"/>
              </a:rPr>
              <a:t>as</a:t>
            </a:r>
            <a:r>
              <a:rPr sz="2800" spc="-200" dirty="0">
                <a:latin typeface="Trebuchet MS"/>
                <a:cs typeface="Trebuchet MS"/>
              </a:rPr>
              <a:t> </a:t>
            </a:r>
            <a:r>
              <a:rPr sz="2800" spc="-130" dirty="0">
                <a:latin typeface="Trebuchet MS"/>
                <a:cs typeface="Trebuchet MS"/>
              </a:rPr>
              <a:t>a  </a:t>
            </a:r>
            <a:r>
              <a:rPr sz="2800" spc="-100" dirty="0">
                <a:latin typeface="Trebuchet MS"/>
                <a:cs typeface="Trebuchet MS"/>
              </a:rPr>
              <a:t>base </a:t>
            </a:r>
            <a:r>
              <a:rPr sz="2800" spc="-130" dirty="0">
                <a:latin typeface="Trebuchet MS"/>
                <a:cs typeface="Trebuchet MS"/>
              </a:rPr>
              <a:t>for </a:t>
            </a:r>
            <a:r>
              <a:rPr sz="2800" spc="-85" dirty="0">
                <a:latin typeface="Trebuchet MS"/>
                <a:cs typeface="Trebuchet MS"/>
              </a:rPr>
              <a:t>you </a:t>
            </a:r>
            <a:r>
              <a:rPr sz="2800" spc="-95" dirty="0">
                <a:latin typeface="Trebuchet MS"/>
                <a:cs typeface="Trebuchet MS"/>
              </a:rPr>
              <a:t>and </a:t>
            </a:r>
            <a:r>
              <a:rPr sz="2800" spc="-90" dirty="0">
                <a:latin typeface="Trebuchet MS"/>
                <a:cs typeface="Trebuchet MS"/>
              </a:rPr>
              <a:t>your</a:t>
            </a:r>
            <a:r>
              <a:rPr sz="2800" spc="-645" dirty="0">
                <a:latin typeface="Trebuchet MS"/>
                <a:cs typeface="Trebuchet MS"/>
              </a:rPr>
              <a:t> </a:t>
            </a:r>
            <a:r>
              <a:rPr sz="2800" spc="-114" dirty="0">
                <a:latin typeface="Trebuchet MS"/>
                <a:cs typeface="Trebuchet MS"/>
              </a:rPr>
              <a:t>friends</a:t>
            </a:r>
            <a:endParaRPr sz="2800">
              <a:latin typeface="Trebuchet MS"/>
              <a:cs typeface="Trebuchet MS"/>
            </a:endParaRPr>
          </a:p>
          <a:p>
            <a:pPr marL="241300" marR="463550" indent="-228600">
              <a:lnSpc>
                <a:spcPts val="3000"/>
              </a:lnSpc>
              <a:spcBef>
                <a:spcPts val="960"/>
              </a:spcBef>
              <a:buFont typeface="Arial"/>
              <a:buChar char="•"/>
              <a:tabLst>
                <a:tab pos="241300" algn="l"/>
              </a:tabLst>
            </a:pPr>
            <a:r>
              <a:rPr sz="2800" spc="-70" dirty="0">
                <a:latin typeface="Trebuchet MS"/>
                <a:cs typeface="Trebuchet MS"/>
              </a:rPr>
              <a:t>Add</a:t>
            </a:r>
            <a:r>
              <a:rPr sz="2800" spc="-204" dirty="0">
                <a:latin typeface="Trebuchet MS"/>
                <a:cs typeface="Trebuchet MS"/>
              </a:rPr>
              <a:t> </a:t>
            </a:r>
            <a:r>
              <a:rPr sz="2800" spc="-110" dirty="0">
                <a:latin typeface="Trebuchet MS"/>
                <a:cs typeface="Trebuchet MS"/>
              </a:rPr>
              <a:t>changes</a:t>
            </a:r>
            <a:r>
              <a:rPr sz="2800" spc="-204" dirty="0">
                <a:latin typeface="Trebuchet MS"/>
                <a:cs typeface="Trebuchet MS"/>
              </a:rPr>
              <a:t> </a:t>
            </a:r>
            <a:r>
              <a:rPr sz="2800" spc="-120" dirty="0">
                <a:latin typeface="Trebuchet MS"/>
                <a:cs typeface="Trebuchet MS"/>
              </a:rPr>
              <a:t>from</a:t>
            </a:r>
            <a:r>
              <a:rPr sz="2800" spc="-204" dirty="0">
                <a:latin typeface="Trebuchet MS"/>
                <a:cs typeface="Trebuchet MS"/>
              </a:rPr>
              <a:t> </a:t>
            </a:r>
            <a:r>
              <a:rPr sz="2800" spc="-90" dirty="0">
                <a:latin typeface="Trebuchet MS"/>
                <a:cs typeface="Trebuchet MS"/>
              </a:rPr>
              <a:t>both</a:t>
            </a:r>
            <a:r>
              <a:rPr sz="2800" spc="-204" dirty="0">
                <a:latin typeface="Trebuchet MS"/>
                <a:cs typeface="Trebuchet MS"/>
              </a:rPr>
              <a:t> </a:t>
            </a:r>
            <a:r>
              <a:rPr sz="2800" spc="-145" dirty="0">
                <a:latin typeface="Trebuchet MS"/>
                <a:cs typeface="Trebuchet MS"/>
              </a:rPr>
              <a:t>files</a:t>
            </a:r>
            <a:r>
              <a:rPr sz="2800" spc="-204"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staging</a:t>
            </a:r>
            <a:r>
              <a:rPr sz="2800" spc="-215" dirty="0">
                <a:latin typeface="Trebuchet MS"/>
                <a:cs typeface="Trebuchet MS"/>
              </a:rPr>
              <a:t> </a:t>
            </a:r>
            <a:r>
              <a:rPr sz="2800" spc="-180" dirty="0">
                <a:latin typeface="Trebuchet MS"/>
                <a:cs typeface="Trebuchet MS"/>
              </a:rPr>
              <a:t>area,</a:t>
            </a:r>
            <a:r>
              <a:rPr sz="2800" spc="-200"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30" dirty="0">
                <a:latin typeface="Trebuchet MS"/>
                <a:cs typeface="Trebuchet MS"/>
              </a:rPr>
              <a:t>commit</a:t>
            </a:r>
            <a:r>
              <a:rPr sz="2800" spc="-204" dirty="0">
                <a:latin typeface="Trebuchet MS"/>
                <a:cs typeface="Trebuchet MS"/>
              </a:rPr>
              <a:t> </a:t>
            </a:r>
            <a:r>
              <a:rPr sz="2800" spc="-90" dirty="0">
                <a:latin typeface="Trebuchet MS"/>
                <a:cs typeface="Trebuchet MS"/>
              </a:rPr>
              <a:t>those  </a:t>
            </a:r>
            <a:r>
              <a:rPr sz="2800" spc="-135" dirty="0">
                <a:latin typeface="Trebuchet MS"/>
                <a:cs typeface="Trebuchet MS"/>
              </a:rPr>
              <a:t>changes.</a:t>
            </a:r>
            <a:endParaRPr sz="2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85800" y="1447800"/>
            <a:ext cx="10358120" cy="5170646"/>
          </a:xfrm>
        </p:spPr>
        <p:txBody>
          <a:bodyPr/>
          <a:lstStyle/>
          <a:p>
            <a:pPr algn="l" fontAlgn="base"/>
            <a:r>
              <a:rPr lang="en-US" sz="2800" dirty="0"/>
              <a:t>Getting started</a:t>
            </a:r>
          </a:p>
          <a:p>
            <a:pPr algn="l" fontAlgn="base"/>
            <a:r>
              <a:rPr lang="en-US" sz="2800" dirty="0"/>
              <a:t>You first need to install the requirements!</a:t>
            </a:r>
          </a:p>
          <a:p>
            <a:pPr algn="l" fontAlgn="base"/>
            <a:endParaRPr lang="en-US" sz="2800" dirty="0"/>
          </a:p>
          <a:p>
            <a:pPr algn="l" fontAlgn="base"/>
            <a:r>
              <a:rPr lang="en-US" sz="2800" dirty="0"/>
              <a:t>Python 3.x</a:t>
            </a:r>
          </a:p>
          <a:p>
            <a:pPr algn="l" fontAlgn="base">
              <a:buFont typeface="Arial" panose="020B0604020202020204" pitchFamily="34" charset="0"/>
              <a:buChar char="•"/>
            </a:pPr>
            <a:endParaRPr lang="en-US" sz="2800" dirty="0">
              <a:hlinkClick r:id="rId2"/>
            </a:endParaRPr>
          </a:p>
          <a:p>
            <a:pPr algn="l" fontAlgn="base">
              <a:buFont typeface="Arial" panose="020B0604020202020204" pitchFamily="34" charset="0"/>
              <a:buChar char="•"/>
            </a:pPr>
            <a:r>
              <a:rPr lang="en-US" sz="2800" dirty="0">
                <a:hlinkClick r:id="rId2"/>
              </a:rPr>
              <a:t>cookiecutter Python package</a:t>
            </a:r>
            <a:endParaRPr lang="en-US" sz="2800" dirty="0"/>
          </a:p>
          <a:p>
            <a:pPr algn="l"/>
            <a:r>
              <a:rPr lang="en-US" sz="2800" dirty="0"/>
              <a:t> </a:t>
            </a:r>
          </a:p>
          <a:p>
            <a:pPr algn="l" fontAlgn="base"/>
            <a:r>
              <a:rPr lang="en-US" sz="2800" dirty="0">
                <a:highlight>
                  <a:srgbClr val="808080"/>
                </a:highlight>
              </a:rPr>
              <a:t>pip install </a:t>
            </a:r>
            <a:r>
              <a:rPr lang="en-US" sz="2800" dirty="0" err="1">
                <a:highlight>
                  <a:srgbClr val="808080"/>
                </a:highlight>
              </a:rPr>
              <a:t>cookiecutter</a:t>
            </a:r>
            <a:endParaRPr lang="en-US" sz="2800" dirty="0">
              <a:highlight>
                <a:srgbClr val="808080"/>
              </a:highlight>
            </a:endParaRPr>
          </a:p>
          <a:p>
            <a:pPr algn="l" fontAlgn="base"/>
            <a:endParaRPr lang="en-US" sz="2800" dirty="0">
              <a:highlight>
                <a:srgbClr val="808080"/>
              </a:highlight>
            </a:endParaRPr>
          </a:p>
          <a:p>
            <a:pPr algn="l" fontAlgn="base"/>
            <a:endParaRPr lang="en-US" sz="2800" dirty="0">
              <a:highlight>
                <a:srgbClr val="808080"/>
              </a:highlight>
            </a:endParaRPr>
          </a:p>
          <a:p>
            <a:pPr algn="l" fontAlgn="base"/>
            <a:r>
              <a:rPr lang="en-US" sz="2800" dirty="0" err="1"/>
              <a:t>cookiecutter</a:t>
            </a:r>
            <a:r>
              <a:rPr lang="en-US" sz="2800" dirty="0"/>
              <a:t> is a command-line utility that creates projects from </a:t>
            </a:r>
            <a:r>
              <a:rPr lang="en-US" sz="2800" dirty="0" err="1"/>
              <a:t>cookiecutters</a:t>
            </a:r>
            <a:r>
              <a:rPr lang="en-US" sz="2800" dirty="0"/>
              <a:t> (project templates).</a:t>
            </a:r>
          </a:p>
        </p:txBody>
      </p:sp>
    </p:spTree>
    <p:extLst>
      <p:ext uri="{BB962C8B-B14F-4D97-AF65-F5344CB8AC3E}">
        <p14:creationId xmlns:p14="http://schemas.microsoft.com/office/powerpoint/2010/main" val="320755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20596"/>
            <a:ext cx="10296525" cy="46494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spc="-70" dirty="0">
                <a:latin typeface="Trebuchet MS"/>
                <a:cs typeface="Trebuchet MS"/>
              </a:rPr>
              <a:t>Add</a:t>
            </a:r>
            <a:r>
              <a:rPr sz="2600" spc="-200" dirty="0">
                <a:latin typeface="Trebuchet MS"/>
                <a:cs typeface="Trebuchet MS"/>
              </a:rPr>
              <a:t> </a:t>
            </a:r>
            <a:r>
              <a:rPr sz="2600" spc="-70" dirty="0">
                <a:latin typeface="Trebuchet MS"/>
                <a:cs typeface="Trebuchet MS"/>
              </a:rPr>
              <a:t>some</a:t>
            </a:r>
            <a:r>
              <a:rPr sz="2600" spc="-204" dirty="0">
                <a:latin typeface="Trebuchet MS"/>
                <a:cs typeface="Trebuchet MS"/>
              </a:rPr>
              <a:t> </a:t>
            </a:r>
            <a:r>
              <a:rPr sz="2600" spc="-175" dirty="0">
                <a:latin typeface="Trebuchet MS"/>
                <a:cs typeface="Trebuchet MS"/>
              </a:rPr>
              <a:t>text</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55" dirty="0">
                <a:latin typeface="Trebuchet MS"/>
                <a:cs typeface="Trebuchet MS"/>
              </a:rPr>
              <a:t>mars.txt</a:t>
            </a:r>
            <a:r>
              <a:rPr sz="2600" spc="-195" dirty="0">
                <a:latin typeface="Trebuchet MS"/>
                <a:cs typeface="Trebuchet MS"/>
              </a:rPr>
              <a:t> </a:t>
            </a:r>
            <a:r>
              <a:rPr sz="2600" spc="-90" dirty="0">
                <a:latin typeface="Trebuchet MS"/>
                <a:cs typeface="Trebuchet MS"/>
              </a:rPr>
              <a:t>noting</a:t>
            </a:r>
            <a:r>
              <a:rPr sz="2600" spc="-195" dirty="0">
                <a:latin typeface="Trebuchet MS"/>
                <a:cs typeface="Trebuchet MS"/>
              </a:rPr>
              <a:t> </a:t>
            </a:r>
            <a:r>
              <a:rPr sz="2600" spc="-85" dirty="0">
                <a:latin typeface="Trebuchet MS"/>
                <a:cs typeface="Trebuchet MS"/>
              </a:rPr>
              <a:t>your</a:t>
            </a:r>
            <a:r>
              <a:rPr sz="2600" spc="-185" dirty="0">
                <a:latin typeface="Trebuchet MS"/>
                <a:cs typeface="Trebuchet MS"/>
              </a:rPr>
              <a:t> </a:t>
            </a:r>
            <a:r>
              <a:rPr sz="2600" spc="-105" dirty="0">
                <a:latin typeface="Trebuchet MS"/>
                <a:cs typeface="Trebuchet MS"/>
              </a:rPr>
              <a:t>decision</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05" dirty="0">
                <a:latin typeface="Trebuchet MS"/>
                <a:cs typeface="Trebuchet MS"/>
              </a:rPr>
              <a:t>consider</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95" dirty="0">
                <a:latin typeface="Trebuchet MS"/>
                <a:cs typeface="Trebuchet MS"/>
              </a:rPr>
              <a:t>base</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55" dirty="0">
                <a:solidFill>
                  <a:srgbClr val="00B050"/>
                </a:solidFill>
                <a:latin typeface="Trebuchet MS"/>
                <a:cs typeface="Trebuchet MS"/>
              </a:rPr>
              <a:t>mars.txt</a:t>
            </a:r>
            <a:endParaRPr sz="2600">
              <a:latin typeface="Trebuchet MS"/>
              <a:cs typeface="Trebuchet MS"/>
            </a:endParaRPr>
          </a:p>
          <a:p>
            <a:pPr>
              <a:lnSpc>
                <a:spcPct val="100000"/>
              </a:lnSpc>
              <a:spcBef>
                <a:spcPts val="40"/>
              </a:spcBef>
              <a:buChar char="•"/>
            </a:pPr>
            <a:endParaRPr sz="3850">
              <a:latin typeface="Trebuchet MS"/>
              <a:cs typeface="Trebuchet MS"/>
            </a:endParaRPr>
          </a:p>
          <a:p>
            <a:pPr marL="241300" marR="5080" indent="-228600">
              <a:lnSpc>
                <a:spcPct val="80000"/>
              </a:lnSpc>
              <a:spcBef>
                <a:spcPts val="5"/>
              </a:spcBef>
              <a:buFont typeface="Arial"/>
              <a:buChar char="•"/>
              <a:tabLst>
                <a:tab pos="241300" algn="l"/>
              </a:tabLst>
            </a:pPr>
            <a:r>
              <a:rPr sz="2600" spc="-150" dirty="0">
                <a:latin typeface="Trebuchet MS"/>
                <a:cs typeface="Trebuchet MS"/>
              </a:rPr>
              <a:t>Create</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new</a:t>
            </a:r>
            <a:r>
              <a:rPr sz="2600" spc="-195" dirty="0">
                <a:latin typeface="Trebuchet MS"/>
                <a:cs typeface="Trebuchet MS"/>
              </a:rPr>
              <a:t> </a:t>
            </a:r>
            <a:r>
              <a:rPr sz="2600" spc="-155" dirty="0">
                <a:latin typeface="Trebuchet MS"/>
                <a:cs typeface="Trebuchet MS"/>
              </a:rPr>
              <a:t>file</a:t>
            </a:r>
            <a:r>
              <a:rPr sz="2600" spc="-200" dirty="0">
                <a:latin typeface="Trebuchet MS"/>
                <a:cs typeface="Trebuchet MS"/>
              </a:rPr>
              <a:t> </a:t>
            </a:r>
            <a:r>
              <a:rPr sz="2600" spc="-145" dirty="0">
                <a:latin typeface="Trebuchet MS"/>
                <a:cs typeface="Trebuchet MS"/>
              </a:rPr>
              <a:t>venus.txt</a:t>
            </a:r>
            <a:r>
              <a:rPr sz="2600" spc="-195" dirty="0">
                <a:latin typeface="Trebuchet MS"/>
                <a:cs typeface="Trebuchet MS"/>
              </a:rPr>
              <a:t> </a:t>
            </a:r>
            <a:r>
              <a:rPr sz="2600" spc="-110" dirty="0">
                <a:latin typeface="Trebuchet MS"/>
                <a:cs typeface="Trebuchet MS"/>
              </a:rPr>
              <a:t>with</a:t>
            </a:r>
            <a:r>
              <a:rPr sz="2600" spc="-195" dirty="0">
                <a:latin typeface="Trebuchet MS"/>
                <a:cs typeface="Trebuchet MS"/>
              </a:rPr>
              <a:t> </a:t>
            </a:r>
            <a:r>
              <a:rPr sz="2600" spc="-85" dirty="0">
                <a:latin typeface="Trebuchet MS"/>
                <a:cs typeface="Trebuchet MS"/>
              </a:rPr>
              <a:t>your</a:t>
            </a:r>
            <a:r>
              <a:rPr sz="2600" spc="-190" dirty="0">
                <a:latin typeface="Trebuchet MS"/>
                <a:cs typeface="Trebuchet MS"/>
              </a:rPr>
              <a:t> </a:t>
            </a:r>
            <a:r>
              <a:rPr sz="2600" spc="-135" dirty="0">
                <a:latin typeface="Trebuchet MS"/>
                <a:cs typeface="Trebuchet MS"/>
              </a:rPr>
              <a:t>initial</a:t>
            </a:r>
            <a:r>
              <a:rPr sz="2600" spc="-190" dirty="0">
                <a:latin typeface="Trebuchet MS"/>
                <a:cs typeface="Trebuchet MS"/>
              </a:rPr>
              <a:t> </a:t>
            </a:r>
            <a:r>
              <a:rPr sz="2600" spc="-85" dirty="0">
                <a:latin typeface="Trebuchet MS"/>
                <a:cs typeface="Trebuchet MS"/>
              </a:rPr>
              <a:t>thoughts</a:t>
            </a:r>
            <a:r>
              <a:rPr sz="2600" spc="-204" dirty="0">
                <a:latin typeface="Trebuchet MS"/>
                <a:cs typeface="Trebuchet MS"/>
              </a:rPr>
              <a:t> </a:t>
            </a:r>
            <a:r>
              <a:rPr sz="2600" spc="-95" dirty="0">
                <a:latin typeface="Trebuchet MS"/>
                <a:cs typeface="Trebuchet MS"/>
              </a:rPr>
              <a:t>about</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base  </a:t>
            </a:r>
            <a:r>
              <a:rPr sz="2600" spc="-125" dirty="0">
                <a:latin typeface="Trebuchet MS"/>
                <a:cs typeface="Trebuchet MS"/>
              </a:rPr>
              <a:t>for </a:t>
            </a:r>
            <a:r>
              <a:rPr sz="2600" spc="-75" dirty="0">
                <a:latin typeface="Trebuchet MS"/>
                <a:cs typeface="Trebuchet MS"/>
              </a:rPr>
              <a:t>you </a:t>
            </a:r>
            <a:r>
              <a:rPr sz="2600" spc="-90" dirty="0">
                <a:latin typeface="Trebuchet MS"/>
                <a:cs typeface="Trebuchet MS"/>
              </a:rPr>
              <a:t>and </a:t>
            </a:r>
            <a:r>
              <a:rPr sz="2600" spc="-85" dirty="0">
                <a:latin typeface="Trebuchet MS"/>
                <a:cs typeface="Trebuchet MS"/>
              </a:rPr>
              <a:t>your</a:t>
            </a:r>
            <a:r>
              <a:rPr sz="2600" spc="-495" dirty="0">
                <a:latin typeface="Trebuchet MS"/>
                <a:cs typeface="Trebuchet MS"/>
              </a:rPr>
              <a:t> </a:t>
            </a:r>
            <a:r>
              <a:rPr sz="2600" spc="-110" dirty="0">
                <a:latin typeface="Trebuchet MS"/>
                <a:cs typeface="Trebuchet MS"/>
              </a:rPr>
              <a:t>friends</a:t>
            </a:r>
            <a:endParaRPr sz="2600">
              <a:latin typeface="Trebuchet MS"/>
              <a:cs typeface="Trebuchet MS"/>
            </a:endParaRPr>
          </a:p>
          <a:p>
            <a:pPr marL="241300" indent="-228600">
              <a:lnSpc>
                <a:spcPct val="100000"/>
              </a:lnSpc>
              <a:spcBef>
                <a:spcPts val="380"/>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a:lnSpc>
                <a:spcPct val="100000"/>
              </a:lnSpc>
              <a:spcBef>
                <a:spcPts val="40"/>
              </a:spcBef>
              <a:buChar char="•"/>
            </a:pPr>
            <a:endParaRPr sz="3750">
              <a:latin typeface="Trebuchet MS"/>
              <a:cs typeface="Trebuchet MS"/>
            </a:endParaRPr>
          </a:p>
          <a:p>
            <a:pPr marL="241300" marR="1136015" indent="-228600">
              <a:lnSpc>
                <a:spcPct val="80000"/>
              </a:lnSpc>
              <a:buFont typeface="Arial"/>
              <a:buChar char="•"/>
              <a:tabLst>
                <a:tab pos="241300" algn="l"/>
              </a:tabLst>
            </a:pPr>
            <a:r>
              <a:rPr sz="2600" spc="-70" dirty="0">
                <a:latin typeface="Trebuchet MS"/>
                <a:cs typeface="Trebuchet MS"/>
              </a:rPr>
              <a:t>Add</a:t>
            </a:r>
            <a:r>
              <a:rPr sz="2600" spc="-204"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85" dirty="0">
                <a:latin typeface="Trebuchet MS"/>
                <a:cs typeface="Trebuchet MS"/>
              </a:rPr>
              <a:t>both</a:t>
            </a:r>
            <a:r>
              <a:rPr sz="2600" spc="-200" dirty="0">
                <a:latin typeface="Trebuchet MS"/>
                <a:cs typeface="Trebuchet MS"/>
              </a:rPr>
              <a:t> </a:t>
            </a:r>
            <a:r>
              <a:rPr sz="2600" spc="-135" dirty="0">
                <a:latin typeface="Trebuchet MS"/>
                <a:cs typeface="Trebuchet MS"/>
              </a:rPr>
              <a:t>files</a:t>
            </a:r>
            <a:r>
              <a:rPr sz="2600" spc="-200"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0" dirty="0">
                <a:latin typeface="Trebuchet MS"/>
                <a:cs typeface="Trebuchet MS"/>
              </a:rPr>
              <a:t>staging</a:t>
            </a:r>
            <a:r>
              <a:rPr sz="2600" spc="-190" dirty="0">
                <a:latin typeface="Trebuchet MS"/>
                <a:cs typeface="Trebuchet MS"/>
              </a:rPr>
              <a:t> </a:t>
            </a:r>
            <a:r>
              <a:rPr sz="2600" spc="-165" dirty="0">
                <a:latin typeface="Trebuchet MS"/>
                <a:cs typeface="Trebuchet MS"/>
              </a:rPr>
              <a:t>area,</a:t>
            </a:r>
            <a:r>
              <a:rPr sz="2600" spc="-190" dirty="0">
                <a:latin typeface="Trebuchet MS"/>
                <a:cs typeface="Trebuchet MS"/>
              </a:rPr>
              <a:t> </a:t>
            </a:r>
            <a:r>
              <a:rPr sz="2600" spc="-90" dirty="0">
                <a:latin typeface="Trebuchet MS"/>
                <a:cs typeface="Trebuchet MS"/>
              </a:rPr>
              <a:t>and</a:t>
            </a:r>
            <a:r>
              <a:rPr sz="2600" spc="-200" dirty="0">
                <a:latin typeface="Trebuchet MS"/>
                <a:cs typeface="Trebuchet MS"/>
              </a:rPr>
              <a:t> </a:t>
            </a:r>
            <a:r>
              <a:rPr sz="2600" spc="-120" dirty="0">
                <a:latin typeface="Trebuchet MS"/>
                <a:cs typeface="Trebuchet MS"/>
              </a:rPr>
              <a:t>commit</a:t>
            </a:r>
            <a:r>
              <a:rPr sz="2600" spc="-190" dirty="0">
                <a:latin typeface="Trebuchet MS"/>
                <a:cs typeface="Trebuchet MS"/>
              </a:rPr>
              <a:t> </a:t>
            </a:r>
            <a:r>
              <a:rPr sz="2600" spc="-85" dirty="0">
                <a:latin typeface="Trebuchet MS"/>
                <a:cs typeface="Trebuchet MS"/>
              </a:rPr>
              <a:t>those  </a:t>
            </a:r>
            <a:r>
              <a:rPr sz="2600" spc="-130" dirty="0">
                <a:latin typeface="Trebuchet MS"/>
                <a:cs typeface="Trebuchet MS"/>
              </a:rPr>
              <a:t>changes.</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30" dirty="0">
                <a:solidFill>
                  <a:srgbClr val="00B050"/>
                </a:solidFill>
                <a:latin typeface="Trebuchet MS"/>
                <a:cs typeface="Trebuchet MS"/>
              </a:rPr>
              <a:t>git </a:t>
            </a:r>
            <a:r>
              <a:rPr sz="2600" b="1" spc="-110" dirty="0">
                <a:solidFill>
                  <a:srgbClr val="0070C0"/>
                </a:solidFill>
                <a:latin typeface="Trebuchet MS"/>
                <a:cs typeface="Trebuchet MS"/>
              </a:rPr>
              <a:t>add </a:t>
            </a:r>
            <a:r>
              <a:rPr sz="2600" spc="-155" dirty="0">
                <a:solidFill>
                  <a:srgbClr val="00B050"/>
                </a:solidFill>
                <a:latin typeface="Trebuchet MS"/>
                <a:cs typeface="Trebuchet MS"/>
              </a:rPr>
              <a:t>mars.txt</a:t>
            </a:r>
            <a:r>
              <a:rPr sz="2600" spc="-505"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marL="241300" indent="-228600">
              <a:lnSpc>
                <a:spcPct val="100000"/>
              </a:lnSpc>
              <a:spcBef>
                <a:spcPts val="384"/>
              </a:spcBef>
              <a:buFont typeface="Arial"/>
              <a:buChar char="•"/>
              <a:tabLst>
                <a:tab pos="241300" algn="l"/>
              </a:tabLst>
            </a:pPr>
            <a:r>
              <a:rPr sz="2600" spc="-50" dirty="0">
                <a:solidFill>
                  <a:srgbClr val="00B050"/>
                </a:solidFill>
                <a:latin typeface="Trebuchet MS"/>
                <a:cs typeface="Trebuchet MS"/>
              </a:rPr>
              <a:t>$</a:t>
            </a:r>
            <a:r>
              <a:rPr sz="2600" spc="-204" dirty="0">
                <a:solidFill>
                  <a:srgbClr val="00B050"/>
                </a:solidFill>
                <a:latin typeface="Trebuchet MS"/>
                <a:cs typeface="Trebuchet MS"/>
              </a:rPr>
              <a:t> </a:t>
            </a:r>
            <a:r>
              <a:rPr sz="2600" spc="-130" dirty="0">
                <a:solidFill>
                  <a:srgbClr val="00B050"/>
                </a:solidFill>
                <a:latin typeface="Trebuchet MS"/>
                <a:cs typeface="Trebuchet MS"/>
              </a:rPr>
              <a:t>git</a:t>
            </a:r>
            <a:r>
              <a:rPr sz="2600" spc="-200" dirty="0">
                <a:solidFill>
                  <a:srgbClr val="00B050"/>
                </a:solidFill>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solidFill>
                  <a:srgbClr val="00B050"/>
                </a:solidFill>
                <a:latin typeface="Trebuchet MS"/>
                <a:cs typeface="Trebuchet MS"/>
              </a:rPr>
              <a:t>-m</a:t>
            </a:r>
            <a:r>
              <a:rPr sz="2600" b="1" spc="-200" dirty="0">
                <a:solidFill>
                  <a:srgbClr val="00B050"/>
                </a:solidFill>
                <a:latin typeface="Trebuchet MS"/>
                <a:cs typeface="Trebuchet MS"/>
              </a:rPr>
              <a:t> </a:t>
            </a:r>
            <a:r>
              <a:rPr sz="2600" spc="-60" dirty="0">
                <a:solidFill>
                  <a:srgbClr val="00B050"/>
                </a:solidFill>
                <a:latin typeface="Trebuchet MS"/>
                <a:cs typeface="Trebuchet MS"/>
              </a:rPr>
              <a:t>"Write</a:t>
            </a:r>
            <a:r>
              <a:rPr sz="2600" spc="-204" dirty="0">
                <a:solidFill>
                  <a:srgbClr val="00B050"/>
                </a:solidFill>
                <a:latin typeface="Trebuchet MS"/>
                <a:cs typeface="Trebuchet MS"/>
              </a:rPr>
              <a:t> </a:t>
            </a:r>
            <a:r>
              <a:rPr sz="2600" spc="-95" dirty="0">
                <a:solidFill>
                  <a:srgbClr val="00B050"/>
                </a:solidFill>
                <a:latin typeface="Trebuchet MS"/>
                <a:cs typeface="Trebuchet MS"/>
              </a:rPr>
              <a:t>plans</a:t>
            </a:r>
            <a:r>
              <a:rPr sz="2600" spc="-204" dirty="0">
                <a:solidFill>
                  <a:srgbClr val="00B050"/>
                </a:solidFill>
                <a:latin typeface="Trebuchet MS"/>
                <a:cs typeface="Trebuchet MS"/>
              </a:rPr>
              <a:t> </a:t>
            </a:r>
            <a:r>
              <a:rPr sz="2600" spc="-105" dirty="0">
                <a:solidFill>
                  <a:srgbClr val="00B050"/>
                </a:solidFill>
                <a:latin typeface="Trebuchet MS"/>
                <a:cs typeface="Trebuchet MS"/>
              </a:rPr>
              <a:t>to</a:t>
            </a:r>
            <a:r>
              <a:rPr sz="2600" spc="-195" dirty="0">
                <a:solidFill>
                  <a:srgbClr val="00B050"/>
                </a:solidFill>
                <a:latin typeface="Trebuchet MS"/>
                <a:cs typeface="Trebuchet MS"/>
              </a:rPr>
              <a:t> </a:t>
            </a:r>
            <a:r>
              <a:rPr sz="2600" spc="-130" dirty="0">
                <a:solidFill>
                  <a:srgbClr val="00B050"/>
                </a:solidFill>
                <a:latin typeface="Trebuchet MS"/>
                <a:cs typeface="Trebuchet MS"/>
              </a:rPr>
              <a:t>start</a:t>
            </a:r>
            <a:r>
              <a:rPr sz="2600" spc="-195" dirty="0">
                <a:solidFill>
                  <a:srgbClr val="00B050"/>
                </a:solidFill>
                <a:latin typeface="Trebuchet MS"/>
                <a:cs typeface="Trebuchet MS"/>
              </a:rPr>
              <a:t> </a:t>
            </a:r>
            <a:r>
              <a:rPr sz="2600" spc="-125" dirty="0">
                <a:solidFill>
                  <a:srgbClr val="00B050"/>
                </a:solidFill>
                <a:latin typeface="Trebuchet MS"/>
                <a:cs typeface="Trebuchet MS"/>
              </a:rPr>
              <a:t>a</a:t>
            </a:r>
            <a:r>
              <a:rPr sz="2600" spc="-195" dirty="0">
                <a:solidFill>
                  <a:srgbClr val="00B050"/>
                </a:solidFill>
                <a:latin typeface="Trebuchet MS"/>
                <a:cs typeface="Trebuchet MS"/>
              </a:rPr>
              <a:t> </a:t>
            </a:r>
            <a:r>
              <a:rPr sz="2600" spc="-95" dirty="0">
                <a:solidFill>
                  <a:srgbClr val="00B050"/>
                </a:solidFill>
                <a:latin typeface="Trebuchet MS"/>
                <a:cs typeface="Trebuchet MS"/>
              </a:rPr>
              <a:t>base</a:t>
            </a:r>
            <a:r>
              <a:rPr sz="2600" spc="-204" dirty="0">
                <a:solidFill>
                  <a:srgbClr val="00B050"/>
                </a:solidFill>
                <a:latin typeface="Trebuchet MS"/>
                <a:cs typeface="Trebuchet MS"/>
              </a:rPr>
              <a:t> </a:t>
            </a:r>
            <a:r>
              <a:rPr sz="2600" spc="-40" dirty="0">
                <a:solidFill>
                  <a:srgbClr val="00B050"/>
                </a:solidFill>
                <a:latin typeface="Trebuchet MS"/>
                <a:cs typeface="Trebuchet MS"/>
              </a:rPr>
              <a:t>on</a:t>
            </a:r>
            <a:r>
              <a:rPr sz="2600" spc="-200" dirty="0">
                <a:solidFill>
                  <a:srgbClr val="00B050"/>
                </a:solidFill>
                <a:latin typeface="Trebuchet MS"/>
                <a:cs typeface="Trebuchet MS"/>
              </a:rPr>
              <a:t> </a:t>
            </a:r>
            <a:r>
              <a:rPr sz="2600" spc="-50" dirty="0">
                <a:solidFill>
                  <a:srgbClr val="00B050"/>
                </a:solidFill>
                <a:latin typeface="Trebuchet MS"/>
                <a:cs typeface="Trebuchet MS"/>
              </a:rPr>
              <a:t>Venus"</a:t>
            </a:r>
            <a:endParaRPr sz="26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466975" cy="695960"/>
          </a:xfrm>
          <a:prstGeom prst="rect">
            <a:avLst/>
          </a:prstGeom>
        </p:spPr>
        <p:txBody>
          <a:bodyPr vert="horz" wrap="square" lIns="0" tIns="12700" rIns="0" bIns="0" rtlCol="0">
            <a:spAutoFit/>
          </a:bodyPr>
          <a:lstStyle/>
          <a:p>
            <a:pPr marL="12700">
              <a:lnSpc>
                <a:spcPct val="100000"/>
              </a:lnSpc>
              <a:spcBef>
                <a:spcPts val="100"/>
              </a:spcBef>
            </a:pPr>
            <a:r>
              <a:rPr spc="-30" dirty="0"/>
              <a:t>D</a:t>
            </a:r>
            <a:r>
              <a:rPr spc="-280" dirty="0"/>
              <a:t>i</a:t>
            </a:r>
            <a:r>
              <a:rPr spc="-265" dirty="0"/>
              <a:t>r</a:t>
            </a:r>
            <a:r>
              <a:rPr spc="-285" dirty="0"/>
              <a:t>e</a:t>
            </a:r>
            <a:r>
              <a:rPr spc="-254" dirty="0"/>
              <a:t>c</a:t>
            </a:r>
            <a:r>
              <a:rPr spc="-340" dirty="0"/>
              <a:t>t</a:t>
            </a:r>
            <a:r>
              <a:rPr spc="-65" dirty="0"/>
              <a:t>o</a:t>
            </a:r>
            <a:r>
              <a:rPr spc="-200" dirty="0"/>
              <a:t>r</a:t>
            </a:r>
            <a:r>
              <a:rPr spc="-280" dirty="0"/>
              <a:t>i</a:t>
            </a:r>
            <a:r>
              <a:rPr spc="-160" dirty="0"/>
              <a:t>es</a:t>
            </a:r>
          </a:p>
        </p:txBody>
      </p:sp>
      <p:sp>
        <p:nvSpPr>
          <p:cNvPr id="3" name="object 3"/>
          <p:cNvSpPr txBox="1"/>
          <p:nvPr/>
        </p:nvSpPr>
        <p:spPr>
          <a:xfrm>
            <a:off x="916939" y="1699260"/>
            <a:ext cx="2705735" cy="161353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25" dirty="0">
                <a:solidFill>
                  <a:srgbClr val="008000"/>
                </a:solidFill>
                <a:latin typeface="Trebuchet MS"/>
                <a:cs typeface="Trebuchet MS"/>
              </a:rPr>
              <a:t>mkdir</a:t>
            </a:r>
            <a:r>
              <a:rPr sz="2600" spc="-370" dirty="0">
                <a:solidFill>
                  <a:srgbClr val="008000"/>
                </a:solidFill>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spcBef>
                <a:spcPts val="70"/>
              </a:spcBef>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55" dirty="0">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4" name="object 4"/>
          <p:cNvSpPr txBox="1"/>
          <p:nvPr/>
        </p:nvSpPr>
        <p:spPr>
          <a:xfrm>
            <a:off x="5614758" y="2122933"/>
            <a:ext cx="5522595" cy="815340"/>
          </a:xfrm>
          <a:prstGeom prst="rect">
            <a:avLst/>
          </a:prstGeom>
        </p:spPr>
        <p:txBody>
          <a:bodyPr vert="horz" wrap="square" lIns="0" tIns="27939" rIns="0" bIns="0" rtlCol="0">
            <a:spAutoFit/>
          </a:bodyPr>
          <a:lstStyle/>
          <a:p>
            <a:pPr marL="12700" marR="5080">
              <a:lnSpc>
                <a:spcPts val="3100"/>
              </a:lnSpc>
              <a:spcBef>
                <a:spcPts val="219"/>
              </a:spcBef>
            </a:pPr>
            <a:r>
              <a:rPr sz="2600" spc="10" dirty="0">
                <a:solidFill>
                  <a:srgbClr val="333333"/>
                </a:solidFill>
                <a:latin typeface="Arial"/>
                <a:cs typeface="Arial"/>
              </a:rPr>
              <a:t>Git </a:t>
            </a:r>
            <a:r>
              <a:rPr sz="2600" spc="20" dirty="0">
                <a:solidFill>
                  <a:srgbClr val="333333"/>
                </a:solidFill>
                <a:latin typeface="Arial"/>
                <a:cs typeface="Arial"/>
              </a:rPr>
              <a:t>does </a:t>
            </a:r>
            <a:r>
              <a:rPr sz="2600" spc="45" dirty="0">
                <a:solidFill>
                  <a:srgbClr val="333333"/>
                </a:solidFill>
                <a:latin typeface="Arial"/>
                <a:cs typeface="Arial"/>
              </a:rPr>
              <a:t>not </a:t>
            </a:r>
            <a:r>
              <a:rPr sz="2600" spc="35" dirty="0">
                <a:solidFill>
                  <a:srgbClr val="333333"/>
                </a:solidFill>
                <a:latin typeface="Arial"/>
                <a:cs typeface="Arial"/>
              </a:rPr>
              <a:t>track </a:t>
            </a:r>
            <a:r>
              <a:rPr sz="2600" spc="10" dirty="0">
                <a:solidFill>
                  <a:srgbClr val="333333"/>
                </a:solidFill>
                <a:latin typeface="Arial"/>
                <a:cs typeface="Arial"/>
              </a:rPr>
              <a:t>directories </a:t>
            </a:r>
            <a:r>
              <a:rPr sz="2600" spc="20" dirty="0">
                <a:solidFill>
                  <a:srgbClr val="333333"/>
                </a:solidFill>
                <a:latin typeface="Arial"/>
                <a:cs typeface="Arial"/>
              </a:rPr>
              <a:t>on</a:t>
            </a:r>
            <a:r>
              <a:rPr sz="2600" spc="-100" dirty="0">
                <a:solidFill>
                  <a:srgbClr val="333333"/>
                </a:solidFill>
                <a:latin typeface="Arial"/>
                <a:cs typeface="Arial"/>
              </a:rPr>
              <a:t> </a:t>
            </a:r>
            <a:r>
              <a:rPr sz="2600" spc="5" dirty="0">
                <a:solidFill>
                  <a:srgbClr val="333333"/>
                </a:solidFill>
                <a:latin typeface="Arial"/>
                <a:cs typeface="Arial"/>
              </a:rPr>
              <a:t>their  </a:t>
            </a:r>
            <a:r>
              <a:rPr sz="2600" spc="30" dirty="0">
                <a:solidFill>
                  <a:srgbClr val="333333"/>
                </a:solidFill>
                <a:latin typeface="Arial"/>
                <a:cs typeface="Arial"/>
              </a:rPr>
              <a:t>own, </a:t>
            </a:r>
            <a:r>
              <a:rPr sz="2600" spc="5" dirty="0">
                <a:solidFill>
                  <a:srgbClr val="333333"/>
                </a:solidFill>
                <a:latin typeface="Arial"/>
                <a:cs typeface="Arial"/>
              </a:rPr>
              <a:t>only </a:t>
            </a:r>
            <a:r>
              <a:rPr sz="2600" spc="-5" dirty="0">
                <a:solidFill>
                  <a:srgbClr val="333333"/>
                </a:solidFill>
                <a:latin typeface="Arial"/>
                <a:cs typeface="Arial"/>
              </a:rPr>
              <a:t>files </a:t>
            </a:r>
            <a:r>
              <a:rPr sz="2600" spc="30" dirty="0">
                <a:solidFill>
                  <a:srgbClr val="333333"/>
                </a:solidFill>
                <a:latin typeface="Arial"/>
                <a:cs typeface="Arial"/>
              </a:rPr>
              <a:t>within</a:t>
            </a:r>
            <a:r>
              <a:rPr sz="2600" spc="-35" dirty="0">
                <a:solidFill>
                  <a:srgbClr val="333333"/>
                </a:solidFill>
                <a:latin typeface="Arial"/>
                <a:cs typeface="Arial"/>
              </a:rPr>
              <a:t> </a:t>
            </a:r>
            <a:r>
              <a:rPr sz="2600" spc="15" dirty="0">
                <a:solidFill>
                  <a:srgbClr val="333333"/>
                </a:solidFill>
                <a:latin typeface="Arial"/>
                <a:cs typeface="Arial"/>
              </a:rPr>
              <a:t>them.</a:t>
            </a:r>
            <a:endParaRPr sz="2600">
              <a:latin typeface="Arial"/>
              <a:cs typeface="Arial"/>
            </a:endParaRPr>
          </a:p>
        </p:txBody>
      </p:sp>
      <p:sp>
        <p:nvSpPr>
          <p:cNvPr id="5" name="object 5"/>
          <p:cNvSpPr txBox="1"/>
          <p:nvPr/>
        </p:nvSpPr>
        <p:spPr>
          <a:xfrm>
            <a:off x="725553" y="4472940"/>
            <a:ext cx="7867650" cy="20097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05" dirty="0">
                <a:solidFill>
                  <a:srgbClr val="008000"/>
                </a:solidFill>
                <a:latin typeface="Trebuchet MS"/>
                <a:cs typeface="Trebuchet MS"/>
              </a:rPr>
              <a:t>touch </a:t>
            </a:r>
            <a:r>
              <a:rPr sz="2600" spc="-114" dirty="0">
                <a:latin typeface="Trebuchet MS"/>
                <a:cs typeface="Trebuchet MS"/>
              </a:rPr>
              <a:t>spaceships/apollo-11</a:t>
            </a:r>
            <a:r>
              <a:rPr sz="2600" spc="-450" dirty="0">
                <a:latin typeface="Trebuchet MS"/>
                <a:cs typeface="Trebuchet MS"/>
              </a:rPr>
              <a:t> </a:t>
            </a:r>
            <a:r>
              <a:rPr lang="en-US" sz="2600" spc="-450" dirty="0">
                <a:latin typeface="Trebuchet MS"/>
                <a:cs typeface="Trebuchet MS"/>
              </a:rPr>
              <a:t>   </a:t>
            </a:r>
            <a:r>
              <a:rPr sz="2600" spc="-120" dirty="0">
                <a:latin typeface="Trebuchet MS"/>
                <a:cs typeface="Trebuchet MS"/>
              </a:rPr>
              <a:t>spaceships/sputnik-1</a:t>
            </a:r>
            <a:endParaRPr sz="2600" dirty="0">
              <a:latin typeface="Trebuchet MS"/>
              <a:cs typeface="Trebuchet MS"/>
            </a:endParaRPr>
          </a:p>
          <a:p>
            <a:pPr marL="12700">
              <a:lnSpc>
                <a:spcPts val="3110"/>
              </a:lnSpc>
              <a:spcBef>
                <a:spcPts val="95"/>
              </a:spcBef>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25" dirty="0">
                <a:latin typeface="Trebuchet MS"/>
                <a:cs typeface="Trebuchet MS"/>
              </a:rPr>
              <a:t> </a:t>
            </a:r>
            <a:r>
              <a:rPr sz="2600" spc="-100" dirty="0">
                <a:latin typeface="Trebuchet MS"/>
                <a:cs typeface="Trebuchet MS"/>
              </a:rPr>
              <a:t>spaceships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110"/>
              </a:lnSpc>
            </a:pPr>
            <a:r>
              <a:rPr sz="2600" spc="-50" dirty="0">
                <a:latin typeface="Trebuchet MS"/>
                <a:cs typeface="Trebuchet MS"/>
              </a:rPr>
              <a:t>$</a:t>
            </a:r>
            <a:r>
              <a:rPr sz="2600" spc="-210" dirty="0">
                <a:latin typeface="Trebuchet MS"/>
                <a:cs typeface="Trebuchet MS"/>
              </a:rPr>
              <a:t> </a:t>
            </a:r>
            <a:r>
              <a:rPr sz="2600" spc="-130" dirty="0">
                <a:latin typeface="Trebuchet MS"/>
                <a:cs typeface="Trebuchet MS"/>
              </a:rPr>
              <a:t>git</a:t>
            </a:r>
            <a:r>
              <a:rPr sz="2600" spc="-200" dirty="0">
                <a:latin typeface="Trebuchet MS"/>
                <a:cs typeface="Trebuchet MS"/>
              </a:rPr>
              <a:t> </a:t>
            </a:r>
            <a:r>
              <a:rPr sz="2600" spc="-120" dirty="0">
                <a:latin typeface="Trebuchet MS"/>
                <a:cs typeface="Trebuchet MS"/>
              </a:rPr>
              <a:t>commit</a:t>
            </a:r>
            <a:r>
              <a:rPr sz="2600" spc="-200" dirty="0">
                <a:latin typeface="Trebuchet MS"/>
                <a:cs typeface="Trebuchet MS"/>
              </a:rPr>
              <a:t> </a:t>
            </a:r>
            <a:r>
              <a:rPr sz="2600" b="1" spc="-140" dirty="0">
                <a:latin typeface="Trebuchet MS"/>
                <a:cs typeface="Trebuchet MS"/>
              </a:rPr>
              <a:t>-m</a:t>
            </a:r>
            <a:r>
              <a:rPr sz="2600" b="1" spc="-204" dirty="0">
                <a:latin typeface="Trebuchet MS"/>
                <a:cs typeface="Trebuchet MS"/>
              </a:rPr>
              <a:t> </a:t>
            </a:r>
            <a:r>
              <a:rPr sz="2600" spc="-5" dirty="0">
                <a:latin typeface="Trebuchet MS"/>
                <a:cs typeface="Trebuchet MS"/>
              </a:rPr>
              <a:t>"Add</a:t>
            </a:r>
            <a:r>
              <a:rPr sz="2600" spc="-204" dirty="0">
                <a:latin typeface="Trebuchet MS"/>
                <a:cs typeface="Trebuchet MS"/>
              </a:rPr>
              <a:t> </a:t>
            </a:r>
            <a:r>
              <a:rPr sz="2600" spc="-70" dirty="0">
                <a:latin typeface="Trebuchet MS"/>
                <a:cs typeface="Trebuchet MS"/>
              </a:rPr>
              <a:t>some</a:t>
            </a:r>
            <a:r>
              <a:rPr sz="2600" spc="-210" dirty="0">
                <a:latin typeface="Trebuchet MS"/>
                <a:cs typeface="Trebuchet MS"/>
              </a:rPr>
              <a:t> </a:t>
            </a:r>
            <a:r>
              <a:rPr sz="2600" spc="-135" dirty="0">
                <a:latin typeface="Trebuchet MS"/>
                <a:cs typeface="Trebuchet MS"/>
              </a:rPr>
              <a:t>initial</a:t>
            </a:r>
            <a:r>
              <a:rPr sz="2600" spc="-200" dirty="0">
                <a:latin typeface="Trebuchet MS"/>
                <a:cs typeface="Trebuchet MS"/>
              </a:rPr>
              <a:t> </a:t>
            </a:r>
            <a:r>
              <a:rPr sz="2600" spc="-85" dirty="0">
                <a:latin typeface="Trebuchet MS"/>
                <a:cs typeface="Trebuchet MS"/>
              </a:rPr>
              <a:t>thoughts</a:t>
            </a:r>
            <a:r>
              <a:rPr sz="2600" spc="-210" dirty="0">
                <a:latin typeface="Trebuchet MS"/>
                <a:cs typeface="Trebuchet MS"/>
              </a:rPr>
              <a:t> </a:t>
            </a:r>
            <a:r>
              <a:rPr sz="2600" spc="-40" dirty="0">
                <a:latin typeface="Trebuchet MS"/>
                <a:cs typeface="Trebuchet MS"/>
              </a:rPr>
              <a:t>on</a:t>
            </a:r>
            <a:r>
              <a:rPr sz="2600" spc="-204" dirty="0">
                <a:latin typeface="Trebuchet MS"/>
                <a:cs typeface="Trebuchet MS"/>
              </a:rPr>
              <a:t> </a:t>
            </a:r>
            <a:r>
              <a:rPr sz="2600" spc="-70" dirty="0">
                <a:latin typeface="Trebuchet MS"/>
                <a:cs typeface="Trebuchet MS"/>
              </a:rPr>
              <a:t>spaceships"</a:t>
            </a:r>
            <a:endParaRPr sz="2600" dirty="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txBox="1"/>
          <p:nvPr/>
        </p:nvSpPr>
        <p:spPr>
          <a:xfrm>
            <a:off x="916939" y="1795778"/>
            <a:ext cx="488696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25" dirty="0">
                <a:latin typeface="Trebuchet MS"/>
                <a:cs typeface="Trebuchet MS"/>
              </a:rPr>
              <a:t>Make</a:t>
            </a:r>
            <a:r>
              <a:rPr sz="2800" spc="-605" dirty="0">
                <a:latin typeface="Trebuchet MS"/>
                <a:cs typeface="Trebuchet MS"/>
              </a:rPr>
              <a:t> </a:t>
            </a:r>
            <a:r>
              <a:rPr sz="2800" spc="-130" dirty="0">
                <a:latin typeface="Trebuchet MS"/>
                <a:cs typeface="Trebuchet MS"/>
              </a:rPr>
              <a:t>a </a:t>
            </a:r>
            <a:r>
              <a:rPr sz="2800" spc="-100" dirty="0">
                <a:latin typeface="Trebuchet MS"/>
                <a:cs typeface="Trebuchet MS"/>
              </a:rPr>
              <a:t>new </a:t>
            </a:r>
            <a:r>
              <a:rPr sz="2800" spc="-105" dirty="0">
                <a:latin typeface="Trebuchet MS"/>
                <a:cs typeface="Trebuchet MS"/>
              </a:rPr>
              <a:t>Repo </a:t>
            </a:r>
            <a:r>
              <a:rPr sz="2800" spc="-165" dirty="0">
                <a:latin typeface="Trebuchet MS"/>
                <a:cs typeface="Trebuchet MS"/>
              </a:rPr>
              <a:t>called </a:t>
            </a:r>
            <a:r>
              <a:rPr sz="2800" spc="-120" dirty="0">
                <a:latin typeface="Trebuchet MS"/>
                <a:cs typeface="Trebuchet MS"/>
              </a:rPr>
              <a:t>planets</a:t>
            </a:r>
            <a:endParaRPr sz="2800">
              <a:latin typeface="Trebuchet MS"/>
              <a:cs typeface="Trebuchet MS"/>
            </a:endParaRPr>
          </a:p>
        </p:txBody>
      </p:sp>
      <p:sp>
        <p:nvSpPr>
          <p:cNvPr id="4" name="object 4"/>
          <p:cNvSpPr/>
          <p:nvPr/>
        </p:nvSpPr>
        <p:spPr>
          <a:xfrm>
            <a:off x="557180" y="2615603"/>
            <a:ext cx="11153838" cy="261334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27054" y="5412740"/>
            <a:ext cx="9422765" cy="833119"/>
          </a:xfrm>
          <a:prstGeom prst="rect">
            <a:avLst/>
          </a:prstGeom>
        </p:spPr>
        <p:txBody>
          <a:bodyPr vert="horz" wrap="square" lIns="0" tIns="20320" rIns="0" bIns="0" rtlCol="0">
            <a:spAutoFit/>
          </a:bodyPr>
          <a:lstStyle/>
          <a:p>
            <a:pPr marL="12700" marR="5080">
              <a:lnSpc>
                <a:spcPct val="97200"/>
              </a:lnSpc>
              <a:spcBef>
                <a:spcPts val="160"/>
              </a:spcBef>
            </a:pPr>
            <a:r>
              <a:rPr sz="1800" spc="-15" dirty="0">
                <a:solidFill>
                  <a:srgbClr val="333333"/>
                </a:solidFill>
                <a:latin typeface="Arial"/>
                <a:cs typeface="Arial"/>
              </a:rPr>
              <a:t>**Note: </a:t>
            </a:r>
            <a:r>
              <a:rPr sz="1800" spc="-5" dirty="0">
                <a:solidFill>
                  <a:srgbClr val="333333"/>
                </a:solidFill>
                <a:latin typeface="Arial"/>
                <a:cs typeface="Arial"/>
              </a:rPr>
              <a:t>Since </a:t>
            </a:r>
            <a:r>
              <a:rPr sz="1800" spc="10" dirty="0">
                <a:solidFill>
                  <a:srgbClr val="333333"/>
                </a:solidFill>
                <a:latin typeface="Arial"/>
                <a:cs typeface="Arial"/>
              </a:rPr>
              <a:t>this repository will be </a:t>
            </a:r>
            <a:r>
              <a:rPr sz="1800" spc="20" dirty="0">
                <a:solidFill>
                  <a:srgbClr val="333333"/>
                </a:solidFill>
                <a:latin typeface="Arial"/>
                <a:cs typeface="Arial"/>
              </a:rPr>
              <a:t>connected </a:t>
            </a:r>
            <a:r>
              <a:rPr sz="1800" spc="45" dirty="0">
                <a:solidFill>
                  <a:srgbClr val="333333"/>
                </a:solidFill>
                <a:latin typeface="Arial"/>
                <a:cs typeface="Arial"/>
              </a:rPr>
              <a:t>to </a:t>
            </a:r>
            <a:r>
              <a:rPr sz="1800" spc="-35" dirty="0">
                <a:solidFill>
                  <a:srgbClr val="333333"/>
                </a:solidFill>
                <a:latin typeface="Arial"/>
                <a:cs typeface="Arial"/>
              </a:rPr>
              <a:t>a </a:t>
            </a:r>
            <a:r>
              <a:rPr sz="1800" spc="10" dirty="0">
                <a:solidFill>
                  <a:srgbClr val="333333"/>
                </a:solidFill>
                <a:latin typeface="Arial"/>
                <a:cs typeface="Arial"/>
              </a:rPr>
              <a:t>local </a:t>
            </a:r>
            <a:r>
              <a:rPr sz="1800" spc="-5" dirty="0">
                <a:solidFill>
                  <a:srgbClr val="333333"/>
                </a:solidFill>
                <a:latin typeface="Arial"/>
                <a:cs typeface="Arial"/>
              </a:rPr>
              <a:t>repository, </a:t>
            </a:r>
            <a:r>
              <a:rPr sz="1800" spc="30" dirty="0">
                <a:solidFill>
                  <a:srgbClr val="333333"/>
                </a:solidFill>
                <a:latin typeface="Arial"/>
                <a:cs typeface="Arial"/>
              </a:rPr>
              <a:t>it </a:t>
            </a:r>
            <a:r>
              <a:rPr sz="1800" spc="-5" dirty="0">
                <a:solidFill>
                  <a:srgbClr val="333333"/>
                </a:solidFill>
                <a:latin typeface="Arial"/>
                <a:cs typeface="Arial"/>
              </a:rPr>
              <a:t>needs </a:t>
            </a:r>
            <a:r>
              <a:rPr sz="1800" spc="45" dirty="0">
                <a:solidFill>
                  <a:srgbClr val="333333"/>
                </a:solidFill>
                <a:latin typeface="Arial"/>
                <a:cs typeface="Arial"/>
              </a:rPr>
              <a:t>to </a:t>
            </a:r>
            <a:r>
              <a:rPr sz="1800" spc="10" dirty="0">
                <a:solidFill>
                  <a:srgbClr val="333333"/>
                </a:solidFill>
                <a:latin typeface="Arial"/>
                <a:cs typeface="Arial"/>
              </a:rPr>
              <a:t>be </a:t>
            </a:r>
            <a:r>
              <a:rPr sz="1800" spc="-5" dirty="0">
                <a:solidFill>
                  <a:srgbClr val="333333"/>
                </a:solidFill>
                <a:latin typeface="Arial"/>
                <a:cs typeface="Arial"/>
              </a:rPr>
              <a:t>empty.  </a:t>
            </a:r>
            <a:r>
              <a:rPr sz="1800" spc="-25" dirty="0">
                <a:solidFill>
                  <a:srgbClr val="333333"/>
                </a:solidFill>
                <a:latin typeface="Arial"/>
                <a:cs typeface="Arial"/>
              </a:rPr>
              <a:t>Leave </a:t>
            </a:r>
            <a:r>
              <a:rPr sz="1800" spc="5" dirty="0">
                <a:solidFill>
                  <a:srgbClr val="333333"/>
                </a:solidFill>
                <a:latin typeface="Arial"/>
                <a:cs typeface="Arial"/>
              </a:rPr>
              <a:t>“Initialize </a:t>
            </a:r>
            <a:r>
              <a:rPr sz="1800" spc="10" dirty="0">
                <a:solidFill>
                  <a:srgbClr val="333333"/>
                </a:solidFill>
                <a:latin typeface="Arial"/>
                <a:cs typeface="Arial"/>
              </a:rPr>
              <a:t>this repository </a:t>
            </a:r>
            <a:r>
              <a:rPr sz="1800" spc="30" dirty="0">
                <a:solidFill>
                  <a:srgbClr val="333333"/>
                </a:solidFill>
                <a:latin typeface="Arial"/>
                <a:cs typeface="Arial"/>
              </a:rPr>
              <a:t>with </a:t>
            </a:r>
            <a:r>
              <a:rPr sz="1800" spc="-35" dirty="0">
                <a:solidFill>
                  <a:srgbClr val="333333"/>
                </a:solidFill>
                <a:latin typeface="Arial"/>
                <a:cs typeface="Arial"/>
              </a:rPr>
              <a:t>a </a:t>
            </a:r>
            <a:r>
              <a:rPr sz="1800" spc="-20" dirty="0">
                <a:solidFill>
                  <a:srgbClr val="333333"/>
                </a:solidFill>
                <a:latin typeface="Arial"/>
                <a:cs typeface="Arial"/>
              </a:rPr>
              <a:t>README” </a:t>
            </a:r>
            <a:r>
              <a:rPr sz="1800" spc="10" dirty="0">
                <a:solidFill>
                  <a:srgbClr val="333333"/>
                </a:solidFill>
                <a:latin typeface="Arial"/>
                <a:cs typeface="Arial"/>
              </a:rPr>
              <a:t>unchecked, </a:t>
            </a:r>
            <a:r>
              <a:rPr sz="1800" spc="5" dirty="0">
                <a:solidFill>
                  <a:srgbClr val="333333"/>
                </a:solidFill>
                <a:latin typeface="Arial"/>
                <a:cs typeface="Arial"/>
              </a:rPr>
              <a:t>and keep </a:t>
            </a:r>
            <a:r>
              <a:rPr sz="1800" spc="50" dirty="0">
                <a:solidFill>
                  <a:srgbClr val="333333"/>
                </a:solidFill>
                <a:latin typeface="Arial"/>
                <a:cs typeface="Arial"/>
              </a:rPr>
              <a:t>“None” </a:t>
            </a:r>
            <a:r>
              <a:rPr sz="1800" spc="-20" dirty="0">
                <a:solidFill>
                  <a:srgbClr val="333333"/>
                </a:solidFill>
                <a:latin typeface="Arial"/>
                <a:cs typeface="Arial"/>
              </a:rPr>
              <a:t>as </a:t>
            </a:r>
            <a:r>
              <a:rPr sz="1800" spc="25" dirty="0">
                <a:solidFill>
                  <a:srgbClr val="333333"/>
                </a:solidFill>
                <a:latin typeface="Arial"/>
                <a:cs typeface="Arial"/>
              </a:rPr>
              <a:t>options </a:t>
            </a:r>
            <a:r>
              <a:rPr sz="1800" spc="20" dirty="0">
                <a:solidFill>
                  <a:srgbClr val="333333"/>
                </a:solidFill>
                <a:latin typeface="Arial"/>
                <a:cs typeface="Arial"/>
              </a:rPr>
              <a:t>for  </a:t>
            </a:r>
            <a:r>
              <a:rPr sz="1800" spc="35" dirty="0">
                <a:solidFill>
                  <a:srgbClr val="333333"/>
                </a:solidFill>
                <a:latin typeface="Arial"/>
                <a:cs typeface="Arial"/>
              </a:rPr>
              <a:t>both </a:t>
            </a:r>
            <a:r>
              <a:rPr sz="1800" spc="60" dirty="0">
                <a:solidFill>
                  <a:srgbClr val="333333"/>
                </a:solidFill>
                <a:latin typeface="Arial"/>
                <a:cs typeface="Arial"/>
              </a:rPr>
              <a:t>“Add </a:t>
            </a:r>
            <a:r>
              <a:rPr sz="1800" spc="20" dirty="0">
                <a:solidFill>
                  <a:srgbClr val="333333"/>
                </a:solidFill>
                <a:latin typeface="Arial"/>
                <a:cs typeface="Arial"/>
              </a:rPr>
              <a:t>.gitignore” </a:t>
            </a:r>
            <a:r>
              <a:rPr sz="1800" spc="5" dirty="0">
                <a:solidFill>
                  <a:srgbClr val="333333"/>
                </a:solidFill>
                <a:latin typeface="Arial"/>
                <a:cs typeface="Arial"/>
              </a:rPr>
              <a:t>and </a:t>
            </a:r>
            <a:r>
              <a:rPr sz="1800" spc="60" dirty="0">
                <a:solidFill>
                  <a:srgbClr val="333333"/>
                </a:solidFill>
                <a:latin typeface="Arial"/>
                <a:cs typeface="Arial"/>
              </a:rPr>
              <a:t>“Add </a:t>
            </a:r>
            <a:r>
              <a:rPr sz="1800" spc="-35" dirty="0">
                <a:solidFill>
                  <a:srgbClr val="333333"/>
                </a:solidFill>
                <a:latin typeface="Arial"/>
                <a:cs typeface="Arial"/>
              </a:rPr>
              <a:t>a</a:t>
            </a:r>
            <a:r>
              <a:rPr sz="1800" spc="-215" dirty="0">
                <a:solidFill>
                  <a:srgbClr val="333333"/>
                </a:solidFill>
                <a:latin typeface="Arial"/>
                <a:cs typeface="Arial"/>
              </a:rPr>
              <a:t> </a:t>
            </a:r>
            <a:r>
              <a:rPr sz="1800" spc="15" dirty="0">
                <a:solidFill>
                  <a:srgbClr val="333333"/>
                </a:solidFill>
                <a:latin typeface="Arial"/>
                <a:cs typeface="Arial"/>
              </a:rPr>
              <a:t>license.”</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p:nvPr/>
        </p:nvSpPr>
        <p:spPr>
          <a:xfrm>
            <a:off x="6096000" y="110813"/>
            <a:ext cx="5854255" cy="65601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1252" y="1795778"/>
            <a:ext cx="4787265" cy="4765040"/>
          </a:xfrm>
          <a:prstGeom prst="rect">
            <a:avLst/>
          </a:prstGeom>
        </p:spPr>
        <p:txBody>
          <a:bodyPr vert="horz" wrap="square" lIns="0" tIns="63500" rIns="0" bIns="0" rtlCol="0">
            <a:spAutoFit/>
          </a:bodyPr>
          <a:lstStyle/>
          <a:p>
            <a:pPr marL="476884" marR="5080" indent="-228600">
              <a:lnSpc>
                <a:spcPts val="3000"/>
              </a:lnSpc>
              <a:spcBef>
                <a:spcPts val="500"/>
              </a:spcBef>
              <a:buFont typeface="Arial"/>
              <a:buChar char="•"/>
              <a:tabLst>
                <a:tab pos="477520" algn="l"/>
              </a:tabLst>
            </a:pPr>
            <a:r>
              <a:rPr sz="2800" spc="-135" dirty="0">
                <a:latin typeface="Trebuchet MS"/>
                <a:cs typeface="Trebuchet MS"/>
              </a:rPr>
              <a:t>This </a:t>
            </a:r>
            <a:r>
              <a:rPr sz="2800" spc="-175" dirty="0">
                <a:latin typeface="Trebuchet MS"/>
                <a:cs typeface="Trebuchet MS"/>
              </a:rPr>
              <a:t>effectively </a:t>
            </a:r>
            <a:r>
              <a:rPr sz="2800" spc="-80" dirty="0">
                <a:latin typeface="Trebuchet MS"/>
                <a:cs typeface="Trebuchet MS"/>
              </a:rPr>
              <a:t>does </a:t>
            </a:r>
            <a:r>
              <a:rPr sz="2800" spc="-125" dirty="0">
                <a:latin typeface="Trebuchet MS"/>
                <a:cs typeface="Trebuchet MS"/>
              </a:rPr>
              <a:t>the  following </a:t>
            </a:r>
            <a:r>
              <a:rPr sz="2800" spc="-45" dirty="0">
                <a:latin typeface="Trebuchet MS"/>
                <a:cs typeface="Trebuchet MS"/>
              </a:rPr>
              <a:t>on </a:t>
            </a:r>
            <a:r>
              <a:rPr sz="2800" spc="-160" dirty="0">
                <a:latin typeface="Trebuchet MS"/>
                <a:cs typeface="Trebuchet MS"/>
              </a:rPr>
              <a:t>GitHub’s</a:t>
            </a:r>
            <a:r>
              <a:rPr sz="2800" spc="-495" dirty="0">
                <a:latin typeface="Trebuchet MS"/>
                <a:cs typeface="Trebuchet MS"/>
              </a:rPr>
              <a:t> </a:t>
            </a:r>
            <a:r>
              <a:rPr sz="2800" spc="-130" dirty="0">
                <a:latin typeface="Trebuchet MS"/>
                <a:cs typeface="Trebuchet MS"/>
              </a:rPr>
              <a:t>servers:</a:t>
            </a:r>
            <a:endParaRPr sz="2800">
              <a:latin typeface="Trebuchet MS"/>
              <a:cs typeface="Trebuchet MS"/>
            </a:endParaRPr>
          </a:p>
          <a:p>
            <a:pPr marL="476884" indent="-229235">
              <a:lnSpc>
                <a:spcPct val="100000"/>
              </a:lnSpc>
              <a:spcBef>
                <a:spcPts val="585"/>
              </a:spcBef>
              <a:buFont typeface="Arial"/>
              <a:buChar char="•"/>
              <a:tabLst>
                <a:tab pos="477520" algn="l"/>
              </a:tabLst>
            </a:pPr>
            <a:r>
              <a:rPr sz="2800" spc="-50" dirty="0">
                <a:latin typeface="Trebuchet MS"/>
                <a:cs typeface="Trebuchet MS"/>
              </a:rPr>
              <a:t>$ </a:t>
            </a:r>
            <a:r>
              <a:rPr sz="2800" spc="-135" dirty="0">
                <a:latin typeface="Trebuchet MS"/>
                <a:cs typeface="Trebuchet MS"/>
              </a:rPr>
              <a:t>mkdir</a:t>
            </a:r>
            <a:r>
              <a:rPr sz="2800" spc="-370"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740"/>
              </a:spcBef>
              <a:buFont typeface="Arial"/>
              <a:buChar char="•"/>
              <a:tabLst>
                <a:tab pos="477520" algn="l"/>
              </a:tabLst>
            </a:pPr>
            <a:r>
              <a:rPr sz="2800" spc="-50" dirty="0">
                <a:latin typeface="Trebuchet MS"/>
                <a:cs typeface="Trebuchet MS"/>
              </a:rPr>
              <a:t>$ </a:t>
            </a:r>
            <a:r>
              <a:rPr sz="2800" spc="-150" dirty="0">
                <a:latin typeface="Trebuchet MS"/>
                <a:cs typeface="Trebuchet MS"/>
              </a:rPr>
              <a:t>cd</a:t>
            </a:r>
            <a:r>
              <a:rPr sz="2800" spc="-365"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650"/>
              </a:spcBef>
              <a:buFont typeface="Arial"/>
              <a:buChar char="•"/>
              <a:tabLst>
                <a:tab pos="477520" algn="l"/>
              </a:tabLst>
            </a:pPr>
            <a:r>
              <a:rPr sz="2800" spc="-50" dirty="0">
                <a:latin typeface="Trebuchet MS"/>
                <a:cs typeface="Trebuchet MS"/>
              </a:rPr>
              <a:t>$ </a:t>
            </a:r>
            <a:r>
              <a:rPr sz="2800" spc="-145" dirty="0">
                <a:latin typeface="Trebuchet MS"/>
                <a:cs typeface="Trebuchet MS"/>
              </a:rPr>
              <a:t>git</a:t>
            </a:r>
            <a:r>
              <a:rPr sz="2800" spc="-365" dirty="0">
                <a:latin typeface="Trebuchet MS"/>
                <a:cs typeface="Trebuchet MS"/>
              </a:rPr>
              <a:t> </a:t>
            </a:r>
            <a:r>
              <a:rPr sz="2800" spc="-140" dirty="0">
                <a:latin typeface="Trebuchet MS"/>
                <a:cs typeface="Trebuchet MS"/>
              </a:rPr>
              <a:t>init</a:t>
            </a:r>
            <a:endParaRPr sz="2800">
              <a:latin typeface="Trebuchet MS"/>
              <a:cs typeface="Trebuchet MS"/>
            </a:endParaRPr>
          </a:p>
          <a:p>
            <a:pPr>
              <a:lnSpc>
                <a:spcPct val="100000"/>
              </a:lnSpc>
            </a:pPr>
            <a:endParaRPr sz="5050">
              <a:latin typeface="Trebuchet MS"/>
              <a:cs typeface="Trebuchet MS"/>
            </a:endParaRPr>
          </a:p>
          <a:p>
            <a:pPr marL="12700" marR="443230">
              <a:lnSpc>
                <a:spcPts val="2590"/>
              </a:lnSpc>
            </a:pPr>
            <a:r>
              <a:rPr sz="2200" spc="-20" dirty="0">
                <a:solidFill>
                  <a:srgbClr val="333333"/>
                </a:solidFill>
                <a:latin typeface="Arial"/>
                <a:cs typeface="Arial"/>
              </a:rPr>
              <a:t>**Note </a:t>
            </a:r>
            <a:r>
              <a:rPr sz="2200" spc="25" dirty="0">
                <a:solidFill>
                  <a:srgbClr val="333333"/>
                </a:solidFill>
                <a:latin typeface="Arial"/>
                <a:cs typeface="Arial"/>
              </a:rPr>
              <a:t>that </a:t>
            </a:r>
            <a:r>
              <a:rPr sz="2200" spc="10" dirty="0">
                <a:solidFill>
                  <a:srgbClr val="333333"/>
                </a:solidFill>
                <a:latin typeface="Arial"/>
                <a:cs typeface="Arial"/>
              </a:rPr>
              <a:t>our </a:t>
            </a:r>
            <a:r>
              <a:rPr sz="2200" spc="15" dirty="0">
                <a:solidFill>
                  <a:srgbClr val="333333"/>
                </a:solidFill>
                <a:latin typeface="Arial"/>
                <a:cs typeface="Arial"/>
              </a:rPr>
              <a:t>local </a:t>
            </a:r>
            <a:r>
              <a:rPr sz="2200" spc="10" dirty="0">
                <a:solidFill>
                  <a:srgbClr val="333333"/>
                </a:solidFill>
                <a:latin typeface="Arial"/>
                <a:cs typeface="Arial"/>
              </a:rPr>
              <a:t>repository still  </a:t>
            </a:r>
            <a:r>
              <a:rPr sz="2200" spc="15" dirty="0">
                <a:solidFill>
                  <a:srgbClr val="333333"/>
                </a:solidFill>
                <a:latin typeface="Arial"/>
                <a:cs typeface="Arial"/>
              </a:rPr>
              <a:t>contains </a:t>
            </a:r>
            <a:r>
              <a:rPr sz="2200" spc="10" dirty="0">
                <a:solidFill>
                  <a:srgbClr val="333333"/>
                </a:solidFill>
                <a:latin typeface="Arial"/>
                <a:cs typeface="Arial"/>
              </a:rPr>
              <a:t>our </a:t>
            </a:r>
            <a:r>
              <a:rPr sz="2200" spc="-20" dirty="0">
                <a:solidFill>
                  <a:srgbClr val="333333"/>
                </a:solidFill>
                <a:latin typeface="Arial"/>
                <a:cs typeface="Arial"/>
              </a:rPr>
              <a:t>earlier</a:t>
            </a:r>
            <a:r>
              <a:rPr sz="2200" spc="-25" dirty="0">
                <a:solidFill>
                  <a:srgbClr val="333333"/>
                </a:solidFill>
                <a:latin typeface="Arial"/>
                <a:cs typeface="Arial"/>
              </a:rPr>
              <a:t> </a:t>
            </a:r>
            <a:r>
              <a:rPr sz="2200" spc="35" dirty="0">
                <a:solidFill>
                  <a:srgbClr val="333333"/>
                </a:solidFill>
                <a:latin typeface="Arial"/>
                <a:cs typeface="Arial"/>
              </a:rPr>
              <a:t>work</a:t>
            </a:r>
            <a:endParaRPr sz="2200">
              <a:latin typeface="Arial"/>
              <a:cs typeface="Arial"/>
            </a:endParaRPr>
          </a:p>
          <a:p>
            <a:pPr marL="12700">
              <a:lnSpc>
                <a:spcPts val="2515"/>
              </a:lnSpc>
            </a:pPr>
            <a:r>
              <a:rPr sz="2200" spc="15" dirty="0">
                <a:solidFill>
                  <a:srgbClr val="333333"/>
                </a:solidFill>
                <a:latin typeface="Arial"/>
                <a:cs typeface="Arial"/>
              </a:rPr>
              <a:t>on </a:t>
            </a:r>
            <a:r>
              <a:rPr sz="2200" spc="20" dirty="0">
                <a:solidFill>
                  <a:srgbClr val="333333"/>
                </a:solidFill>
                <a:latin typeface="Arial"/>
                <a:cs typeface="Arial"/>
              </a:rPr>
              <a:t>mars.txt, </a:t>
            </a:r>
            <a:r>
              <a:rPr sz="2200" spc="50" dirty="0">
                <a:solidFill>
                  <a:srgbClr val="333333"/>
                </a:solidFill>
                <a:latin typeface="Arial"/>
                <a:cs typeface="Arial"/>
              </a:rPr>
              <a:t>but </a:t>
            </a:r>
            <a:r>
              <a:rPr sz="2200" spc="5" dirty="0">
                <a:solidFill>
                  <a:srgbClr val="333333"/>
                </a:solidFill>
                <a:latin typeface="Arial"/>
                <a:cs typeface="Arial"/>
              </a:rPr>
              <a:t>the</a:t>
            </a:r>
            <a:r>
              <a:rPr sz="2200" spc="-100" dirty="0">
                <a:solidFill>
                  <a:srgbClr val="333333"/>
                </a:solidFill>
                <a:latin typeface="Arial"/>
                <a:cs typeface="Arial"/>
              </a:rPr>
              <a:t> </a:t>
            </a:r>
            <a:r>
              <a:rPr sz="2200" spc="5" dirty="0">
                <a:solidFill>
                  <a:srgbClr val="333333"/>
                </a:solidFill>
                <a:latin typeface="Arial"/>
                <a:cs typeface="Arial"/>
              </a:rPr>
              <a:t>remote</a:t>
            </a:r>
            <a:endParaRPr sz="2200">
              <a:latin typeface="Arial"/>
              <a:cs typeface="Arial"/>
            </a:endParaRPr>
          </a:p>
          <a:p>
            <a:pPr marL="12700" marR="210185">
              <a:lnSpc>
                <a:spcPts val="2590"/>
              </a:lnSpc>
              <a:spcBef>
                <a:spcPts val="200"/>
              </a:spcBef>
            </a:pPr>
            <a:r>
              <a:rPr sz="2200" spc="10" dirty="0">
                <a:solidFill>
                  <a:srgbClr val="333333"/>
                </a:solidFill>
                <a:latin typeface="Arial"/>
                <a:cs typeface="Arial"/>
              </a:rPr>
              <a:t>repository </a:t>
            </a:r>
            <a:r>
              <a:rPr sz="2200" spc="15" dirty="0">
                <a:solidFill>
                  <a:srgbClr val="333333"/>
                </a:solidFill>
                <a:latin typeface="Arial"/>
                <a:cs typeface="Arial"/>
              </a:rPr>
              <a:t>on GitHub </a:t>
            </a:r>
            <a:r>
              <a:rPr sz="2200" spc="5" dirty="0">
                <a:solidFill>
                  <a:srgbClr val="333333"/>
                </a:solidFill>
                <a:latin typeface="Arial"/>
                <a:cs typeface="Arial"/>
              </a:rPr>
              <a:t>appears </a:t>
            </a:r>
            <a:r>
              <a:rPr sz="2200" spc="25" dirty="0">
                <a:solidFill>
                  <a:srgbClr val="333333"/>
                </a:solidFill>
                <a:latin typeface="Arial"/>
                <a:cs typeface="Arial"/>
              </a:rPr>
              <a:t>empty  </a:t>
            </a:r>
            <a:r>
              <a:rPr sz="2200" spc="-20" dirty="0">
                <a:solidFill>
                  <a:srgbClr val="333333"/>
                </a:solidFill>
                <a:latin typeface="Arial"/>
                <a:cs typeface="Arial"/>
              </a:rPr>
              <a:t>as </a:t>
            </a:r>
            <a:r>
              <a:rPr sz="2200" spc="35" dirty="0">
                <a:solidFill>
                  <a:srgbClr val="333333"/>
                </a:solidFill>
                <a:latin typeface="Arial"/>
                <a:cs typeface="Arial"/>
              </a:rPr>
              <a:t>it </a:t>
            </a:r>
            <a:r>
              <a:rPr sz="2200" spc="30" dirty="0">
                <a:solidFill>
                  <a:srgbClr val="333333"/>
                </a:solidFill>
                <a:latin typeface="Arial"/>
                <a:cs typeface="Arial"/>
              </a:rPr>
              <a:t>doesn’t </a:t>
            </a:r>
            <a:r>
              <a:rPr sz="2200" spc="20" dirty="0">
                <a:solidFill>
                  <a:srgbClr val="333333"/>
                </a:solidFill>
                <a:latin typeface="Arial"/>
                <a:cs typeface="Arial"/>
              </a:rPr>
              <a:t>contain </a:t>
            </a:r>
            <a:r>
              <a:rPr sz="2200" spc="-15" dirty="0">
                <a:solidFill>
                  <a:srgbClr val="333333"/>
                </a:solidFill>
                <a:latin typeface="Arial"/>
                <a:cs typeface="Arial"/>
              </a:rPr>
              <a:t>any </a:t>
            </a:r>
            <a:r>
              <a:rPr sz="2200" spc="-5" dirty="0">
                <a:solidFill>
                  <a:srgbClr val="333333"/>
                </a:solidFill>
                <a:latin typeface="Arial"/>
                <a:cs typeface="Arial"/>
              </a:rPr>
              <a:t>files</a:t>
            </a:r>
            <a:r>
              <a:rPr sz="2200" spc="-75" dirty="0">
                <a:solidFill>
                  <a:srgbClr val="333333"/>
                </a:solidFill>
                <a:latin typeface="Arial"/>
                <a:cs typeface="Arial"/>
              </a:rPr>
              <a:t> </a:t>
            </a:r>
            <a:r>
              <a:rPr sz="2200" spc="5" dirty="0">
                <a:solidFill>
                  <a:srgbClr val="333333"/>
                </a:solidFill>
                <a:latin typeface="Arial"/>
                <a:cs typeface="Arial"/>
              </a:rPr>
              <a:t>yet.</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4952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two</a:t>
            </a:r>
            <a:r>
              <a:rPr spc="-495" dirty="0"/>
              <a:t> </a:t>
            </a:r>
            <a:r>
              <a:rPr spc="-170" dirty="0"/>
              <a:t>Repos</a:t>
            </a:r>
          </a:p>
        </p:txBody>
      </p:sp>
      <p:sp>
        <p:nvSpPr>
          <p:cNvPr id="3" name="object 3"/>
          <p:cNvSpPr txBox="1"/>
          <p:nvPr/>
        </p:nvSpPr>
        <p:spPr>
          <a:xfrm>
            <a:off x="916939" y="1795778"/>
            <a:ext cx="937260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30" dirty="0">
                <a:latin typeface="Trebuchet MS"/>
                <a:cs typeface="Trebuchet MS"/>
              </a:rPr>
              <a:t>Making</a:t>
            </a:r>
            <a:r>
              <a:rPr sz="2800" spc="-215"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GitHub</a:t>
            </a:r>
            <a:r>
              <a:rPr sz="2800" spc="-204" dirty="0">
                <a:latin typeface="Trebuchet MS"/>
                <a:cs typeface="Trebuchet MS"/>
              </a:rPr>
              <a:t> </a:t>
            </a:r>
            <a:r>
              <a:rPr sz="2800" spc="-110" dirty="0">
                <a:latin typeface="Trebuchet MS"/>
                <a:cs typeface="Trebuchet MS"/>
              </a:rPr>
              <a:t>repository</a:t>
            </a:r>
            <a:r>
              <a:rPr sz="2800" spc="-210" dirty="0">
                <a:latin typeface="Trebuchet MS"/>
                <a:cs typeface="Trebuchet MS"/>
              </a:rPr>
              <a:t> </a:t>
            </a:r>
            <a:r>
              <a:rPr sz="2800" spc="-130" dirty="0">
                <a:latin typeface="Trebuchet MS"/>
                <a:cs typeface="Trebuchet MS"/>
              </a:rPr>
              <a:t>a</a:t>
            </a:r>
            <a:r>
              <a:rPr sz="2800" spc="-215" dirty="0">
                <a:solidFill>
                  <a:srgbClr val="0563C1"/>
                </a:solidFill>
                <a:latin typeface="Trebuchet MS"/>
                <a:cs typeface="Trebuchet MS"/>
              </a:rPr>
              <a:t> </a:t>
            </a:r>
            <a:r>
              <a:rPr sz="2800" u="heavy" spc="-125" dirty="0">
                <a:solidFill>
                  <a:srgbClr val="0563C1"/>
                </a:solidFill>
                <a:uFill>
                  <a:solidFill>
                    <a:srgbClr val="0563C1"/>
                  </a:solidFill>
                </a:uFill>
                <a:latin typeface="Trebuchet MS"/>
                <a:cs typeface="Trebuchet MS"/>
              </a:rPr>
              <a:t>remote</a:t>
            </a:r>
            <a:r>
              <a:rPr sz="2800" spc="-215" dirty="0">
                <a:solidFill>
                  <a:srgbClr val="0563C1"/>
                </a:solidFill>
                <a:latin typeface="Trebuchet MS"/>
                <a:cs typeface="Trebuchet MS"/>
              </a:rPr>
              <a:t> </a:t>
            </a:r>
            <a:r>
              <a:rPr sz="2800" spc="-130" dirty="0">
                <a:latin typeface="Trebuchet MS"/>
                <a:cs typeface="Trebuchet MS"/>
              </a:rPr>
              <a:t>for</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
        <p:nvSpPr>
          <p:cNvPr id="4" name="object 4"/>
          <p:cNvSpPr/>
          <p:nvPr/>
        </p:nvSpPr>
        <p:spPr>
          <a:xfrm>
            <a:off x="438150" y="2635250"/>
            <a:ext cx="11315700" cy="151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6311" y="4976876"/>
            <a:ext cx="10497820" cy="1125855"/>
          </a:xfrm>
          <a:prstGeom prst="rect">
            <a:avLst/>
          </a:prstGeom>
        </p:spPr>
        <p:txBody>
          <a:bodyPr vert="horz" wrap="square" lIns="0" tIns="11430" rIns="0" bIns="0" rtlCol="0">
            <a:spAutoFit/>
          </a:bodyPr>
          <a:lstStyle/>
          <a:p>
            <a:pPr marL="12700" marR="5080">
              <a:lnSpc>
                <a:spcPct val="100400"/>
              </a:lnSpc>
              <a:spcBef>
                <a:spcPts val="90"/>
              </a:spcBef>
            </a:pPr>
            <a:r>
              <a:rPr sz="1800" spc="-45" dirty="0">
                <a:latin typeface="Trebuchet MS"/>
                <a:cs typeface="Trebuchet MS"/>
              </a:rPr>
              <a:t>We</a:t>
            </a:r>
            <a:r>
              <a:rPr sz="1800" spc="-125" dirty="0">
                <a:latin typeface="Trebuchet MS"/>
                <a:cs typeface="Trebuchet MS"/>
              </a:rPr>
              <a:t> </a:t>
            </a:r>
            <a:r>
              <a:rPr sz="1800" spc="-55" dirty="0">
                <a:latin typeface="Trebuchet MS"/>
                <a:cs typeface="Trebuchet MS"/>
              </a:rPr>
              <a:t>use</a:t>
            </a:r>
            <a:r>
              <a:rPr sz="1800" spc="-120" dirty="0">
                <a:latin typeface="Trebuchet MS"/>
                <a:cs typeface="Trebuchet MS"/>
              </a:rPr>
              <a:t> </a:t>
            </a:r>
            <a:r>
              <a:rPr sz="1800" spc="-50" dirty="0">
                <a:latin typeface="Trebuchet MS"/>
                <a:cs typeface="Trebuchet MS"/>
              </a:rPr>
              <a:t>SSH</a:t>
            </a:r>
            <a:r>
              <a:rPr sz="1800" spc="-120" dirty="0">
                <a:latin typeface="Trebuchet MS"/>
                <a:cs typeface="Trebuchet MS"/>
              </a:rPr>
              <a:t> </a:t>
            </a:r>
            <a:r>
              <a:rPr sz="1800" spc="-80" dirty="0">
                <a:latin typeface="Trebuchet MS"/>
                <a:cs typeface="Trebuchet MS"/>
              </a:rPr>
              <a:t>here</a:t>
            </a:r>
            <a:r>
              <a:rPr sz="1800" spc="-125" dirty="0">
                <a:latin typeface="Trebuchet MS"/>
                <a:cs typeface="Trebuchet MS"/>
              </a:rPr>
              <a:t> </a:t>
            </a:r>
            <a:r>
              <a:rPr sz="1800" spc="-95" dirty="0">
                <a:latin typeface="Trebuchet MS"/>
                <a:cs typeface="Trebuchet MS"/>
              </a:rPr>
              <a:t>because,</a:t>
            </a:r>
            <a:r>
              <a:rPr sz="1800" spc="-120" dirty="0">
                <a:latin typeface="Trebuchet MS"/>
                <a:cs typeface="Trebuchet MS"/>
              </a:rPr>
              <a:t> </a:t>
            </a:r>
            <a:r>
              <a:rPr sz="1800" spc="-85" dirty="0">
                <a:latin typeface="Trebuchet MS"/>
                <a:cs typeface="Trebuchet MS"/>
              </a:rPr>
              <a:t>while</a:t>
            </a:r>
            <a:r>
              <a:rPr sz="1800" spc="-120" dirty="0">
                <a:latin typeface="Trebuchet MS"/>
                <a:cs typeface="Trebuchet MS"/>
              </a:rPr>
              <a:t> </a:t>
            </a:r>
            <a:r>
              <a:rPr sz="1800" spc="-110" dirty="0">
                <a:latin typeface="Trebuchet MS"/>
                <a:cs typeface="Trebuchet MS"/>
              </a:rPr>
              <a:t>it</a:t>
            </a:r>
            <a:r>
              <a:rPr sz="1800" spc="-130" dirty="0">
                <a:latin typeface="Trebuchet MS"/>
                <a:cs typeface="Trebuchet MS"/>
              </a:rPr>
              <a:t> </a:t>
            </a:r>
            <a:r>
              <a:rPr sz="1800" spc="-80" dirty="0">
                <a:latin typeface="Trebuchet MS"/>
                <a:cs typeface="Trebuchet MS"/>
              </a:rPr>
              <a:t>requires</a:t>
            </a:r>
            <a:r>
              <a:rPr sz="1800" spc="-125" dirty="0">
                <a:latin typeface="Trebuchet MS"/>
                <a:cs typeface="Trebuchet MS"/>
              </a:rPr>
              <a:t> </a:t>
            </a:r>
            <a:r>
              <a:rPr sz="1800" spc="-50" dirty="0">
                <a:latin typeface="Trebuchet MS"/>
                <a:cs typeface="Trebuchet MS"/>
              </a:rPr>
              <a:t>some</a:t>
            </a:r>
            <a:r>
              <a:rPr sz="1800" spc="-120" dirty="0">
                <a:latin typeface="Trebuchet MS"/>
                <a:cs typeface="Trebuchet MS"/>
              </a:rPr>
              <a:t> </a:t>
            </a:r>
            <a:r>
              <a:rPr sz="1800" spc="-80" dirty="0">
                <a:latin typeface="Trebuchet MS"/>
                <a:cs typeface="Trebuchet MS"/>
              </a:rPr>
              <a:t>additional</a:t>
            </a:r>
            <a:r>
              <a:rPr sz="1800" spc="-130" dirty="0">
                <a:latin typeface="Trebuchet MS"/>
                <a:cs typeface="Trebuchet MS"/>
              </a:rPr>
              <a:t> </a:t>
            </a:r>
            <a:r>
              <a:rPr sz="1800" spc="-90" dirty="0">
                <a:latin typeface="Trebuchet MS"/>
                <a:cs typeface="Trebuchet MS"/>
              </a:rPr>
              <a:t>configuration,</a:t>
            </a:r>
            <a:r>
              <a:rPr sz="1800" spc="-120" dirty="0">
                <a:latin typeface="Trebuchet MS"/>
                <a:cs typeface="Trebuchet MS"/>
              </a:rPr>
              <a:t> </a:t>
            </a:r>
            <a:r>
              <a:rPr sz="1800" spc="-110" dirty="0">
                <a:latin typeface="Trebuchet MS"/>
                <a:cs typeface="Trebuchet MS"/>
              </a:rPr>
              <a:t>it</a:t>
            </a:r>
            <a:r>
              <a:rPr sz="1800" spc="-125" dirty="0">
                <a:latin typeface="Trebuchet MS"/>
                <a:cs typeface="Trebuchet MS"/>
              </a:rPr>
              <a:t> </a:t>
            </a:r>
            <a:r>
              <a:rPr sz="1800" spc="-65" dirty="0">
                <a:latin typeface="Trebuchet MS"/>
                <a:cs typeface="Trebuchet MS"/>
              </a:rPr>
              <a:t>is</a:t>
            </a:r>
            <a:r>
              <a:rPr sz="1800" spc="-130" dirty="0">
                <a:latin typeface="Trebuchet MS"/>
                <a:cs typeface="Trebuchet MS"/>
              </a:rPr>
              <a:t> </a:t>
            </a:r>
            <a:r>
              <a:rPr sz="1800" spc="-85" dirty="0">
                <a:latin typeface="Trebuchet MS"/>
                <a:cs typeface="Trebuchet MS"/>
              </a:rPr>
              <a:t>a</a:t>
            </a:r>
            <a:r>
              <a:rPr sz="1800" spc="-120" dirty="0">
                <a:latin typeface="Trebuchet MS"/>
                <a:cs typeface="Trebuchet MS"/>
              </a:rPr>
              <a:t> </a:t>
            </a:r>
            <a:r>
              <a:rPr sz="1800" spc="-85" dirty="0">
                <a:latin typeface="Trebuchet MS"/>
                <a:cs typeface="Trebuchet MS"/>
              </a:rPr>
              <a:t>security</a:t>
            </a:r>
            <a:r>
              <a:rPr sz="1800" spc="-125" dirty="0">
                <a:latin typeface="Trebuchet MS"/>
                <a:cs typeface="Trebuchet MS"/>
              </a:rPr>
              <a:t> </a:t>
            </a:r>
            <a:r>
              <a:rPr sz="1800" spc="-80" dirty="0">
                <a:latin typeface="Trebuchet MS"/>
                <a:cs typeface="Trebuchet MS"/>
              </a:rPr>
              <a:t>protocol</a:t>
            </a:r>
            <a:r>
              <a:rPr sz="1800" spc="-130" dirty="0">
                <a:latin typeface="Trebuchet MS"/>
                <a:cs typeface="Trebuchet MS"/>
              </a:rPr>
              <a:t> </a:t>
            </a:r>
            <a:r>
              <a:rPr sz="1800" spc="-85" dirty="0">
                <a:latin typeface="Trebuchet MS"/>
                <a:cs typeface="Trebuchet MS"/>
              </a:rPr>
              <a:t>widely</a:t>
            </a:r>
            <a:r>
              <a:rPr sz="1800" spc="-125" dirty="0">
                <a:latin typeface="Trebuchet MS"/>
                <a:cs typeface="Trebuchet MS"/>
              </a:rPr>
              <a:t> </a:t>
            </a:r>
            <a:r>
              <a:rPr sz="1800" spc="-55" dirty="0">
                <a:latin typeface="Trebuchet MS"/>
                <a:cs typeface="Trebuchet MS"/>
              </a:rPr>
              <a:t>used</a:t>
            </a:r>
            <a:r>
              <a:rPr sz="1800" spc="-120" dirty="0">
                <a:latin typeface="Trebuchet MS"/>
                <a:cs typeface="Trebuchet MS"/>
              </a:rPr>
              <a:t> </a:t>
            </a:r>
            <a:r>
              <a:rPr sz="1800" spc="-70" dirty="0">
                <a:latin typeface="Trebuchet MS"/>
                <a:cs typeface="Trebuchet MS"/>
              </a:rPr>
              <a:t>by  </a:t>
            </a:r>
            <a:r>
              <a:rPr sz="1800" spc="-75" dirty="0">
                <a:latin typeface="Trebuchet MS"/>
                <a:cs typeface="Trebuchet MS"/>
              </a:rPr>
              <a:t>many </a:t>
            </a:r>
            <a:r>
              <a:rPr sz="1800" spc="-95" dirty="0">
                <a:latin typeface="Trebuchet MS"/>
                <a:cs typeface="Trebuchet MS"/>
              </a:rPr>
              <a:t>applications. </a:t>
            </a:r>
            <a:r>
              <a:rPr sz="1800" spc="-100" dirty="0">
                <a:latin typeface="Trebuchet MS"/>
                <a:cs typeface="Trebuchet MS"/>
              </a:rPr>
              <a:t>The </a:t>
            </a:r>
            <a:r>
              <a:rPr sz="1800" spc="-75" dirty="0">
                <a:latin typeface="Trebuchet MS"/>
                <a:cs typeface="Trebuchet MS"/>
              </a:rPr>
              <a:t>steps </a:t>
            </a:r>
            <a:r>
              <a:rPr sz="1800" spc="-70" dirty="0">
                <a:latin typeface="Trebuchet MS"/>
                <a:cs typeface="Trebuchet MS"/>
              </a:rPr>
              <a:t>below </a:t>
            </a:r>
            <a:r>
              <a:rPr sz="1800" spc="-80" dirty="0">
                <a:latin typeface="Trebuchet MS"/>
                <a:cs typeface="Trebuchet MS"/>
              </a:rPr>
              <a:t>describe </a:t>
            </a:r>
            <a:r>
              <a:rPr sz="1800" spc="-50" dirty="0">
                <a:latin typeface="Trebuchet MS"/>
                <a:cs typeface="Trebuchet MS"/>
              </a:rPr>
              <a:t>SSH </a:t>
            </a:r>
            <a:r>
              <a:rPr sz="1800" spc="-110" dirty="0">
                <a:latin typeface="Trebuchet MS"/>
                <a:cs typeface="Trebuchet MS"/>
              </a:rPr>
              <a:t>at </a:t>
            </a:r>
            <a:r>
              <a:rPr sz="1800" spc="-85" dirty="0">
                <a:latin typeface="Trebuchet MS"/>
                <a:cs typeface="Trebuchet MS"/>
              </a:rPr>
              <a:t>a </a:t>
            </a:r>
            <a:r>
              <a:rPr sz="1800" spc="-65" dirty="0">
                <a:latin typeface="Trebuchet MS"/>
                <a:cs typeface="Trebuchet MS"/>
              </a:rPr>
              <a:t>minimum </a:t>
            </a:r>
            <a:r>
              <a:rPr sz="1800" spc="-105" dirty="0">
                <a:latin typeface="Trebuchet MS"/>
                <a:cs typeface="Trebuchet MS"/>
              </a:rPr>
              <a:t>level </a:t>
            </a:r>
            <a:r>
              <a:rPr sz="1800" spc="-85" dirty="0">
                <a:latin typeface="Trebuchet MS"/>
                <a:cs typeface="Trebuchet MS"/>
              </a:rPr>
              <a:t>for </a:t>
            </a:r>
            <a:r>
              <a:rPr sz="1800" spc="-95" dirty="0">
                <a:latin typeface="Trebuchet MS"/>
                <a:cs typeface="Trebuchet MS"/>
              </a:rPr>
              <a:t>GitHub. </a:t>
            </a:r>
            <a:r>
              <a:rPr sz="1800" spc="-25" dirty="0">
                <a:latin typeface="Trebuchet MS"/>
                <a:cs typeface="Trebuchet MS"/>
              </a:rPr>
              <a:t>A </a:t>
            </a:r>
            <a:r>
              <a:rPr sz="1800" spc="-80" dirty="0">
                <a:latin typeface="Trebuchet MS"/>
                <a:cs typeface="Trebuchet MS"/>
              </a:rPr>
              <a:t>supplemental </a:t>
            </a:r>
            <a:r>
              <a:rPr sz="1800" spc="-65" dirty="0">
                <a:latin typeface="Trebuchet MS"/>
                <a:cs typeface="Trebuchet MS"/>
              </a:rPr>
              <a:t>episode </a:t>
            </a:r>
            <a:r>
              <a:rPr sz="1800" spc="-80" dirty="0">
                <a:latin typeface="Trebuchet MS"/>
                <a:cs typeface="Trebuchet MS"/>
              </a:rPr>
              <a:t>to </a:t>
            </a:r>
            <a:r>
              <a:rPr sz="1800" spc="-70" dirty="0">
                <a:latin typeface="Trebuchet MS"/>
                <a:cs typeface="Trebuchet MS"/>
              </a:rPr>
              <a:t>this  </a:t>
            </a:r>
            <a:r>
              <a:rPr sz="1800" spc="-55" dirty="0">
                <a:latin typeface="Trebuchet MS"/>
                <a:cs typeface="Trebuchet MS"/>
              </a:rPr>
              <a:t>lesson </a:t>
            </a:r>
            <a:r>
              <a:rPr sz="1800" spc="-60" dirty="0">
                <a:latin typeface="Trebuchet MS"/>
                <a:cs typeface="Trebuchet MS"/>
              </a:rPr>
              <a:t>discusses </a:t>
            </a:r>
            <a:r>
              <a:rPr sz="1800" spc="-80" dirty="0">
                <a:latin typeface="Trebuchet MS"/>
                <a:cs typeface="Trebuchet MS"/>
              </a:rPr>
              <a:t>advanced </a:t>
            </a:r>
            <a:r>
              <a:rPr sz="1800" spc="-70" dirty="0">
                <a:latin typeface="Trebuchet MS"/>
                <a:cs typeface="Trebuchet MS"/>
              </a:rPr>
              <a:t>setup </a:t>
            </a:r>
            <a:r>
              <a:rPr sz="1800" spc="-60" dirty="0">
                <a:latin typeface="Trebuchet MS"/>
                <a:cs typeface="Trebuchet MS"/>
              </a:rPr>
              <a:t>and </a:t>
            </a:r>
            <a:r>
              <a:rPr sz="1800" spc="-80" dirty="0">
                <a:latin typeface="Trebuchet MS"/>
                <a:cs typeface="Trebuchet MS"/>
              </a:rPr>
              <a:t>concepts </a:t>
            </a:r>
            <a:r>
              <a:rPr sz="1800" spc="-70" dirty="0">
                <a:latin typeface="Trebuchet MS"/>
                <a:cs typeface="Trebuchet MS"/>
              </a:rPr>
              <a:t>of </a:t>
            </a:r>
            <a:r>
              <a:rPr sz="1800" spc="-50" dirty="0">
                <a:latin typeface="Trebuchet MS"/>
                <a:cs typeface="Trebuchet MS"/>
              </a:rPr>
              <a:t>SSH </a:t>
            </a:r>
            <a:r>
              <a:rPr sz="1800" spc="-60" dirty="0">
                <a:latin typeface="Trebuchet MS"/>
                <a:cs typeface="Trebuchet MS"/>
              </a:rPr>
              <a:t>and </a:t>
            </a:r>
            <a:r>
              <a:rPr sz="1800" spc="-110" dirty="0">
                <a:latin typeface="Trebuchet MS"/>
                <a:cs typeface="Trebuchet MS"/>
              </a:rPr>
              <a:t>key </a:t>
            </a:r>
            <a:r>
              <a:rPr sz="1800" spc="-100" dirty="0">
                <a:latin typeface="Trebuchet MS"/>
                <a:cs typeface="Trebuchet MS"/>
              </a:rPr>
              <a:t>pairs, </a:t>
            </a:r>
            <a:r>
              <a:rPr sz="1800" spc="-60" dirty="0">
                <a:latin typeface="Trebuchet MS"/>
                <a:cs typeface="Trebuchet MS"/>
              </a:rPr>
              <a:t>and </a:t>
            </a:r>
            <a:r>
              <a:rPr sz="1800" spc="-70" dirty="0">
                <a:latin typeface="Trebuchet MS"/>
                <a:cs typeface="Trebuchet MS"/>
              </a:rPr>
              <a:t>other </a:t>
            </a:r>
            <a:r>
              <a:rPr sz="1800" spc="-100" dirty="0">
                <a:latin typeface="Trebuchet MS"/>
                <a:cs typeface="Trebuchet MS"/>
              </a:rPr>
              <a:t>material </a:t>
            </a:r>
            <a:r>
              <a:rPr sz="1800" spc="-80" dirty="0">
                <a:latin typeface="Trebuchet MS"/>
                <a:cs typeface="Trebuchet MS"/>
              </a:rPr>
              <a:t>supplemental to </a:t>
            </a:r>
            <a:r>
              <a:rPr sz="1800" spc="-95" dirty="0">
                <a:latin typeface="Trebuchet MS"/>
                <a:cs typeface="Trebuchet MS"/>
              </a:rPr>
              <a:t>git  </a:t>
            </a:r>
            <a:r>
              <a:rPr sz="1800" spc="-100" dirty="0">
                <a:latin typeface="Trebuchet MS"/>
                <a:cs typeface="Trebuchet MS"/>
              </a:rPr>
              <a:t>related</a:t>
            </a:r>
            <a:r>
              <a:rPr sz="1800" spc="-130" dirty="0">
                <a:latin typeface="Trebuchet MS"/>
                <a:cs typeface="Trebuchet MS"/>
              </a:rPr>
              <a:t> </a:t>
            </a:r>
            <a:r>
              <a:rPr sz="1800" spc="-90" dirty="0">
                <a:latin typeface="Trebuchet MS"/>
                <a:cs typeface="Trebuchet MS"/>
              </a:rPr>
              <a:t>SSH.</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06019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a:t>
            </a:r>
            <a:r>
              <a:rPr spc="-365" dirty="0"/>
              <a:t> </a:t>
            </a:r>
            <a:r>
              <a:rPr spc="-175" dirty="0"/>
              <a:t>Repos</a:t>
            </a:r>
          </a:p>
        </p:txBody>
      </p:sp>
      <p:sp>
        <p:nvSpPr>
          <p:cNvPr id="3" name="object 3"/>
          <p:cNvSpPr txBox="1"/>
          <p:nvPr/>
        </p:nvSpPr>
        <p:spPr>
          <a:xfrm>
            <a:off x="916939" y="1795778"/>
            <a:ext cx="10121265" cy="236982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45" dirty="0">
                <a:latin typeface="Trebuchet MS"/>
                <a:cs typeface="Trebuchet MS"/>
              </a:rPr>
              <a:t>that</a:t>
            </a:r>
            <a:r>
              <a:rPr sz="2800" spc="-210" dirty="0">
                <a:latin typeface="Trebuchet MS"/>
                <a:cs typeface="Trebuchet MS"/>
              </a:rPr>
              <a:t> </a:t>
            </a:r>
            <a:r>
              <a:rPr sz="2800" spc="-125" dirty="0">
                <a:latin typeface="Trebuchet MS"/>
                <a:cs typeface="Trebuchet MS"/>
              </a:rPr>
              <a:t>URL</a:t>
            </a:r>
            <a:r>
              <a:rPr sz="2800" spc="-210" dirty="0">
                <a:latin typeface="Trebuchet MS"/>
                <a:cs typeface="Trebuchet MS"/>
              </a:rPr>
              <a:t> </a:t>
            </a:r>
            <a:r>
              <a:rPr sz="2800" spc="-120" dirty="0">
                <a:latin typeface="Trebuchet MS"/>
                <a:cs typeface="Trebuchet MS"/>
              </a:rPr>
              <a:t>from</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60" dirty="0">
                <a:latin typeface="Trebuchet MS"/>
                <a:cs typeface="Trebuchet MS"/>
              </a:rPr>
              <a:t>browser,</a:t>
            </a:r>
            <a:r>
              <a:rPr sz="2800" spc="-204" dirty="0">
                <a:latin typeface="Trebuchet MS"/>
                <a:cs typeface="Trebuchet MS"/>
              </a:rPr>
              <a:t> </a:t>
            </a:r>
            <a:r>
              <a:rPr sz="2800" spc="-70" dirty="0">
                <a:latin typeface="Trebuchet MS"/>
                <a:cs typeface="Trebuchet MS"/>
              </a:rPr>
              <a:t>go</a:t>
            </a:r>
            <a:r>
              <a:rPr sz="2800" spc="-210"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25" dirty="0">
                <a:latin typeface="Trebuchet MS"/>
                <a:cs typeface="Trebuchet MS"/>
              </a:rPr>
              <a:t>planets</a:t>
            </a:r>
            <a:r>
              <a:rPr sz="2800" spc="-200" dirty="0">
                <a:latin typeface="Trebuchet MS"/>
                <a:cs typeface="Trebuchet MS"/>
              </a:rPr>
              <a:t> </a:t>
            </a:r>
            <a:r>
              <a:rPr sz="2800" spc="-145" dirty="0">
                <a:latin typeface="Trebuchet MS"/>
                <a:cs typeface="Trebuchet MS"/>
              </a:rPr>
              <a:t>repository,  </a:t>
            </a:r>
            <a:r>
              <a:rPr sz="2800" spc="-95" dirty="0">
                <a:latin typeface="Trebuchet MS"/>
                <a:cs typeface="Trebuchet MS"/>
              </a:rPr>
              <a:t>and </a:t>
            </a:r>
            <a:r>
              <a:rPr sz="2800" spc="-80" dirty="0">
                <a:latin typeface="Trebuchet MS"/>
                <a:cs typeface="Trebuchet MS"/>
              </a:rPr>
              <a:t>run </a:t>
            </a:r>
            <a:r>
              <a:rPr sz="2800" spc="-110" dirty="0">
                <a:latin typeface="Trebuchet MS"/>
                <a:cs typeface="Trebuchet MS"/>
              </a:rPr>
              <a:t>this</a:t>
            </a:r>
            <a:r>
              <a:rPr sz="2800" spc="-445" dirty="0">
                <a:latin typeface="Trebuchet MS"/>
                <a:cs typeface="Trebuchet MS"/>
              </a:rPr>
              <a:t> </a:t>
            </a:r>
            <a:r>
              <a:rPr sz="2800" spc="-125" dirty="0">
                <a:latin typeface="Trebuchet MS"/>
                <a:cs typeface="Trebuchet MS"/>
              </a:rPr>
              <a:t>command:</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50" dirty="0">
                <a:latin typeface="Trebuchet MS"/>
                <a:cs typeface="Trebuchet MS"/>
              </a:rPr>
              <a:t>$ </a:t>
            </a:r>
            <a:r>
              <a:rPr sz="2800" b="1" spc="-125" dirty="0">
                <a:solidFill>
                  <a:srgbClr val="0070C0"/>
                </a:solidFill>
                <a:latin typeface="Trebuchet MS"/>
                <a:cs typeface="Trebuchet MS"/>
              </a:rPr>
              <a:t>git </a:t>
            </a:r>
            <a:r>
              <a:rPr sz="2800" b="1" spc="-175" dirty="0">
                <a:solidFill>
                  <a:srgbClr val="0070C0"/>
                </a:solidFill>
                <a:latin typeface="Trebuchet MS"/>
                <a:cs typeface="Trebuchet MS"/>
              </a:rPr>
              <a:t>remote </a:t>
            </a:r>
            <a:r>
              <a:rPr sz="2800" b="1" spc="-125" dirty="0">
                <a:solidFill>
                  <a:srgbClr val="0070C0"/>
                </a:solidFill>
                <a:latin typeface="Trebuchet MS"/>
                <a:cs typeface="Trebuchet MS"/>
              </a:rPr>
              <a:t>add </a:t>
            </a:r>
            <a:r>
              <a:rPr sz="2800" b="1" spc="-140" dirty="0">
                <a:solidFill>
                  <a:srgbClr val="0070C0"/>
                </a:solidFill>
                <a:latin typeface="Trebuchet MS"/>
                <a:cs typeface="Trebuchet MS"/>
              </a:rPr>
              <a:t>origin</a:t>
            </a:r>
            <a:r>
              <a:rPr sz="2800" b="1" spc="-550" dirty="0">
                <a:solidFill>
                  <a:srgbClr val="0070C0"/>
                </a:solidFill>
                <a:latin typeface="Trebuchet MS"/>
                <a:cs typeface="Trebuchet MS"/>
              </a:rPr>
              <a:t> </a:t>
            </a:r>
            <a:r>
              <a:rPr sz="2800" spc="-120" dirty="0">
                <a:latin typeface="Trebuchet MS"/>
                <a:cs typeface="Trebuchet MS"/>
              </a:rPr>
              <a:t>git@github.com:</a:t>
            </a:r>
            <a:r>
              <a:rPr sz="2800" b="1" i="1" u="heavy" spc="-120" dirty="0">
                <a:uFill>
                  <a:solidFill>
                    <a:srgbClr val="000000"/>
                  </a:solidFill>
                </a:uFill>
                <a:latin typeface="Carlito"/>
                <a:cs typeface="Carlito"/>
              </a:rPr>
              <a:t>vlad</a:t>
            </a:r>
            <a:r>
              <a:rPr sz="2800" spc="-120" dirty="0">
                <a:latin typeface="Trebuchet MS"/>
                <a:cs typeface="Trebuchet MS"/>
              </a:rPr>
              <a:t>/planets.git</a:t>
            </a:r>
            <a:endParaRPr sz="2800">
              <a:latin typeface="Trebuchet MS"/>
              <a:cs typeface="Trebuchet MS"/>
            </a:endParaRPr>
          </a:p>
          <a:p>
            <a:pPr marL="241300" indent="-228600">
              <a:lnSpc>
                <a:spcPct val="100000"/>
              </a:lnSpc>
              <a:spcBef>
                <a:spcPts val="740"/>
              </a:spcBef>
              <a:buFont typeface="Arial"/>
              <a:buChar char="•"/>
              <a:tabLst>
                <a:tab pos="241300" algn="l"/>
              </a:tabLst>
            </a:pPr>
            <a:r>
              <a:rPr sz="2800" b="1" spc="-140" dirty="0">
                <a:solidFill>
                  <a:srgbClr val="0070C0"/>
                </a:solidFill>
                <a:latin typeface="Trebuchet MS"/>
                <a:cs typeface="Trebuchet MS"/>
              </a:rPr>
              <a:t>origin</a:t>
            </a:r>
            <a:r>
              <a:rPr sz="2800" b="1" spc="-210" dirty="0">
                <a:solidFill>
                  <a:srgbClr val="0070C0"/>
                </a:solidFill>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05" dirty="0">
                <a:latin typeface="Trebuchet MS"/>
                <a:cs typeface="Trebuchet MS"/>
              </a:rPr>
              <a:t>name</a:t>
            </a:r>
            <a:r>
              <a:rPr sz="2800" spc="-215" dirty="0">
                <a:latin typeface="Trebuchet MS"/>
                <a:cs typeface="Trebuchet MS"/>
              </a:rPr>
              <a:t> </a:t>
            </a:r>
            <a:r>
              <a:rPr sz="2800" spc="-85" dirty="0">
                <a:latin typeface="Trebuchet MS"/>
                <a:cs typeface="Trebuchet MS"/>
              </a:rPr>
              <a:t>used</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refer</a:t>
            </a:r>
            <a:r>
              <a:rPr sz="2800" spc="-21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u="heavy" spc="-125" dirty="0">
                <a:uFill>
                  <a:solidFill>
                    <a:srgbClr val="000000"/>
                  </a:solidFill>
                </a:uFill>
                <a:latin typeface="Trebuchet MS"/>
                <a:cs typeface="Trebuchet MS"/>
              </a:rPr>
              <a:t>remote</a:t>
            </a:r>
            <a:r>
              <a:rPr sz="2800" spc="-215" dirty="0">
                <a:latin typeface="Trebuchet MS"/>
                <a:cs typeface="Trebuchet MS"/>
              </a:rPr>
              <a:t> </a:t>
            </a:r>
            <a:r>
              <a:rPr sz="2800" spc="-110" dirty="0">
                <a:latin typeface="Trebuchet MS"/>
                <a:cs typeface="Trebuchet MS"/>
              </a:rPr>
              <a:t>repository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50" dirty="0">
                <a:latin typeface="Trebuchet MS"/>
                <a:cs typeface="Trebuchet MS"/>
              </a:rPr>
              <a:t>$ </a:t>
            </a:r>
            <a:r>
              <a:rPr sz="2800" spc="-145" dirty="0">
                <a:latin typeface="Trebuchet MS"/>
                <a:cs typeface="Trebuchet MS"/>
              </a:rPr>
              <a:t>git </a:t>
            </a:r>
            <a:r>
              <a:rPr sz="2800" spc="-130" dirty="0">
                <a:latin typeface="Trebuchet MS"/>
                <a:cs typeface="Trebuchet MS"/>
              </a:rPr>
              <a:t>remote</a:t>
            </a:r>
            <a:r>
              <a:rPr sz="2800" spc="-434" dirty="0">
                <a:latin typeface="Trebuchet MS"/>
                <a:cs typeface="Trebuchet MS"/>
              </a:rPr>
              <a:t> </a:t>
            </a:r>
            <a:r>
              <a:rPr sz="2800" b="1" spc="-175" dirty="0">
                <a:latin typeface="Trebuchet MS"/>
                <a:cs typeface="Trebuchet MS"/>
              </a:rPr>
              <a:t>-v</a:t>
            </a:r>
            <a:endParaRPr sz="280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10195560" cy="36042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65" dirty="0">
                <a:latin typeface="Trebuchet MS"/>
                <a:cs typeface="Trebuchet MS"/>
              </a:rPr>
              <a:t>Your </a:t>
            </a:r>
            <a:r>
              <a:rPr sz="2800" spc="-120" dirty="0">
                <a:latin typeface="Trebuchet MS"/>
                <a:cs typeface="Trebuchet MS"/>
              </a:rPr>
              <a:t>computer </a:t>
            </a:r>
            <a:r>
              <a:rPr sz="2800" spc="-95" dirty="0">
                <a:latin typeface="Trebuchet MS"/>
                <a:cs typeface="Trebuchet MS"/>
              </a:rPr>
              <a:t>needs </a:t>
            </a:r>
            <a:r>
              <a:rPr sz="2800" spc="-145" dirty="0">
                <a:latin typeface="Trebuchet MS"/>
                <a:cs typeface="Trebuchet MS"/>
              </a:rPr>
              <a:t>authenticate </a:t>
            </a:r>
            <a:r>
              <a:rPr sz="2800" spc="-130" dirty="0">
                <a:latin typeface="Trebuchet MS"/>
                <a:cs typeface="Trebuchet MS"/>
              </a:rPr>
              <a:t>remote </a:t>
            </a:r>
            <a:r>
              <a:rPr sz="2800" spc="-110" dirty="0">
                <a:latin typeface="Trebuchet MS"/>
                <a:cs typeface="Trebuchet MS"/>
              </a:rPr>
              <a:t>repository</a:t>
            </a:r>
            <a:r>
              <a:rPr sz="2800" spc="-605" dirty="0">
                <a:latin typeface="Trebuchet MS"/>
                <a:cs typeface="Trebuchet MS"/>
              </a:rPr>
              <a:t> </a:t>
            </a:r>
            <a:r>
              <a:rPr sz="2800" spc="-135" dirty="0">
                <a:latin typeface="Trebuchet MS"/>
                <a:cs typeface="Trebuchet MS"/>
              </a:rPr>
              <a:t>(GitHub)</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35" dirty="0">
                <a:latin typeface="Trebuchet MS"/>
                <a:cs typeface="Trebuchet MS"/>
              </a:rPr>
              <a:t>Authenticate </a:t>
            </a:r>
            <a:r>
              <a:rPr sz="2800" spc="-130" dirty="0">
                <a:latin typeface="Trebuchet MS"/>
                <a:cs typeface="Trebuchet MS"/>
              </a:rPr>
              <a:t>access </a:t>
            </a:r>
            <a:r>
              <a:rPr sz="2800" spc="-85" dirty="0">
                <a:latin typeface="Trebuchet MS"/>
                <a:cs typeface="Trebuchet MS"/>
              </a:rPr>
              <a:t>using </a:t>
            </a:r>
            <a:r>
              <a:rPr sz="2800" spc="-125" dirty="0">
                <a:latin typeface="Trebuchet MS"/>
                <a:cs typeface="Trebuchet MS"/>
              </a:rPr>
              <a:t>the </a:t>
            </a:r>
            <a:r>
              <a:rPr sz="2800" spc="-105" dirty="0">
                <a:latin typeface="Trebuchet MS"/>
                <a:cs typeface="Trebuchet MS"/>
              </a:rPr>
              <a:t>command</a:t>
            </a:r>
            <a:r>
              <a:rPr sz="2800" spc="-575" dirty="0">
                <a:latin typeface="Trebuchet MS"/>
                <a:cs typeface="Trebuchet MS"/>
              </a:rPr>
              <a:t> </a:t>
            </a:r>
            <a:r>
              <a:rPr sz="2800" spc="-175" dirty="0">
                <a:latin typeface="Trebuchet MS"/>
                <a:cs typeface="Trebuchet MS"/>
              </a:rPr>
              <a:t>line.</a:t>
            </a:r>
            <a:endParaRPr sz="2800">
              <a:latin typeface="Trebuchet MS"/>
              <a:cs typeface="Trebuchet MS"/>
            </a:endParaRPr>
          </a:p>
          <a:p>
            <a:pPr marL="241300" marR="357505" indent="-228600">
              <a:lnSpc>
                <a:spcPct val="90700"/>
              </a:lnSpc>
              <a:spcBef>
                <a:spcPts val="960"/>
              </a:spcBef>
              <a:buFont typeface="Arial"/>
              <a:buChar char="•"/>
              <a:tabLst>
                <a:tab pos="241300" algn="l"/>
              </a:tabLst>
            </a:pPr>
            <a:r>
              <a:rPr sz="2800" spc="-135" dirty="0">
                <a:latin typeface="Trebuchet MS"/>
                <a:cs typeface="Trebuchet MS"/>
              </a:rPr>
              <a:t>This </a:t>
            </a:r>
            <a:r>
              <a:rPr sz="2800" spc="-100" dirty="0">
                <a:latin typeface="Trebuchet MS"/>
                <a:cs typeface="Trebuchet MS"/>
              </a:rPr>
              <a:t>method is </a:t>
            </a:r>
            <a:r>
              <a:rPr sz="2800" spc="-165" dirty="0">
                <a:latin typeface="Trebuchet MS"/>
                <a:cs typeface="Trebuchet MS"/>
              </a:rPr>
              <a:t>called </a:t>
            </a:r>
            <a:r>
              <a:rPr sz="2800" b="1" spc="-195" dirty="0">
                <a:latin typeface="Trebuchet MS"/>
                <a:cs typeface="Trebuchet MS"/>
              </a:rPr>
              <a:t>Secure </a:t>
            </a:r>
            <a:r>
              <a:rPr sz="2800" b="1" spc="-155" dirty="0">
                <a:latin typeface="Trebuchet MS"/>
                <a:cs typeface="Trebuchet MS"/>
              </a:rPr>
              <a:t>Shell Protocol </a:t>
            </a:r>
            <a:r>
              <a:rPr sz="2800" spc="-175" dirty="0">
                <a:latin typeface="Trebuchet MS"/>
                <a:cs typeface="Trebuchet MS"/>
              </a:rPr>
              <a:t>(</a:t>
            </a:r>
            <a:r>
              <a:rPr sz="2800" b="1" u="heavy" spc="-175" dirty="0">
                <a:uFill>
                  <a:solidFill>
                    <a:srgbClr val="000000"/>
                  </a:solidFill>
                </a:uFill>
                <a:latin typeface="Trebuchet MS"/>
                <a:cs typeface="Trebuchet MS"/>
              </a:rPr>
              <a:t>SSH</a:t>
            </a:r>
            <a:r>
              <a:rPr sz="2800" spc="-175" dirty="0">
                <a:latin typeface="Trebuchet MS"/>
                <a:cs typeface="Trebuchet MS"/>
              </a:rPr>
              <a:t>). </a:t>
            </a:r>
            <a:r>
              <a:rPr sz="2800" spc="-70" dirty="0">
                <a:latin typeface="Trebuchet MS"/>
                <a:cs typeface="Trebuchet MS"/>
              </a:rPr>
              <a:t>SSH </a:t>
            </a:r>
            <a:r>
              <a:rPr sz="2800" spc="-105" dirty="0">
                <a:latin typeface="Trebuchet MS"/>
                <a:cs typeface="Trebuchet MS"/>
              </a:rPr>
              <a:t>is </a:t>
            </a:r>
            <a:r>
              <a:rPr sz="2800" spc="-130" dirty="0">
                <a:latin typeface="Trebuchet MS"/>
                <a:cs typeface="Trebuchet MS"/>
              </a:rPr>
              <a:t>a  cryptographic </a:t>
            </a:r>
            <a:r>
              <a:rPr sz="2800" spc="-114" dirty="0">
                <a:latin typeface="Trebuchet MS"/>
                <a:cs typeface="Trebuchet MS"/>
              </a:rPr>
              <a:t>network </a:t>
            </a:r>
            <a:r>
              <a:rPr sz="2800" spc="-120" dirty="0">
                <a:latin typeface="Trebuchet MS"/>
                <a:cs typeface="Trebuchet MS"/>
              </a:rPr>
              <a:t>protocol </a:t>
            </a:r>
            <a:r>
              <a:rPr sz="2800" spc="-145" dirty="0">
                <a:latin typeface="Trebuchet MS"/>
                <a:cs typeface="Trebuchet MS"/>
              </a:rPr>
              <a:t>that </a:t>
            </a:r>
            <a:r>
              <a:rPr sz="2800" spc="-120" dirty="0">
                <a:latin typeface="Trebuchet MS"/>
                <a:cs typeface="Trebuchet MS"/>
              </a:rPr>
              <a:t>allows secure</a:t>
            </a:r>
            <a:r>
              <a:rPr sz="2800" spc="-590" dirty="0">
                <a:latin typeface="Trebuchet MS"/>
                <a:cs typeface="Trebuchet MS"/>
              </a:rPr>
              <a:t> </a:t>
            </a:r>
            <a:r>
              <a:rPr sz="2800" spc="-120" dirty="0">
                <a:latin typeface="Trebuchet MS"/>
                <a:cs typeface="Trebuchet MS"/>
              </a:rPr>
              <a:t>communication  </a:t>
            </a:r>
            <a:r>
              <a:rPr sz="2800" spc="-125" dirty="0">
                <a:latin typeface="Trebuchet MS"/>
                <a:cs typeface="Trebuchet MS"/>
              </a:rPr>
              <a:t>between</a:t>
            </a:r>
            <a:r>
              <a:rPr sz="2800" spc="-210" dirty="0">
                <a:latin typeface="Trebuchet MS"/>
                <a:cs typeface="Trebuchet MS"/>
              </a:rPr>
              <a:t> </a:t>
            </a:r>
            <a:r>
              <a:rPr sz="2800" spc="-114" dirty="0">
                <a:latin typeface="Trebuchet MS"/>
                <a:cs typeface="Trebuchet MS"/>
              </a:rPr>
              <a:t>computers</a:t>
            </a:r>
            <a:r>
              <a:rPr sz="2800" spc="-204" dirty="0">
                <a:latin typeface="Trebuchet MS"/>
                <a:cs typeface="Trebuchet MS"/>
              </a:rPr>
              <a:t> </a:t>
            </a:r>
            <a:r>
              <a:rPr sz="2800" spc="-85" dirty="0">
                <a:latin typeface="Trebuchet MS"/>
                <a:cs typeface="Trebuchet MS"/>
              </a:rPr>
              <a:t>using</a:t>
            </a:r>
            <a:r>
              <a:rPr sz="2800" spc="-215" dirty="0">
                <a:latin typeface="Trebuchet MS"/>
                <a:cs typeface="Trebuchet MS"/>
              </a:rPr>
              <a:t> </a:t>
            </a:r>
            <a:r>
              <a:rPr sz="2800" spc="-100" dirty="0">
                <a:latin typeface="Trebuchet MS"/>
                <a:cs typeface="Trebuchet MS"/>
              </a:rPr>
              <a:t>an</a:t>
            </a:r>
            <a:r>
              <a:rPr sz="2800" spc="-210" dirty="0">
                <a:latin typeface="Trebuchet MS"/>
                <a:cs typeface="Trebuchet MS"/>
              </a:rPr>
              <a:t> </a:t>
            </a:r>
            <a:r>
              <a:rPr sz="2800" spc="-105" dirty="0">
                <a:latin typeface="Trebuchet MS"/>
                <a:cs typeface="Trebuchet MS"/>
              </a:rPr>
              <a:t>otherwise</a:t>
            </a:r>
            <a:r>
              <a:rPr sz="2800" spc="-215" dirty="0">
                <a:latin typeface="Trebuchet MS"/>
                <a:cs typeface="Trebuchet MS"/>
              </a:rPr>
              <a:t> </a:t>
            </a:r>
            <a:r>
              <a:rPr sz="2800" spc="-120" dirty="0">
                <a:latin typeface="Trebuchet MS"/>
                <a:cs typeface="Trebuchet MS"/>
              </a:rPr>
              <a:t>insecure</a:t>
            </a:r>
            <a:r>
              <a:rPr sz="2800" spc="-215" dirty="0">
                <a:latin typeface="Trebuchet MS"/>
                <a:cs typeface="Trebuchet MS"/>
              </a:rPr>
              <a:t> </a:t>
            </a:r>
            <a:r>
              <a:rPr sz="2800" spc="-140" dirty="0">
                <a:latin typeface="Trebuchet MS"/>
                <a:cs typeface="Trebuchet MS"/>
              </a:rPr>
              <a:t>network.</a:t>
            </a:r>
            <a:endParaRPr sz="2800">
              <a:latin typeface="Trebuchet MS"/>
              <a:cs typeface="Trebuchet MS"/>
            </a:endParaRPr>
          </a:p>
          <a:p>
            <a:pPr marL="241300" marR="5080" indent="-228600">
              <a:lnSpc>
                <a:spcPct val="90700"/>
              </a:lnSpc>
              <a:spcBef>
                <a:spcPts val="960"/>
              </a:spcBef>
              <a:buFont typeface="Arial"/>
              <a:buChar char="•"/>
              <a:tabLst>
                <a:tab pos="241300" algn="l"/>
              </a:tabLst>
            </a:pPr>
            <a:r>
              <a:rPr sz="2800" b="1" spc="-125" dirty="0">
                <a:latin typeface="Trebuchet MS"/>
                <a:cs typeface="Trebuchet MS"/>
              </a:rPr>
              <a:t>SSH</a:t>
            </a:r>
            <a:r>
              <a:rPr sz="2800" b="1" spc="-210" dirty="0">
                <a:latin typeface="Trebuchet MS"/>
                <a:cs typeface="Trebuchet MS"/>
              </a:rPr>
              <a:t> </a:t>
            </a:r>
            <a:r>
              <a:rPr sz="2800" spc="-70" dirty="0">
                <a:latin typeface="Trebuchet MS"/>
                <a:cs typeface="Trebuchet MS"/>
              </a:rPr>
              <a:t>uses</a:t>
            </a:r>
            <a:r>
              <a:rPr sz="2800" spc="-200" dirty="0">
                <a:latin typeface="Trebuchet MS"/>
                <a:cs typeface="Trebuchet MS"/>
              </a:rPr>
              <a:t> </a:t>
            </a:r>
            <a:r>
              <a:rPr sz="2800" spc="-120" dirty="0">
                <a:latin typeface="Trebuchet MS"/>
                <a:cs typeface="Trebuchet MS"/>
              </a:rPr>
              <a:t>what</a:t>
            </a:r>
            <a:r>
              <a:rPr sz="2800" spc="-204"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65" dirty="0">
                <a:latin typeface="Trebuchet MS"/>
                <a:cs typeface="Trebuchet MS"/>
              </a:rPr>
              <a:t>called</a:t>
            </a:r>
            <a:r>
              <a:rPr sz="2800" spc="-200"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225" dirty="0">
                <a:latin typeface="Trebuchet MS"/>
                <a:cs typeface="Trebuchet MS"/>
              </a:rPr>
              <a:t>pair.</a:t>
            </a:r>
            <a:r>
              <a:rPr sz="2800" spc="-195" dirty="0">
                <a:latin typeface="Trebuchet MS"/>
                <a:cs typeface="Trebuchet MS"/>
              </a:rPr>
              <a:t> </a:t>
            </a:r>
            <a:r>
              <a:rPr sz="2800" spc="-135" dirty="0">
                <a:latin typeface="Trebuchet MS"/>
                <a:cs typeface="Trebuchet MS"/>
              </a:rPr>
              <a:t>This</a:t>
            </a:r>
            <a:r>
              <a:rPr sz="2800" spc="-200"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10" dirty="0">
                <a:latin typeface="Trebuchet MS"/>
                <a:cs typeface="Trebuchet MS"/>
              </a:rPr>
              <a:t>two</a:t>
            </a:r>
            <a:r>
              <a:rPr sz="2800" spc="-204" dirty="0">
                <a:latin typeface="Trebuchet MS"/>
                <a:cs typeface="Trebuchet MS"/>
              </a:rPr>
              <a:t> </a:t>
            </a:r>
            <a:r>
              <a:rPr sz="2800" spc="-145" dirty="0">
                <a:latin typeface="Trebuchet MS"/>
                <a:cs typeface="Trebuchet MS"/>
              </a:rPr>
              <a:t>keys</a:t>
            </a:r>
            <a:r>
              <a:rPr sz="2800" spc="-200"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100" dirty="0">
                <a:latin typeface="Trebuchet MS"/>
                <a:cs typeface="Trebuchet MS"/>
              </a:rPr>
              <a:t>work</a:t>
            </a:r>
            <a:r>
              <a:rPr sz="2800" spc="-204" dirty="0">
                <a:latin typeface="Trebuchet MS"/>
                <a:cs typeface="Trebuchet MS"/>
              </a:rPr>
              <a:t> </a:t>
            </a:r>
            <a:r>
              <a:rPr sz="2800" spc="-130" dirty="0">
                <a:latin typeface="Trebuchet MS"/>
                <a:cs typeface="Trebuchet MS"/>
              </a:rPr>
              <a:t>together  </a:t>
            </a:r>
            <a:r>
              <a:rPr sz="2800" spc="-114" dirty="0">
                <a:latin typeface="Trebuchet MS"/>
                <a:cs typeface="Trebuchet MS"/>
              </a:rPr>
              <a:t>to </a:t>
            </a:r>
            <a:r>
              <a:rPr sz="2800" spc="-155" dirty="0">
                <a:latin typeface="Trebuchet MS"/>
                <a:cs typeface="Trebuchet MS"/>
              </a:rPr>
              <a:t>validate access. </a:t>
            </a:r>
            <a:r>
              <a:rPr sz="2800" spc="-80" dirty="0">
                <a:latin typeface="Trebuchet MS"/>
                <a:cs typeface="Trebuchet MS"/>
              </a:rPr>
              <a:t>One </a:t>
            </a:r>
            <a:r>
              <a:rPr sz="2800" spc="-170" dirty="0">
                <a:latin typeface="Trebuchet MS"/>
                <a:cs typeface="Trebuchet MS"/>
              </a:rPr>
              <a:t>key </a:t>
            </a:r>
            <a:r>
              <a:rPr sz="2800" spc="-100" dirty="0">
                <a:latin typeface="Trebuchet MS"/>
                <a:cs typeface="Trebuchet MS"/>
              </a:rPr>
              <a:t>is </a:t>
            </a:r>
            <a:r>
              <a:rPr sz="2800" spc="-140" dirty="0">
                <a:latin typeface="Trebuchet MS"/>
                <a:cs typeface="Trebuchet MS"/>
              </a:rPr>
              <a:t>publicly </a:t>
            </a:r>
            <a:r>
              <a:rPr sz="2800" spc="-80" dirty="0">
                <a:latin typeface="Trebuchet MS"/>
                <a:cs typeface="Trebuchet MS"/>
              </a:rPr>
              <a:t>known </a:t>
            </a:r>
            <a:r>
              <a:rPr sz="2800" spc="-95" dirty="0">
                <a:latin typeface="Trebuchet MS"/>
                <a:cs typeface="Trebuchet MS"/>
              </a:rPr>
              <a:t>and </a:t>
            </a:r>
            <a:r>
              <a:rPr sz="2800" spc="-165" dirty="0">
                <a:latin typeface="Trebuchet MS"/>
                <a:cs typeface="Trebuchet MS"/>
              </a:rPr>
              <a:t>called </a:t>
            </a:r>
            <a:r>
              <a:rPr sz="2800" spc="-120" dirty="0">
                <a:latin typeface="Trebuchet MS"/>
                <a:cs typeface="Trebuchet MS"/>
              </a:rPr>
              <a:t>the </a:t>
            </a:r>
            <a:r>
              <a:rPr sz="2800" spc="-135" dirty="0">
                <a:latin typeface="Trebuchet MS"/>
                <a:cs typeface="Trebuchet MS"/>
              </a:rPr>
              <a:t>public  </a:t>
            </a:r>
            <a:r>
              <a:rPr sz="2800" spc="-260" dirty="0">
                <a:latin typeface="Trebuchet MS"/>
                <a:cs typeface="Trebuchet MS"/>
              </a:rPr>
              <a:t>key,</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05" dirty="0">
                <a:latin typeface="Trebuchet MS"/>
                <a:cs typeface="Trebuchet MS"/>
              </a:rPr>
              <a:t>other</a:t>
            </a:r>
            <a:r>
              <a:rPr sz="2800" spc="-210"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65" dirty="0">
                <a:latin typeface="Trebuchet MS"/>
                <a:cs typeface="Trebuchet MS"/>
              </a:rPr>
              <a:t>called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50" dirty="0">
                <a:latin typeface="Trebuchet MS"/>
                <a:cs typeface="Trebuchet MS"/>
              </a:rPr>
              <a:t>private</a:t>
            </a:r>
            <a:r>
              <a:rPr sz="2800" spc="-215"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65" dirty="0">
                <a:latin typeface="Trebuchet MS"/>
                <a:cs typeface="Trebuchet MS"/>
              </a:rPr>
              <a:t>kept</a:t>
            </a:r>
            <a:r>
              <a:rPr sz="2800" spc="-210" dirty="0">
                <a:latin typeface="Trebuchet MS"/>
                <a:cs typeface="Trebuchet MS"/>
              </a:rPr>
              <a:t> </a:t>
            </a:r>
            <a:r>
              <a:rPr sz="2800" spc="-150" dirty="0">
                <a:latin typeface="Trebuchet MS"/>
                <a:cs typeface="Trebuchet MS"/>
              </a:rPr>
              <a:t>private</a:t>
            </a:r>
            <a:endParaRPr sz="28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723780" y="1485900"/>
            <a:ext cx="9910445" cy="478980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10" dirty="0">
                <a:solidFill>
                  <a:srgbClr val="360084"/>
                </a:solidFill>
                <a:latin typeface="Trebuchet MS"/>
                <a:cs typeface="Trebuchet MS"/>
              </a:rPr>
              <a:t>ssh-keygen </a:t>
            </a:r>
            <a:r>
              <a:rPr sz="2600" b="1" spc="-145" dirty="0">
                <a:solidFill>
                  <a:srgbClr val="008000"/>
                </a:solidFill>
                <a:latin typeface="Trebuchet MS"/>
                <a:cs typeface="Trebuchet MS"/>
              </a:rPr>
              <a:t>-t </a:t>
            </a:r>
            <a:r>
              <a:rPr sz="2600" spc="-70" dirty="0">
                <a:solidFill>
                  <a:srgbClr val="360084"/>
                </a:solidFill>
                <a:latin typeface="Trebuchet MS"/>
                <a:cs typeface="Trebuchet MS"/>
              </a:rPr>
              <a:t>ed25519</a:t>
            </a:r>
            <a:r>
              <a:rPr sz="2600" spc="-530" dirty="0">
                <a:solidFill>
                  <a:srgbClr val="360084"/>
                </a:solidFill>
                <a:latin typeface="Trebuchet MS"/>
                <a:cs typeface="Trebuchet MS"/>
              </a:rPr>
              <a:t> </a:t>
            </a:r>
            <a:r>
              <a:rPr sz="2600" b="1" spc="-190" dirty="0">
                <a:solidFill>
                  <a:srgbClr val="008000"/>
                </a:solidFill>
                <a:latin typeface="Trebuchet MS"/>
                <a:cs typeface="Trebuchet MS"/>
              </a:rPr>
              <a:t>-C </a:t>
            </a:r>
            <a:r>
              <a:rPr sz="2600" spc="-90" dirty="0">
                <a:solidFill>
                  <a:srgbClr val="BA2121"/>
                </a:solidFill>
                <a:latin typeface="Trebuchet MS"/>
                <a:cs typeface="Trebuchet MS"/>
              </a:rPr>
              <a:t>”</a:t>
            </a:r>
            <a:r>
              <a:rPr sz="2600" spc="-90" dirty="0">
                <a:solidFill>
                  <a:srgbClr val="BA2121"/>
                </a:solidFill>
                <a:latin typeface="Trebuchet MS"/>
                <a:cs typeface="Trebuchet MS"/>
                <a:hlinkClick r:id="rId2"/>
              </a:rPr>
              <a:t>your@email.com</a:t>
            </a:r>
            <a:r>
              <a:rPr sz="2600" spc="-90" dirty="0">
                <a:solidFill>
                  <a:srgbClr val="BA2121"/>
                </a:solidFill>
                <a:latin typeface="Trebuchet MS"/>
                <a:cs typeface="Trebuchet MS"/>
              </a:rPr>
              <a:t>"</a:t>
            </a:r>
            <a:endParaRPr sz="2600">
              <a:latin typeface="Trebuchet MS"/>
              <a:cs typeface="Trebuchet MS"/>
            </a:endParaRPr>
          </a:p>
          <a:p>
            <a:pPr>
              <a:lnSpc>
                <a:spcPct val="100000"/>
              </a:lnSpc>
            </a:pPr>
            <a:endParaRPr sz="2850">
              <a:latin typeface="Trebuchet MS"/>
              <a:cs typeface="Trebuchet MS"/>
            </a:endParaRPr>
          </a:p>
          <a:p>
            <a:pPr marL="12700" marR="5080">
              <a:lnSpc>
                <a:spcPts val="3100"/>
              </a:lnSpc>
            </a:pPr>
            <a:r>
              <a:rPr sz="2600" spc="-120" dirty="0">
                <a:latin typeface="Trebuchet MS"/>
                <a:cs typeface="Trebuchet MS"/>
              </a:rPr>
              <a:t>Generating</a:t>
            </a:r>
            <a:r>
              <a:rPr sz="2600" spc="-195" dirty="0">
                <a:latin typeface="Trebuchet MS"/>
                <a:cs typeface="Trebuchet MS"/>
              </a:rPr>
              <a:t> </a:t>
            </a:r>
            <a:r>
              <a:rPr sz="2600" spc="-145" dirty="0">
                <a:latin typeface="Trebuchet MS"/>
                <a:cs typeface="Trebuchet MS"/>
              </a:rPr>
              <a:t>public/private</a:t>
            </a:r>
            <a:r>
              <a:rPr sz="2600" spc="-204" dirty="0">
                <a:latin typeface="Trebuchet MS"/>
                <a:cs typeface="Trebuchet MS"/>
              </a:rPr>
              <a:t> </a:t>
            </a:r>
            <a:r>
              <a:rPr sz="2600" spc="-75" dirty="0">
                <a:latin typeface="Trebuchet MS"/>
                <a:cs typeface="Trebuchet MS"/>
              </a:rPr>
              <a:t>ed25519</a:t>
            </a:r>
            <a:r>
              <a:rPr sz="2600" spc="-204" dirty="0">
                <a:latin typeface="Trebuchet MS"/>
                <a:cs typeface="Trebuchet MS"/>
              </a:rPr>
              <a:t> </a:t>
            </a:r>
            <a:r>
              <a:rPr sz="2600" spc="-155" dirty="0">
                <a:latin typeface="Trebuchet MS"/>
                <a:cs typeface="Trebuchet MS"/>
              </a:rPr>
              <a:t>key</a:t>
            </a:r>
            <a:r>
              <a:rPr sz="2600" spc="-200" dirty="0">
                <a:latin typeface="Trebuchet MS"/>
                <a:cs typeface="Trebuchet MS"/>
              </a:rPr>
              <a:t> </a:t>
            </a:r>
            <a:r>
              <a:rPr sz="2600" spc="-204" dirty="0">
                <a:latin typeface="Trebuchet MS"/>
                <a:cs typeface="Trebuchet MS"/>
              </a:rPr>
              <a:t>pair.</a:t>
            </a:r>
            <a:r>
              <a:rPr sz="2600" spc="-190" dirty="0">
                <a:latin typeface="Trebuchet MS"/>
                <a:cs typeface="Trebuchet MS"/>
              </a:rPr>
              <a:t> </a:t>
            </a:r>
            <a:r>
              <a:rPr sz="2600" spc="-130" dirty="0">
                <a:latin typeface="Trebuchet MS"/>
                <a:cs typeface="Trebuchet MS"/>
              </a:rPr>
              <a:t>Enter</a:t>
            </a:r>
            <a:r>
              <a:rPr sz="2600" spc="-190" dirty="0">
                <a:latin typeface="Trebuchet MS"/>
                <a:cs typeface="Trebuchet MS"/>
              </a:rPr>
              <a:t> </a:t>
            </a:r>
            <a:r>
              <a:rPr sz="2600" spc="-155" dirty="0">
                <a:latin typeface="Trebuchet MS"/>
                <a:cs typeface="Trebuchet MS"/>
              </a:rPr>
              <a:t>file</a:t>
            </a:r>
            <a:r>
              <a:rPr sz="2600" spc="-204" dirty="0">
                <a:latin typeface="Trebuchet MS"/>
                <a:cs typeface="Trebuchet MS"/>
              </a:rPr>
              <a:t> </a:t>
            </a:r>
            <a:r>
              <a:rPr sz="2600" spc="-100" dirty="0">
                <a:latin typeface="Trebuchet MS"/>
                <a:cs typeface="Trebuchet MS"/>
              </a:rPr>
              <a:t>in</a:t>
            </a:r>
            <a:r>
              <a:rPr sz="2600" spc="-200" dirty="0">
                <a:latin typeface="Trebuchet MS"/>
                <a:cs typeface="Trebuchet MS"/>
              </a:rPr>
              <a:t> </a:t>
            </a:r>
            <a:r>
              <a:rPr sz="2600" spc="-105" dirty="0">
                <a:latin typeface="Trebuchet MS"/>
                <a:cs typeface="Trebuchet MS"/>
              </a:rPr>
              <a:t>which</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save</a:t>
            </a:r>
            <a:r>
              <a:rPr sz="2600" spc="-204" dirty="0">
                <a:latin typeface="Trebuchet MS"/>
                <a:cs typeface="Trebuchet MS"/>
              </a:rPr>
              <a:t> </a:t>
            </a:r>
            <a:r>
              <a:rPr sz="2600" spc="-114" dirty="0">
                <a:latin typeface="Trebuchet MS"/>
                <a:cs typeface="Trebuchet MS"/>
              </a:rPr>
              <a:t>the  </a:t>
            </a:r>
            <a:r>
              <a:rPr sz="2600" spc="-155" dirty="0">
                <a:latin typeface="Trebuchet MS"/>
                <a:cs typeface="Trebuchet MS"/>
              </a:rPr>
              <a:t>key </a:t>
            </a:r>
            <a:r>
              <a:rPr sz="2600" spc="-170" dirty="0">
                <a:latin typeface="Trebuchet MS"/>
                <a:cs typeface="Trebuchet MS"/>
              </a:rPr>
              <a:t>(/c/Users/Vlad</a:t>
            </a:r>
            <a:r>
              <a:rPr sz="2600" spc="-245" dirty="0">
                <a:latin typeface="Trebuchet MS"/>
                <a:cs typeface="Trebuchet MS"/>
              </a:rPr>
              <a:t> </a:t>
            </a:r>
            <a:r>
              <a:rPr sz="2600" spc="-130" dirty="0">
                <a:latin typeface="Trebuchet MS"/>
                <a:cs typeface="Trebuchet MS"/>
              </a:rPr>
              <a:t>Dracula/.ssh/id_ed25519):</a:t>
            </a:r>
            <a:endParaRPr sz="2600">
              <a:latin typeface="Trebuchet MS"/>
              <a:cs typeface="Trebuchet MS"/>
            </a:endParaRPr>
          </a:p>
          <a:p>
            <a:pPr>
              <a:lnSpc>
                <a:spcPct val="100000"/>
              </a:lnSpc>
              <a:spcBef>
                <a:spcPts val="5"/>
              </a:spcBef>
            </a:pPr>
            <a:endParaRPr sz="2550">
              <a:latin typeface="Trebuchet MS"/>
              <a:cs typeface="Trebuchet MS"/>
            </a:endParaRPr>
          </a:p>
          <a:p>
            <a:pPr marL="12700">
              <a:lnSpc>
                <a:spcPct val="100000"/>
              </a:lnSpc>
              <a:spcBef>
                <a:spcPts val="5"/>
              </a:spcBef>
            </a:pPr>
            <a:r>
              <a:rPr sz="2600" spc="-70" dirty="0">
                <a:solidFill>
                  <a:srgbClr val="360084"/>
                </a:solidFill>
                <a:latin typeface="Trebuchet MS"/>
                <a:cs typeface="Trebuchet MS"/>
              </a:rPr>
              <a:t>&gt;</a:t>
            </a:r>
            <a:r>
              <a:rPr sz="2600" spc="-200" dirty="0">
                <a:solidFill>
                  <a:srgbClr val="360084"/>
                </a:solidFill>
                <a:latin typeface="Trebuchet MS"/>
                <a:cs typeface="Trebuchet MS"/>
              </a:rPr>
              <a:t> </a:t>
            </a:r>
            <a:r>
              <a:rPr sz="2600" spc="-130" dirty="0">
                <a:solidFill>
                  <a:srgbClr val="360084"/>
                </a:solidFill>
                <a:latin typeface="Trebuchet MS"/>
                <a:cs typeface="Trebuchet MS"/>
              </a:rPr>
              <a:t>Enter</a:t>
            </a:r>
            <a:endParaRPr sz="2600">
              <a:latin typeface="Trebuchet MS"/>
              <a:cs typeface="Trebuchet MS"/>
            </a:endParaRPr>
          </a:p>
          <a:p>
            <a:pPr>
              <a:lnSpc>
                <a:spcPct val="100000"/>
              </a:lnSpc>
              <a:spcBef>
                <a:spcPts val="55"/>
              </a:spcBef>
            </a:pPr>
            <a:endParaRPr sz="2700">
              <a:latin typeface="Trebuchet MS"/>
              <a:cs typeface="Trebuchet MS"/>
            </a:endParaRPr>
          </a:p>
          <a:p>
            <a:pPr marL="12700">
              <a:lnSpc>
                <a:spcPct val="100000"/>
              </a:lnSpc>
            </a:pPr>
            <a:r>
              <a:rPr sz="2600" spc="-130" dirty="0">
                <a:latin typeface="Trebuchet MS"/>
                <a:cs typeface="Trebuchet MS"/>
              </a:rPr>
              <a:t>Enter </a:t>
            </a:r>
            <a:r>
              <a:rPr sz="2600" spc="-90" dirty="0">
                <a:latin typeface="Trebuchet MS"/>
                <a:cs typeface="Trebuchet MS"/>
              </a:rPr>
              <a:t>passphrase </a:t>
            </a:r>
            <a:r>
              <a:rPr sz="2600" spc="-130" dirty="0">
                <a:latin typeface="Trebuchet MS"/>
                <a:cs typeface="Trebuchet MS"/>
              </a:rPr>
              <a:t>(empty </a:t>
            </a:r>
            <a:r>
              <a:rPr sz="2600" spc="-125" dirty="0">
                <a:latin typeface="Trebuchet MS"/>
                <a:cs typeface="Trebuchet MS"/>
              </a:rPr>
              <a:t>for </a:t>
            </a:r>
            <a:r>
              <a:rPr sz="2600" spc="-45" dirty="0">
                <a:latin typeface="Trebuchet MS"/>
                <a:cs typeface="Trebuchet MS"/>
              </a:rPr>
              <a:t>no</a:t>
            </a:r>
            <a:r>
              <a:rPr sz="2600" spc="-509" dirty="0">
                <a:latin typeface="Trebuchet MS"/>
                <a:cs typeface="Trebuchet MS"/>
              </a:rPr>
              <a:t> </a:t>
            </a:r>
            <a:r>
              <a:rPr sz="2600" spc="-110" dirty="0">
                <a:latin typeface="Trebuchet MS"/>
                <a:cs typeface="Trebuchet MS"/>
              </a:rPr>
              <a:t>passphrase):</a:t>
            </a:r>
            <a:endParaRPr sz="2600">
              <a:latin typeface="Trebuchet MS"/>
              <a:cs typeface="Trebuchet MS"/>
            </a:endParaRPr>
          </a:p>
          <a:p>
            <a:pPr>
              <a:lnSpc>
                <a:spcPct val="100000"/>
              </a:lnSpc>
              <a:spcBef>
                <a:spcPts val="25"/>
              </a:spcBef>
            </a:pPr>
            <a:endParaRPr sz="2600">
              <a:latin typeface="Trebuchet MS"/>
              <a:cs typeface="Trebuchet MS"/>
            </a:endParaRPr>
          </a:p>
          <a:p>
            <a:pPr marL="12700" marR="2083435">
              <a:lnSpc>
                <a:spcPct val="100800"/>
              </a:lnSpc>
              <a:spcBef>
                <a:spcPts val="5"/>
              </a:spcBef>
            </a:pPr>
            <a:r>
              <a:rPr sz="2600" spc="-155" dirty="0">
                <a:latin typeface="Trebuchet MS"/>
                <a:cs typeface="Trebuchet MS"/>
              </a:rPr>
              <a:t>Your </a:t>
            </a:r>
            <a:r>
              <a:rPr sz="2600" spc="-130" dirty="0">
                <a:latin typeface="Trebuchet MS"/>
                <a:cs typeface="Trebuchet MS"/>
              </a:rPr>
              <a:t>identification </a:t>
            </a:r>
            <a:r>
              <a:rPr sz="2600" spc="-75" dirty="0">
                <a:latin typeface="Trebuchet MS"/>
                <a:cs typeface="Trebuchet MS"/>
              </a:rPr>
              <a:t>has </a:t>
            </a:r>
            <a:r>
              <a:rPr sz="2600" spc="-105" dirty="0">
                <a:latin typeface="Trebuchet MS"/>
                <a:cs typeface="Trebuchet MS"/>
              </a:rPr>
              <a:t>been </a:t>
            </a:r>
            <a:r>
              <a:rPr sz="2600" spc="-110" dirty="0">
                <a:latin typeface="Trebuchet MS"/>
                <a:cs typeface="Trebuchet MS"/>
              </a:rPr>
              <a:t>saved </a:t>
            </a:r>
            <a:r>
              <a:rPr sz="2600" spc="-100" dirty="0">
                <a:latin typeface="Trebuchet MS"/>
                <a:cs typeface="Trebuchet MS"/>
              </a:rPr>
              <a:t>in </a:t>
            </a:r>
            <a:r>
              <a:rPr sz="2600" spc="-165" dirty="0">
                <a:latin typeface="Trebuchet MS"/>
                <a:cs typeface="Trebuchet MS"/>
              </a:rPr>
              <a:t>/c/Users/Vlad  </a:t>
            </a:r>
            <a:r>
              <a:rPr sz="2600" spc="-120" dirty="0">
                <a:latin typeface="Trebuchet MS"/>
                <a:cs typeface="Trebuchet MS"/>
              </a:rPr>
              <a:t>Dracula/.ssh/id_ed25519 </a:t>
            </a:r>
            <a:r>
              <a:rPr sz="2600" spc="-155" dirty="0">
                <a:latin typeface="Trebuchet MS"/>
                <a:cs typeface="Trebuchet MS"/>
              </a:rPr>
              <a:t>Your </a:t>
            </a:r>
            <a:r>
              <a:rPr sz="2600" spc="-125" dirty="0">
                <a:latin typeface="Trebuchet MS"/>
                <a:cs typeface="Trebuchet MS"/>
              </a:rPr>
              <a:t>public </a:t>
            </a:r>
            <a:r>
              <a:rPr sz="2600" spc="-155" dirty="0">
                <a:latin typeface="Trebuchet MS"/>
                <a:cs typeface="Trebuchet MS"/>
              </a:rPr>
              <a:t>key </a:t>
            </a:r>
            <a:r>
              <a:rPr sz="2600" spc="-75" dirty="0">
                <a:latin typeface="Trebuchet MS"/>
                <a:cs typeface="Trebuchet MS"/>
              </a:rPr>
              <a:t>has </a:t>
            </a:r>
            <a:r>
              <a:rPr sz="2600" spc="-105" dirty="0">
                <a:latin typeface="Trebuchet MS"/>
                <a:cs typeface="Trebuchet MS"/>
              </a:rPr>
              <a:t>been</a:t>
            </a:r>
            <a:r>
              <a:rPr sz="2600" spc="-590" dirty="0">
                <a:latin typeface="Trebuchet MS"/>
                <a:cs typeface="Trebuchet MS"/>
              </a:rPr>
              <a:t> </a:t>
            </a:r>
            <a:r>
              <a:rPr sz="2600" spc="-114" dirty="0">
                <a:latin typeface="Trebuchet MS"/>
                <a:cs typeface="Trebuchet MS"/>
              </a:rPr>
              <a:t>saved…  </a:t>
            </a:r>
            <a:r>
              <a:rPr sz="2600" spc="-145" dirty="0">
                <a:latin typeface="Trebuchet MS"/>
                <a:cs typeface="Trebuchet MS"/>
              </a:rPr>
              <a:t>The </a:t>
            </a:r>
            <a:r>
              <a:rPr sz="2600" spc="-70" dirty="0">
                <a:latin typeface="Trebuchet MS"/>
                <a:cs typeface="Trebuchet MS"/>
              </a:rPr>
              <a:t>key's </a:t>
            </a:r>
            <a:r>
              <a:rPr sz="2600" spc="-105" dirty="0">
                <a:latin typeface="Trebuchet MS"/>
                <a:cs typeface="Trebuchet MS"/>
              </a:rPr>
              <a:t>randomart </a:t>
            </a:r>
            <a:r>
              <a:rPr sz="2600" spc="-120" dirty="0">
                <a:latin typeface="Trebuchet MS"/>
                <a:cs typeface="Trebuchet MS"/>
              </a:rPr>
              <a:t>image</a:t>
            </a:r>
            <a:r>
              <a:rPr sz="2600" spc="-495" dirty="0">
                <a:latin typeface="Trebuchet MS"/>
                <a:cs typeface="Trebuchet MS"/>
              </a:rPr>
              <a:t> </a:t>
            </a:r>
            <a:r>
              <a:rPr sz="2600" spc="-150" dirty="0">
                <a:latin typeface="Trebuchet MS"/>
                <a:cs typeface="Trebuchet MS"/>
              </a:rPr>
              <a:t>is:</a:t>
            </a:r>
            <a:endParaRPr sz="2600">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71852"/>
            <a:ext cx="4883785" cy="1313815"/>
          </a:xfrm>
          <a:prstGeom prst="rect">
            <a:avLst/>
          </a:prstGeom>
        </p:spPr>
        <p:txBody>
          <a:bodyPr vert="horz" wrap="square" lIns="0" tIns="151765" rIns="0" bIns="0" rtlCol="0">
            <a:spAutoFit/>
          </a:bodyPr>
          <a:lstStyle/>
          <a:p>
            <a:pPr marL="12700">
              <a:lnSpc>
                <a:spcPct val="100000"/>
              </a:lnSpc>
              <a:spcBef>
                <a:spcPts val="1195"/>
              </a:spcBef>
            </a:pPr>
            <a:r>
              <a:rPr spc="-200" dirty="0"/>
              <a:t>Connecting </a:t>
            </a:r>
            <a:r>
              <a:rPr spc="-204" dirty="0"/>
              <a:t>to</a:t>
            </a:r>
            <a:r>
              <a:rPr spc="-475" dirty="0"/>
              <a:t> </a:t>
            </a:r>
            <a:r>
              <a:rPr spc="-210" dirty="0"/>
              <a:t>GitHub</a:t>
            </a:r>
          </a:p>
          <a:p>
            <a:pPr marL="12700">
              <a:lnSpc>
                <a:spcPct val="100000"/>
              </a:lnSpc>
              <a:spcBef>
                <a:spcPts val="650"/>
              </a:spcBef>
            </a:pPr>
            <a:r>
              <a:rPr sz="2600" spc="-5" dirty="0">
                <a:solidFill>
                  <a:srgbClr val="008000"/>
                </a:solidFill>
                <a:latin typeface="Arial"/>
                <a:cs typeface="Arial"/>
              </a:rPr>
              <a:t>ls </a:t>
            </a:r>
            <a:r>
              <a:rPr sz="2600" b="1" spc="60" dirty="0">
                <a:solidFill>
                  <a:srgbClr val="008000"/>
                </a:solidFill>
                <a:latin typeface="Arial"/>
                <a:cs typeface="Arial"/>
              </a:rPr>
              <a:t>-al</a:t>
            </a:r>
            <a:r>
              <a:rPr sz="2600" b="1" dirty="0">
                <a:solidFill>
                  <a:srgbClr val="008000"/>
                </a:solidFill>
                <a:latin typeface="Arial"/>
                <a:cs typeface="Arial"/>
              </a:rPr>
              <a:t> </a:t>
            </a:r>
            <a:r>
              <a:rPr sz="2600" spc="30" dirty="0">
                <a:solidFill>
                  <a:srgbClr val="360084"/>
                </a:solidFill>
                <a:latin typeface="Arial"/>
                <a:cs typeface="Arial"/>
              </a:rPr>
              <a:t>~/.ssh</a:t>
            </a:r>
            <a:endParaRPr sz="2600">
              <a:latin typeface="Arial"/>
              <a:cs typeface="Arial"/>
            </a:endParaRPr>
          </a:p>
        </p:txBody>
      </p:sp>
      <p:sp>
        <p:nvSpPr>
          <p:cNvPr id="3" name="object 3"/>
          <p:cNvSpPr txBox="1"/>
          <p:nvPr/>
        </p:nvSpPr>
        <p:spPr>
          <a:xfrm>
            <a:off x="916939" y="2150365"/>
            <a:ext cx="9431020" cy="4765040"/>
          </a:xfrm>
          <a:prstGeom prst="rect">
            <a:avLst/>
          </a:prstGeom>
        </p:spPr>
        <p:txBody>
          <a:bodyPr vert="horz" wrap="square" lIns="0" tIns="12700" rIns="0" bIns="0" rtlCol="0">
            <a:spAutoFit/>
          </a:bodyPr>
          <a:lstStyle/>
          <a:p>
            <a:pPr marL="12700">
              <a:lnSpc>
                <a:spcPts val="3060"/>
              </a:lnSpc>
              <a:spcBef>
                <a:spcPts val="100"/>
              </a:spcBef>
            </a:pPr>
            <a:r>
              <a:rPr sz="2600" u="sng" spc="35" dirty="0">
                <a:solidFill>
                  <a:srgbClr val="303030"/>
                </a:solidFill>
                <a:uFill>
                  <a:solidFill>
                    <a:srgbClr val="303030"/>
                  </a:solidFill>
                </a:uFill>
                <a:latin typeface="Arial"/>
                <a:cs typeface="Arial"/>
              </a:rPr>
              <a:t>Output</a:t>
            </a:r>
            <a:endParaRPr sz="2600">
              <a:latin typeface="Arial"/>
              <a:cs typeface="Arial"/>
            </a:endParaRPr>
          </a:p>
          <a:p>
            <a:pPr marL="12700">
              <a:lnSpc>
                <a:spcPts val="3050"/>
              </a:lnSpc>
            </a:pPr>
            <a:r>
              <a:rPr sz="2600" spc="-165" dirty="0">
                <a:latin typeface="Trebuchet MS"/>
                <a:cs typeface="Trebuchet MS"/>
              </a:rPr>
              <a:t>rwxr-xr-x</a:t>
            </a:r>
            <a:r>
              <a:rPr sz="2600" spc="-200"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30" dirty="0">
                <a:latin typeface="Trebuchet MS"/>
                <a:cs typeface="Trebuchet MS"/>
              </a:rPr>
              <a:t>./</a:t>
            </a:r>
            <a:endParaRPr sz="2600">
              <a:latin typeface="Trebuchet MS"/>
              <a:cs typeface="Trebuchet MS"/>
            </a:endParaRPr>
          </a:p>
          <a:p>
            <a:pPr marL="12700">
              <a:lnSpc>
                <a:spcPts val="3095"/>
              </a:lnSpc>
            </a:pPr>
            <a:r>
              <a:rPr sz="2600" spc="-155" dirty="0">
                <a:latin typeface="Trebuchet MS"/>
                <a:cs typeface="Trebuchet MS"/>
              </a:rPr>
              <a:t>drwxr-xr-x</a:t>
            </a:r>
            <a:r>
              <a:rPr sz="2600" spc="-204"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20" dirty="0">
                <a:latin typeface="Trebuchet MS"/>
                <a:cs typeface="Trebuchet MS"/>
              </a:rPr>
              <a:t>../</a:t>
            </a:r>
            <a:endParaRPr sz="2600">
              <a:latin typeface="Trebuchet MS"/>
              <a:cs typeface="Trebuchet MS"/>
            </a:endParaRPr>
          </a:p>
          <a:p>
            <a:pPr marL="12700">
              <a:lnSpc>
                <a:spcPts val="3110"/>
              </a:lnSpc>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197121 419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80" dirty="0">
                <a:latin typeface="Trebuchet MS"/>
                <a:cs typeface="Trebuchet MS"/>
              </a:rPr>
              <a:t> </a:t>
            </a:r>
            <a:r>
              <a:rPr sz="2600" b="1" spc="-185" dirty="0">
                <a:latin typeface="Trebuchet MS"/>
                <a:cs typeface="Trebuchet MS"/>
              </a:rPr>
              <a:t>id_ed25519</a:t>
            </a:r>
            <a:endParaRPr sz="2600">
              <a:latin typeface="Trebuchet MS"/>
              <a:cs typeface="Trebuchet MS"/>
            </a:endParaRPr>
          </a:p>
          <a:p>
            <a:pPr marL="12700">
              <a:lnSpc>
                <a:spcPct val="100000"/>
              </a:lnSpc>
              <a:spcBef>
                <a:spcPts val="95"/>
              </a:spcBef>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197121 106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70" dirty="0">
                <a:latin typeface="Trebuchet MS"/>
                <a:cs typeface="Trebuchet MS"/>
              </a:rPr>
              <a:t> </a:t>
            </a:r>
            <a:r>
              <a:rPr sz="2600" b="1" spc="-180" dirty="0">
                <a:latin typeface="Trebuchet MS"/>
                <a:cs typeface="Trebuchet MS"/>
              </a:rPr>
              <a:t>id_ed25519.pub</a:t>
            </a:r>
            <a:endParaRPr sz="2600">
              <a:latin typeface="Trebuchet MS"/>
              <a:cs typeface="Trebuchet MS"/>
            </a:endParaRPr>
          </a:p>
          <a:p>
            <a:pPr marL="12700" marR="5812790">
              <a:lnSpc>
                <a:spcPts val="6190"/>
              </a:lnSpc>
              <a:spcBef>
                <a:spcPts val="720"/>
              </a:spcBef>
            </a:pPr>
            <a:r>
              <a:rPr sz="2600" spc="-175" dirty="0">
                <a:latin typeface="Trebuchet MS"/>
                <a:cs typeface="Trebuchet MS"/>
              </a:rPr>
              <a:t>cat </a:t>
            </a:r>
            <a:r>
              <a:rPr sz="2600" spc="-125" dirty="0">
                <a:latin typeface="Trebuchet MS"/>
                <a:cs typeface="Trebuchet MS"/>
              </a:rPr>
              <a:t>~/.ssh/id_ed25519.pub  </a:t>
            </a:r>
            <a:r>
              <a:rPr sz="2600" u="heavy" spc="-95" dirty="0">
                <a:uFill>
                  <a:solidFill>
                    <a:srgbClr val="000000"/>
                  </a:solidFill>
                </a:uFill>
                <a:latin typeface="Trebuchet MS"/>
                <a:cs typeface="Trebuchet MS"/>
              </a:rPr>
              <a:t>Output</a:t>
            </a:r>
            <a:endParaRPr sz="2600">
              <a:latin typeface="Trebuchet MS"/>
              <a:cs typeface="Trebuchet MS"/>
            </a:endParaRPr>
          </a:p>
          <a:p>
            <a:pPr marL="12700">
              <a:lnSpc>
                <a:spcPts val="2490"/>
              </a:lnSpc>
            </a:pPr>
            <a:r>
              <a:rPr sz="2600" spc="-70" dirty="0">
                <a:latin typeface="Trebuchet MS"/>
                <a:cs typeface="Trebuchet MS"/>
              </a:rPr>
              <a:t>ssh-ed25519</a:t>
            </a:r>
            <a:endParaRPr sz="2600">
              <a:latin typeface="Trebuchet MS"/>
              <a:cs typeface="Trebuchet MS"/>
            </a:endParaRPr>
          </a:p>
          <a:p>
            <a:pPr marL="12700">
              <a:lnSpc>
                <a:spcPts val="3095"/>
              </a:lnSpc>
            </a:pPr>
            <a:r>
              <a:rPr sz="2600" spc="-80" dirty="0">
                <a:latin typeface="Trebuchet MS"/>
                <a:cs typeface="Trebuchet MS"/>
              </a:rPr>
              <a:t>AAAAC3NzaC1lZDI1NTE5AAAAIDmRA3d51X0uu9wXek559gfn6UFNF69</a:t>
            </a:r>
            <a:endParaRPr sz="2600">
              <a:latin typeface="Trebuchet MS"/>
              <a:cs typeface="Trebuchet MS"/>
            </a:endParaRPr>
          </a:p>
          <a:p>
            <a:pPr marL="12700">
              <a:lnSpc>
                <a:spcPts val="3110"/>
              </a:lnSpc>
            </a:pPr>
            <a:r>
              <a:rPr sz="2600" spc="-125" dirty="0">
                <a:latin typeface="Trebuchet MS"/>
                <a:cs typeface="Trebuchet MS"/>
              </a:rPr>
              <a:t>yZjChyBIU2qKI</a:t>
            </a:r>
            <a:r>
              <a:rPr sz="2600" spc="-200" dirty="0">
                <a:latin typeface="Trebuchet MS"/>
                <a:cs typeface="Trebuchet MS"/>
              </a:rPr>
              <a:t> </a:t>
            </a:r>
            <a:r>
              <a:rPr sz="2600" spc="-120" dirty="0">
                <a:latin typeface="Trebuchet MS"/>
                <a:cs typeface="Trebuchet MS"/>
                <a:hlinkClick r:id="rId2"/>
              </a:rPr>
              <a:t>vlad@tran.sylvan.ia</a:t>
            </a:r>
            <a:endParaRPr sz="26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9392285" cy="477837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sz="2800" spc="-80" dirty="0">
                <a:latin typeface="Trebuchet MS"/>
                <a:cs typeface="Trebuchet MS"/>
              </a:rPr>
              <a:t>Go</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35" dirty="0">
                <a:latin typeface="Trebuchet MS"/>
                <a:cs typeface="Trebuchet MS"/>
              </a:rPr>
              <a:t>Github.com	</a:t>
            </a:r>
            <a:r>
              <a:rPr sz="2800" spc="-75" dirty="0">
                <a:latin typeface="Trebuchet MS"/>
                <a:cs typeface="Trebuchet MS"/>
              </a:rPr>
              <a:t>&gt;</a:t>
            </a:r>
            <a:r>
              <a:rPr sz="2800" spc="-200" dirty="0">
                <a:latin typeface="Trebuchet MS"/>
                <a:cs typeface="Trebuchet MS"/>
              </a:rPr>
              <a:t> </a:t>
            </a:r>
            <a:r>
              <a:rPr sz="2800" spc="-120" dirty="0">
                <a:latin typeface="Trebuchet MS"/>
                <a:cs typeface="Trebuchet MS"/>
              </a:rPr>
              <a:t>Settings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50" dirty="0">
                <a:latin typeface="Trebuchet MS"/>
                <a:cs typeface="Trebuchet MS"/>
              </a:rPr>
              <a:t>On</a:t>
            </a:r>
            <a:r>
              <a:rPr sz="2800" spc="-210" dirty="0">
                <a:latin typeface="Trebuchet MS"/>
                <a:cs typeface="Trebuchet MS"/>
              </a:rPr>
              <a:t> </a:t>
            </a:r>
            <a:r>
              <a:rPr sz="2800" spc="-120" dirty="0">
                <a:latin typeface="Trebuchet MS"/>
                <a:cs typeface="Trebuchet MS"/>
              </a:rPr>
              <a:t>settings</a:t>
            </a:r>
            <a:r>
              <a:rPr sz="2800" spc="-204" dirty="0">
                <a:latin typeface="Trebuchet MS"/>
                <a:cs typeface="Trebuchet MS"/>
              </a:rPr>
              <a:t> </a:t>
            </a:r>
            <a:r>
              <a:rPr sz="2800" spc="-120" dirty="0">
                <a:latin typeface="Trebuchet MS"/>
                <a:cs typeface="Trebuchet MS"/>
              </a:rPr>
              <a:t>page</a:t>
            </a:r>
            <a:r>
              <a:rPr sz="2800" spc="-215" dirty="0">
                <a:latin typeface="Trebuchet MS"/>
                <a:cs typeface="Trebuchet MS"/>
              </a:rPr>
              <a:t> </a:t>
            </a:r>
            <a:r>
              <a:rPr sz="2800" spc="-75" dirty="0">
                <a:latin typeface="Trebuchet MS"/>
                <a:cs typeface="Trebuchet MS"/>
              </a:rPr>
              <a:t>&gt;</a:t>
            </a:r>
            <a:r>
              <a:rPr sz="2800" spc="-204" dirty="0">
                <a:latin typeface="Trebuchet MS"/>
                <a:cs typeface="Trebuchet MS"/>
              </a:rPr>
              <a:t> </a:t>
            </a:r>
            <a:r>
              <a:rPr sz="2800" spc="-130" dirty="0">
                <a:latin typeface="Trebuchet MS"/>
                <a:cs typeface="Trebuchet MS"/>
              </a:rPr>
              <a:t>“SSH</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GPG</a:t>
            </a:r>
            <a:r>
              <a:rPr sz="2800" spc="-210" dirty="0">
                <a:latin typeface="Trebuchet MS"/>
                <a:cs typeface="Trebuchet MS"/>
              </a:rPr>
              <a:t> </a:t>
            </a:r>
            <a:r>
              <a:rPr sz="2800" spc="-175" dirty="0">
                <a:latin typeface="Trebuchet MS"/>
                <a:cs typeface="Trebuchet MS"/>
              </a:rPr>
              <a:t>keys”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80" dirty="0">
                <a:latin typeface="Trebuchet MS"/>
                <a:cs typeface="Trebuchet MS"/>
              </a:rPr>
              <a:t>Click </a:t>
            </a:r>
            <a:r>
              <a:rPr sz="2800" spc="-120" dirty="0">
                <a:latin typeface="Trebuchet MS"/>
                <a:cs typeface="Trebuchet MS"/>
              </a:rPr>
              <a:t>the </a:t>
            </a:r>
            <a:r>
              <a:rPr sz="2800" spc="-130" dirty="0">
                <a:latin typeface="Trebuchet MS"/>
                <a:cs typeface="Trebuchet MS"/>
              </a:rPr>
              <a:t>“New </a:t>
            </a:r>
            <a:r>
              <a:rPr sz="2800" spc="-70" dirty="0">
                <a:latin typeface="Trebuchet MS"/>
                <a:cs typeface="Trebuchet MS"/>
              </a:rPr>
              <a:t>SSH</a:t>
            </a:r>
            <a:r>
              <a:rPr sz="2800" spc="-405" dirty="0">
                <a:latin typeface="Trebuchet MS"/>
                <a:cs typeface="Trebuchet MS"/>
              </a:rPr>
              <a:t> </a:t>
            </a:r>
            <a:r>
              <a:rPr sz="2800" spc="-185" dirty="0">
                <a:latin typeface="Trebuchet MS"/>
                <a:cs typeface="Trebuchet MS"/>
              </a:rPr>
              <a:t>key”</a:t>
            </a:r>
            <a:endParaRPr sz="2800">
              <a:latin typeface="Trebuchet MS"/>
              <a:cs typeface="Trebuchet MS"/>
            </a:endParaRPr>
          </a:p>
          <a:p>
            <a:pPr marL="241300" marR="5080" indent="-228600">
              <a:lnSpc>
                <a:spcPts val="3000"/>
              </a:lnSpc>
              <a:spcBef>
                <a:spcPts val="1145"/>
              </a:spcBef>
              <a:buFont typeface="Arial"/>
              <a:buChar char="•"/>
              <a:tabLst>
                <a:tab pos="241300" algn="l"/>
              </a:tabLst>
            </a:pPr>
            <a:r>
              <a:rPr sz="2800" spc="-145" dirty="0">
                <a:latin typeface="Trebuchet MS"/>
                <a:cs typeface="Trebuchet MS"/>
              </a:rPr>
              <a:t>Paste</a:t>
            </a:r>
            <a:r>
              <a:rPr sz="2800" spc="-22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70" dirty="0">
                <a:latin typeface="Trebuchet MS"/>
                <a:cs typeface="Trebuchet MS"/>
              </a:rPr>
              <a:t>SSH</a:t>
            </a:r>
            <a:r>
              <a:rPr sz="2800" spc="-210"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20" dirty="0">
                <a:latin typeface="Trebuchet MS"/>
                <a:cs typeface="Trebuchet MS"/>
              </a:rPr>
              <a:t> </a:t>
            </a:r>
            <a:r>
              <a:rPr sz="2800" spc="-185" dirty="0">
                <a:latin typeface="Trebuchet MS"/>
                <a:cs typeface="Trebuchet MS"/>
              </a:rPr>
              <a:t>field,</a:t>
            </a:r>
            <a:r>
              <a:rPr sz="2800" spc="-204" dirty="0">
                <a:latin typeface="Trebuchet MS"/>
                <a:cs typeface="Trebuchet MS"/>
              </a:rPr>
              <a:t> </a:t>
            </a:r>
            <a:r>
              <a:rPr sz="2800" spc="-95" dirty="0">
                <a:latin typeface="Trebuchet MS"/>
                <a:cs typeface="Trebuchet MS"/>
              </a:rPr>
              <a:t>and</a:t>
            </a:r>
            <a:r>
              <a:rPr sz="2800" spc="-210" dirty="0">
                <a:latin typeface="Trebuchet MS"/>
                <a:cs typeface="Trebuchet MS"/>
              </a:rPr>
              <a:t> </a:t>
            </a:r>
            <a:r>
              <a:rPr sz="2800" spc="-180" dirty="0">
                <a:latin typeface="Trebuchet MS"/>
                <a:cs typeface="Trebuchet MS"/>
              </a:rPr>
              <a:t>click</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85" dirty="0">
                <a:latin typeface="Trebuchet MS"/>
                <a:cs typeface="Trebuchet MS"/>
              </a:rPr>
              <a:t>“Add</a:t>
            </a:r>
            <a:r>
              <a:rPr sz="2800" spc="-210" dirty="0">
                <a:latin typeface="Trebuchet MS"/>
                <a:cs typeface="Trebuchet MS"/>
              </a:rPr>
              <a:t> </a:t>
            </a:r>
            <a:r>
              <a:rPr sz="2800" spc="-70" dirty="0">
                <a:latin typeface="Trebuchet MS"/>
                <a:cs typeface="Trebuchet MS"/>
              </a:rPr>
              <a:t>SSH</a:t>
            </a:r>
            <a:r>
              <a:rPr sz="2800" spc="-204" dirty="0">
                <a:latin typeface="Trebuchet MS"/>
                <a:cs typeface="Trebuchet MS"/>
              </a:rPr>
              <a:t> </a:t>
            </a:r>
            <a:r>
              <a:rPr sz="2800" spc="-180" dirty="0">
                <a:latin typeface="Trebuchet MS"/>
                <a:cs typeface="Trebuchet MS"/>
              </a:rPr>
              <a:t>key”</a:t>
            </a:r>
            <a:r>
              <a:rPr sz="2800" spc="-204" dirty="0">
                <a:latin typeface="Trebuchet MS"/>
                <a:cs typeface="Trebuchet MS"/>
              </a:rPr>
              <a:t> </a:t>
            </a:r>
            <a:r>
              <a:rPr sz="2800" spc="-114" dirty="0">
                <a:latin typeface="Trebuchet MS"/>
                <a:cs typeface="Trebuchet MS"/>
              </a:rPr>
              <a:t>to  </a:t>
            </a:r>
            <a:r>
              <a:rPr sz="2800" spc="-140" dirty="0">
                <a:latin typeface="Trebuchet MS"/>
                <a:cs typeface="Trebuchet MS"/>
              </a:rPr>
              <a:t>complete </a:t>
            </a:r>
            <a:r>
              <a:rPr sz="2800" spc="-125" dirty="0">
                <a:latin typeface="Trebuchet MS"/>
                <a:cs typeface="Trebuchet MS"/>
              </a:rPr>
              <a:t>the</a:t>
            </a:r>
            <a:r>
              <a:rPr sz="2800" spc="-295" dirty="0">
                <a:latin typeface="Trebuchet MS"/>
                <a:cs typeface="Trebuchet MS"/>
              </a:rPr>
              <a:t> </a:t>
            </a:r>
            <a:r>
              <a:rPr sz="2800" spc="-140" dirty="0">
                <a:latin typeface="Trebuchet MS"/>
                <a:cs typeface="Trebuchet MS"/>
              </a:rPr>
              <a:t>setup.</a:t>
            </a:r>
            <a:endParaRPr sz="2800">
              <a:latin typeface="Trebuchet MS"/>
              <a:cs typeface="Trebuchet MS"/>
            </a:endParaRPr>
          </a:p>
          <a:p>
            <a:pPr marL="12700">
              <a:lnSpc>
                <a:spcPct val="100000"/>
              </a:lnSpc>
              <a:spcBef>
                <a:spcPts val="2870"/>
              </a:spcBef>
            </a:pPr>
            <a:r>
              <a:rPr sz="2600" spc="-5" dirty="0">
                <a:solidFill>
                  <a:srgbClr val="19177C"/>
                </a:solidFill>
                <a:latin typeface="Arial"/>
                <a:cs typeface="Arial"/>
              </a:rPr>
              <a:t>$ </a:t>
            </a:r>
            <a:r>
              <a:rPr sz="2600" dirty="0">
                <a:solidFill>
                  <a:srgbClr val="360084"/>
                </a:solidFill>
                <a:latin typeface="Arial"/>
                <a:cs typeface="Arial"/>
              </a:rPr>
              <a:t>ssh </a:t>
            </a:r>
            <a:r>
              <a:rPr sz="2600" b="1" spc="95" dirty="0">
                <a:solidFill>
                  <a:srgbClr val="008000"/>
                </a:solidFill>
                <a:latin typeface="Arial"/>
                <a:cs typeface="Arial"/>
              </a:rPr>
              <a:t>-T</a:t>
            </a:r>
            <a:r>
              <a:rPr sz="2600" b="1" spc="10" dirty="0">
                <a:solidFill>
                  <a:srgbClr val="008000"/>
                </a:solidFill>
                <a:latin typeface="Arial"/>
                <a:cs typeface="Arial"/>
              </a:rPr>
              <a:t> </a:t>
            </a:r>
            <a:r>
              <a:rPr sz="2600" spc="-5" dirty="0">
                <a:solidFill>
                  <a:srgbClr val="360084"/>
                </a:solidFill>
                <a:latin typeface="Arial"/>
                <a:cs typeface="Arial"/>
                <a:hlinkClick r:id="rId2"/>
              </a:rPr>
              <a:t>git@github.com</a:t>
            </a:r>
            <a:endParaRPr sz="2600">
              <a:latin typeface="Arial"/>
              <a:cs typeface="Arial"/>
            </a:endParaRPr>
          </a:p>
          <a:p>
            <a:pPr>
              <a:lnSpc>
                <a:spcPct val="100000"/>
              </a:lnSpc>
            </a:pPr>
            <a:endParaRPr sz="2600">
              <a:latin typeface="Arial"/>
              <a:cs typeface="Arial"/>
            </a:endParaRPr>
          </a:p>
          <a:p>
            <a:pPr marL="12700" marR="3519170">
              <a:lnSpc>
                <a:spcPct val="99600"/>
              </a:lnSpc>
            </a:pPr>
            <a:r>
              <a:rPr sz="2600" spc="-114" dirty="0">
                <a:latin typeface="Trebuchet MS"/>
                <a:cs typeface="Trebuchet MS"/>
              </a:rPr>
              <a:t>Hi </a:t>
            </a:r>
            <a:r>
              <a:rPr sz="2600" spc="-155" dirty="0">
                <a:latin typeface="Trebuchet MS"/>
                <a:cs typeface="Trebuchet MS"/>
              </a:rPr>
              <a:t>Your </a:t>
            </a:r>
            <a:r>
              <a:rPr sz="2600" spc="-90" dirty="0">
                <a:latin typeface="Trebuchet MS"/>
                <a:cs typeface="Trebuchet MS"/>
              </a:rPr>
              <a:t>Name! </a:t>
            </a:r>
            <a:r>
              <a:rPr sz="2600" spc="-100" dirty="0">
                <a:latin typeface="Trebuchet MS"/>
                <a:cs typeface="Trebuchet MS"/>
              </a:rPr>
              <a:t>You've </a:t>
            </a:r>
            <a:r>
              <a:rPr sz="2600" spc="-120" dirty="0">
                <a:latin typeface="Trebuchet MS"/>
                <a:cs typeface="Trebuchet MS"/>
              </a:rPr>
              <a:t>successfully  </a:t>
            </a:r>
            <a:r>
              <a:rPr sz="2600" spc="-145" dirty="0">
                <a:latin typeface="Trebuchet MS"/>
                <a:cs typeface="Trebuchet MS"/>
              </a:rPr>
              <a:t>authenticated, </a:t>
            </a:r>
            <a:r>
              <a:rPr sz="2600" spc="-105" dirty="0">
                <a:latin typeface="Trebuchet MS"/>
                <a:cs typeface="Trebuchet MS"/>
              </a:rPr>
              <a:t>but </a:t>
            </a:r>
            <a:r>
              <a:rPr sz="2600" spc="-110" dirty="0">
                <a:latin typeface="Trebuchet MS"/>
                <a:cs typeface="Trebuchet MS"/>
              </a:rPr>
              <a:t>GitHub </a:t>
            </a:r>
            <a:r>
              <a:rPr sz="2600" spc="-75" dirty="0">
                <a:latin typeface="Trebuchet MS"/>
                <a:cs typeface="Trebuchet MS"/>
              </a:rPr>
              <a:t>does </a:t>
            </a:r>
            <a:r>
              <a:rPr sz="2600" spc="-85" dirty="0">
                <a:latin typeface="Trebuchet MS"/>
                <a:cs typeface="Trebuchet MS"/>
              </a:rPr>
              <a:t>not</a:t>
            </a:r>
            <a:r>
              <a:rPr sz="2600" spc="-550" dirty="0">
                <a:latin typeface="Trebuchet MS"/>
                <a:cs typeface="Trebuchet MS"/>
              </a:rPr>
              <a:t> </a:t>
            </a:r>
            <a:r>
              <a:rPr sz="2600" spc="-105" dirty="0">
                <a:latin typeface="Trebuchet MS"/>
                <a:cs typeface="Trebuchet MS"/>
              </a:rPr>
              <a:t>provide  </a:t>
            </a:r>
            <a:r>
              <a:rPr sz="2600" spc="-114" dirty="0">
                <a:latin typeface="Trebuchet MS"/>
                <a:cs typeface="Trebuchet MS"/>
              </a:rPr>
              <a:t>shell</a:t>
            </a:r>
            <a:r>
              <a:rPr sz="2600" spc="-200" dirty="0">
                <a:latin typeface="Trebuchet MS"/>
                <a:cs typeface="Trebuchet MS"/>
              </a:rPr>
              <a:t> </a:t>
            </a:r>
            <a:r>
              <a:rPr sz="2600" spc="-145" dirty="0">
                <a:latin typeface="Trebuchet MS"/>
                <a:cs typeface="Trebuchet MS"/>
              </a:rPr>
              <a:t>access.</a:t>
            </a:r>
            <a:endParaRPr sz="2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Why cookie?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3807461" cy="3046988"/>
          </a:xfrm>
        </p:spPr>
        <p:txBody>
          <a:bodyPr/>
          <a:lstStyle/>
          <a:p>
            <a:pPr marL="285750" indent="-285750">
              <a:buFont typeface="Arial" panose="020B0604020202020204" pitchFamily="34" charset="0"/>
              <a:buChar char="•"/>
            </a:pPr>
            <a:r>
              <a:rPr lang="en-US" b="0" i="0" dirty="0">
                <a:solidFill>
                  <a:srgbClr val="242424"/>
                </a:solidFill>
                <a:effectLst/>
                <a:latin typeface="source-serif-pro"/>
              </a:rPr>
              <a:t>save time constructing a new repository</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avoid forgetting mandatory files like Readme or Changelog</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lower the entry level to new collaborators — new team members, freelancers, partners</a:t>
            </a:r>
          </a:p>
          <a:p>
            <a:pPr marL="285750" indent="-285750">
              <a:buFont typeface="Arial" panose="020B0604020202020204" pitchFamily="34" charset="0"/>
              <a:buChar char="•"/>
            </a:pPr>
            <a:endParaRPr lang="en-US" dirty="0">
              <a:solidFill>
                <a:srgbClr val="242424"/>
              </a:solidFill>
              <a:latin typeface="source-serif-pro"/>
            </a:endParaRPr>
          </a:p>
          <a:p>
            <a:pPr marL="285750" indent="-285750">
              <a:buFont typeface="Arial" panose="020B0604020202020204" pitchFamily="34" charset="0"/>
              <a:buChar char="•"/>
            </a:pPr>
            <a:r>
              <a:rPr lang="en-US" dirty="0">
                <a:solidFill>
                  <a:srgbClr val="242424"/>
                </a:solidFill>
                <a:latin typeface="source-serif-pro"/>
              </a:rPr>
              <a:t>Also use to set standards</a:t>
            </a:r>
            <a:endParaRPr lang="en-US" dirty="0"/>
          </a:p>
        </p:txBody>
      </p:sp>
      <p:pic>
        <p:nvPicPr>
          <p:cNvPr id="11266" name="Picture 2">
            <a:extLst>
              <a:ext uri="{FF2B5EF4-FFF2-40B4-BE49-F238E27FC236}">
                <a16:creationId xmlns:a16="http://schemas.microsoft.com/office/drawing/2014/main" id="{2E380DB8-0A2B-D9D7-566E-B34A59BE4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27548"/>
            <a:ext cx="5307013" cy="651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4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304801" y="1716532"/>
            <a:ext cx="10004424" cy="4411464"/>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touch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add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remote add origin </a:t>
            </a:r>
            <a:r>
              <a:rPr lang="en-US" sz="2600" dirty="0">
                <a:latin typeface="Trebuchet MS"/>
                <a:cs typeface="Trebuchet MS"/>
                <a:hlinkClick r:id="rId2"/>
              </a:rPr>
              <a:t>https://github.com/user/repo.git</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 get token first</a:t>
            </a: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branch -M main</a:t>
            </a: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push -u origin main</a:t>
            </a:r>
            <a:endParaRPr sz="2600" dirty="0">
              <a:latin typeface="Trebuchet MS"/>
              <a:cs typeface="Trebuchet MS"/>
            </a:endParaRPr>
          </a:p>
        </p:txBody>
      </p:sp>
    </p:spTree>
    <p:extLst>
      <p:ext uri="{BB962C8B-B14F-4D97-AF65-F5344CB8AC3E}">
        <p14:creationId xmlns:p14="http://schemas.microsoft.com/office/powerpoint/2010/main" val="32306058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6" name="Picture 5" descr="A screenshot of a computer&#10;&#10;Description automatically generated">
            <a:extLst>
              <a:ext uri="{FF2B5EF4-FFF2-40B4-BE49-F238E27FC236}">
                <a16:creationId xmlns:a16="http://schemas.microsoft.com/office/drawing/2014/main" id="{B2DAEF5A-76BF-70BF-337D-8564CCB08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170" y="3276600"/>
            <a:ext cx="5418392" cy="3332507"/>
          </a:xfrm>
          <a:prstGeom prst="rect">
            <a:avLst/>
          </a:prstGeom>
        </p:spPr>
      </p:pic>
      <p:sp>
        <p:nvSpPr>
          <p:cNvPr id="8" name="TextBox 7">
            <a:extLst>
              <a:ext uri="{FF2B5EF4-FFF2-40B4-BE49-F238E27FC236}">
                <a16:creationId xmlns:a16="http://schemas.microsoft.com/office/drawing/2014/main" id="{FEC0CAC9-0116-E4C8-12F3-E5D0E9F6E901}"/>
              </a:ext>
            </a:extLst>
          </p:cNvPr>
          <p:cNvSpPr txBox="1"/>
          <p:nvPr/>
        </p:nvSpPr>
        <p:spPr>
          <a:xfrm>
            <a:off x="310831" y="1330732"/>
            <a:ext cx="6096000" cy="3477875"/>
          </a:xfrm>
          <a:prstGeom prst="rect">
            <a:avLst/>
          </a:prstGeom>
          <a:noFill/>
        </p:spPr>
        <p:txBody>
          <a:bodyPr wrap="square">
            <a:spAutoFit/>
          </a:bodyPr>
          <a:lstStyle/>
          <a:p>
            <a:r>
              <a:rPr lang="en-US" sz="2000" dirty="0"/>
              <a:t>$ git remote add origin https://</a:t>
            </a:r>
            <a:r>
              <a:rPr lang="en-US" sz="2000" dirty="0" err="1"/>
              <a:t>github.com</a:t>
            </a:r>
            <a:r>
              <a:rPr lang="en-US" sz="2000" dirty="0"/>
              <a:t>/</a:t>
            </a:r>
            <a:r>
              <a:rPr lang="en-US" sz="2000" dirty="0" err="1"/>
              <a:t>elcarrillo</a:t>
            </a:r>
            <a:r>
              <a:rPr lang="en-US" sz="2000" dirty="0"/>
              <a:t>/[repo]</a:t>
            </a:r>
          </a:p>
          <a:p>
            <a:r>
              <a:rPr lang="en-US" sz="2000" dirty="0"/>
              <a:t>$ git branch -M main</a:t>
            </a:r>
          </a:p>
          <a:p>
            <a:r>
              <a:rPr lang="en-US" sz="2000" dirty="0"/>
              <a:t>$ git push - origin main</a:t>
            </a:r>
          </a:p>
          <a:p>
            <a:endParaRPr lang="en-US" sz="2000" dirty="0"/>
          </a:p>
          <a:p>
            <a:r>
              <a:rPr lang="en-US" sz="2000" dirty="0"/>
              <a:t># username: </a:t>
            </a:r>
            <a:r>
              <a:rPr lang="en-US" sz="2000" dirty="0" err="1"/>
              <a:t>elcarrillo</a:t>
            </a:r>
            <a:r>
              <a:rPr lang="en-US" sz="2000" dirty="0"/>
              <a:t> </a:t>
            </a:r>
          </a:p>
          <a:p>
            <a:r>
              <a:rPr lang="en-US" sz="2000" dirty="0"/>
              <a:t># passcode: [use the current access token]  - </a:t>
            </a:r>
          </a:p>
          <a:p>
            <a:r>
              <a:rPr lang="en-US" sz="2000" dirty="0"/>
              <a:t>## do not use </a:t>
            </a:r>
            <a:r>
              <a:rPr lang="en-US" sz="2000" dirty="0" err="1"/>
              <a:t>github</a:t>
            </a:r>
            <a:r>
              <a:rPr lang="en-US" sz="2000" dirty="0"/>
              <a:t> password</a:t>
            </a:r>
          </a:p>
          <a:p>
            <a:endParaRPr lang="en-US" sz="2000" dirty="0"/>
          </a:p>
          <a:p>
            <a:r>
              <a:rPr lang="en-US" sz="2000" dirty="0"/>
              <a:t>#must go to </a:t>
            </a:r>
            <a:r>
              <a:rPr lang="en-US" sz="2000" dirty="0" err="1"/>
              <a:t>github</a:t>
            </a:r>
            <a:r>
              <a:rPr lang="en-US" sz="2000" dirty="0"/>
              <a:t> settings/ scroll all the way down to "developer settings" then select generate new token </a:t>
            </a:r>
          </a:p>
        </p:txBody>
      </p:sp>
      <p:sp>
        <p:nvSpPr>
          <p:cNvPr id="9" name="Oval 8">
            <a:extLst>
              <a:ext uri="{FF2B5EF4-FFF2-40B4-BE49-F238E27FC236}">
                <a16:creationId xmlns:a16="http://schemas.microsoft.com/office/drawing/2014/main" id="{5A4D1EFB-8117-A7B1-2780-C7F81E38B227}"/>
              </a:ext>
            </a:extLst>
          </p:cNvPr>
          <p:cNvSpPr/>
          <p:nvPr/>
        </p:nvSpPr>
        <p:spPr>
          <a:xfrm>
            <a:off x="11201400" y="3162300"/>
            <a:ext cx="914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2A15DC2-D4C8-2421-8D4A-8CB2BC6FAC53}"/>
              </a:ext>
            </a:extLst>
          </p:cNvPr>
          <p:cNvCxnSpPr/>
          <p:nvPr/>
        </p:nvCxnSpPr>
        <p:spPr>
          <a:xfrm>
            <a:off x="10439400" y="1752600"/>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1421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5" name="Picture 4" descr="A screenshot of a computer&#10;&#10;Description automatically generated">
            <a:extLst>
              <a:ext uri="{FF2B5EF4-FFF2-40B4-BE49-F238E27FC236}">
                <a16:creationId xmlns:a16="http://schemas.microsoft.com/office/drawing/2014/main" id="{B1C9C5E0-D51D-FD1A-0845-E1539E9F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7772400" cy="4208994"/>
          </a:xfrm>
          <a:prstGeom prst="rect">
            <a:avLst/>
          </a:prstGeom>
        </p:spPr>
      </p:pic>
      <p:sp>
        <p:nvSpPr>
          <p:cNvPr id="4" name="Oval 3">
            <a:extLst>
              <a:ext uri="{FF2B5EF4-FFF2-40B4-BE49-F238E27FC236}">
                <a16:creationId xmlns:a16="http://schemas.microsoft.com/office/drawing/2014/main" id="{1E9698A0-7492-7C6F-587E-6F97FB5679F1}"/>
              </a:ext>
            </a:extLst>
          </p:cNvPr>
          <p:cNvSpPr/>
          <p:nvPr/>
        </p:nvSpPr>
        <p:spPr>
          <a:xfrm>
            <a:off x="1524000" y="5105400"/>
            <a:ext cx="2057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a:off x="914400" y="3746261"/>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5781134" cy="369332"/>
          </a:xfrm>
          <a:prstGeom prst="rect">
            <a:avLst/>
          </a:prstGeom>
          <a:noFill/>
        </p:spPr>
        <p:txBody>
          <a:bodyPr wrap="none" rtlCol="0">
            <a:spAutoFit/>
          </a:bodyPr>
          <a:lstStyle/>
          <a:p>
            <a:r>
              <a:rPr lang="en-US" dirty="0"/>
              <a:t>Developer settings&gt;Personal </a:t>
            </a:r>
            <a:r>
              <a:rPr lang="en-US" dirty="0" err="1"/>
              <a:t>accesss</a:t>
            </a:r>
            <a:r>
              <a:rPr lang="en-US" dirty="0"/>
              <a:t> tokes &gt; Tokens (classic)</a:t>
            </a:r>
          </a:p>
        </p:txBody>
      </p:sp>
    </p:spTree>
    <p:extLst>
      <p:ext uri="{BB962C8B-B14F-4D97-AF65-F5344CB8AC3E}">
        <p14:creationId xmlns:p14="http://schemas.microsoft.com/office/powerpoint/2010/main" val="1107665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6024FA0-513F-566F-2A9E-02C5F587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36" y="1659301"/>
            <a:ext cx="7772400" cy="420809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36A06D6-D5DF-2A87-B909-45A42B9A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45" y="1659301"/>
            <a:ext cx="7772400" cy="4208099"/>
          </a:xfrm>
          <a:prstGeom prst="rect">
            <a:avLst/>
          </a:prstGeom>
        </p:spPr>
      </p:pic>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4" name="Oval 3">
            <a:extLst>
              <a:ext uri="{FF2B5EF4-FFF2-40B4-BE49-F238E27FC236}">
                <a16:creationId xmlns:a16="http://schemas.microsoft.com/office/drawing/2014/main" id="{1E9698A0-7492-7C6F-587E-6F97FB5679F1}"/>
              </a:ext>
            </a:extLst>
          </p:cNvPr>
          <p:cNvSpPr/>
          <p:nvPr/>
        </p:nvSpPr>
        <p:spPr>
          <a:xfrm>
            <a:off x="6934200" y="1811701"/>
            <a:ext cx="9906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flipH="1">
            <a:off x="7458078" y="611124"/>
            <a:ext cx="865040" cy="120057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8251874" cy="523220"/>
          </a:xfrm>
          <a:prstGeom prst="rect">
            <a:avLst/>
          </a:prstGeom>
          <a:noFill/>
        </p:spPr>
        <p:txBody>
          <a:bodyPr wrap="none" rtlCol="0">
            <a:spAutoFit/>
          </a:bodyPr>
          <a:lstStyle/>
          <a:p>
            <a:r>
              <a:rPr lang="en-US" sz="2800" dirty="0"/>
              <a:t>Click on </a:t>
            </a:r>
            <a:r>
              <a:rPr lang="en-US" sz="2800" b="1" dirty="0">
                <a:highlight>
                  <a:srgbClr val="C0C0C0"/>
                </a:highlight>
              </a:rPr>
              <a:t>Generate new token</a:t>
            </a:r>
            <a:r>
              <a:rPr lang="en-US" sz="2800" b="1" dirty="0"/>
              <a:t> </a:t>
            </a:r>
            <a:r>
              <a:rPr lang="en-US" sz="2800" dirty="0"/>
              <a:t>then</a:t>
            </a:r>
            <a:r>
              <a:rPr lang="en-US" sz="2800" b="1" dirty="0"/>
              <a:t> </a:t>
            </a:r>
            <a:r>
              <a:rPr lang="en-US" sz="2800" dirty="0"/>
              <a:t>select</a:t>
            </a:r>
            <a:r>
              <a:rPr lang="en-US" sz="2800" b="1" dirty="0"/>
              <a:t> </a:t>
            </a:r>
            <a:r>
              <a:rPr lang="en-US" sz="2800" b="1" dirty="0">
                <a:highlight>
                  <a:srgbClr val="C0C0C0"/>
                </a:highlight>
              </a:rPr>
              <a:t>token(classic)</a:t>
            </a:r>
          </a:p>
        </p:txBody>
      </p:sp>
    </p:spTree>
    <p:extLst>
      <p:ext uri="{BB962C8B-B14F-4D97-AF65-F5344CB8AC3E}">
        <p14:creationId xmlns:p14="http://schemas.microsoft.com/office/powerpoint/2010/main" val="1242530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9" name="TextBox 8">
            <a:extLst>
              <a:ext uri="{FF2B5EF4-FFF2-40B4-BE49-F238E27FC236}">
                <a16:creationId xmlns:a16="http://schemas.microsoft.com/office/drawing/2014/main" id="{750199F7-9A5D-AA5A-28A6-0D2B95D61526}"/>
              </a:ext>
            </a:extLst>
          </p:cNvPr>
          <p:cNvSpPr txBox="1"/>
          <p:nvPr/>
        </p:nvSpPr>
        <p:spPr>
          <a:xfrm>
            <a:off x="879994" y="1905000"/>
            <a:ext cx="8852744"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a:t>Now you can a note on why you need the token(</a:t>
            </a:r>
            <a:r>
              <a:rPr lang="en-US" sz="2800" dirty="0" err="1"/>
              <a:t>ssh</a:t>
            </a:r>
            <a:r>
              <a:rPr lang="en-US" sz="2800" dirty="0"/>
              <a:t>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Set the duration of this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add scopes, check the  </a:t>
            </a:r>
            <a:r>
              <a:rPr lang="en-US" sz="2800" b="1" dirty="0">
                <a:highlight>
                  <a:srgbClr val="808080"/>
                </a:highlight>
              </a:rPr>
              <a:t>REPO</a:t>
            </a:r>
            <a:r>
              <a:rPr lang="en-US" sz="2800" dirty="0"/>
              <a:t> box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Scroll all the way down and click on </a:t>
            </a:r>
            <a:r>
              <a:rPr lang="en-US" sz="2800" b="1" dirty="0">
                <a:solidFill>
                  <a:schemeClr val="bg1"/>
                </a:solidFill>
                <a:highlight>
                  <a:srgbClr val="008000"/>
                </a:highlight>
              </a:rPr>
              <a:t>Generate token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Now copy your new token</a:t>
            </a:r>
          </a:p>
        </p:txBody>
      </p:sp>
    </p:spTree>
    <p:extLst>
      <p:ext uri="{BB962C8B-B14F-4D97-AF65-F5344CB8AC3E}">
        <p14:creationId xmlns:p14="http://schemas.microsoft.com/office/powerpoint/2010/main" val="8847906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BD1E6-2411-EEC6-0735-147E07A7AC4F}"/>
              </a:ext>
            </a:extLst>
          </p:cNvPr>
          <p:cNvSpPr txBox="1"/>
          <p:nvPr/>
        </p:nvSpPr>
        <p:spPr>
          <a:xfrm>
            <a:off x="533400" y="2057400"/>
            <a:ext cx="10058400" cy="1995418"/>
          </a:xfrm>
          <a:prstGeom prst="rect">
            <a:avLst/>
          </a:prstGeom>
          <a:noFill/>
        </p:spPr>
        <p:txBody>
          <a:bodyPr wrap="square">
            <a:spAutoFit/>
          </a:bodyPr>
          <a:lstStyle/>
          <a:p>
            <a:pPr marL="12700">
              <a:lnSpc>
                <a:spcPct val="100000"/>
              </a:lnSpc>
              <a:spcBef>
                <a:spcPts val="720"/>
              </a:spcBef>
              <a:tabLst>
                <a:tab pos="241300" algn="l"/>
                <a:tab pos="2974340" algn="l"/>
              </a:tabLst>
            </a:pPr>
            <a:r>
              <a:rPr lang="en-US" sz="2800" dirty="0">
                <a:latin typeface="Trebuchet MS"/>
                <a:cs typeface="Trebuchet MS"/>
              </a:rPr>
              <a:t>git branch -M main         # setup your </a:t>
            </a:r>
            <a:r>
              <a:rPr lang="en-US" sz="2800" b="1" dirty="0">
                <a:latin typeface="Trebuchet MS"/>
                <a:cs typeface="Trebuchet MS"/>
              </a:rPr>
              <a:t>main</a:t>
            </a:r>
            <a:r>
              <a:rPr lang="en-US" sz="2800" dirty="0">
                <a:latin typeface="Trebuchet MS"/>
                <a:cs typeface="Trebuchet MS"/>
              </a:rPr>
              <a:t> branch</a:t>
            </a:r>
          </a:p>
          <a:p>
            <a:pPr marL="12700">
              <a:lnSpc>
                <a:spcPct val="100000"/>
              </a:lnSpc>
              <a:spcBef>
                <a:spcPts val="720"/>
              </a:spcBef>
              <a:tabLst>
                <a:tab pos="241300" algn="l"/>
                <a:tab pos="2974340" algn="l"/>
              </a:tabLst>
            </a:pPr>
            <a:r>
              <a:rPr lang="en-US" sz="2800" dirty="0">
                <a:latin typeface="Trebuchet MS"/>
                <a:cs typeface="Trebuchet MS"/>
              </a:rPr>
              <a:t>git push -u origin main   # this will ask for your username </a:t>
            </a:r>
          </a:p>
          <a:p>
            <a:pPr marL="12700">
              <a:lnSpc>
                <a:spcPct val="100000"/>
              </a:lnSpc>
              <a:spcBef>
                <a:spcPts val="720"/>
              </a:spcBef>
              <a:tabLst>
                <a:tab pos="241300" algn="l"/>
                <a:tab pos="2974340" algn="l"/>
              </a:tabLst>
            </a:pPr>
            <a:r>
              <a:rPr lang="en-US" sz="2800" dirty="0">
                <a:latin typeface="Trebuchet MS"/>
                <a:cs typeface="Trebuchet MS"/>
              </a:rPr>
              <a:t>			  # and password, your password is   			  # your new token!</a:t>
            </a:r>
          </a:p>
        </p:txBody>
      </p:sp>
      <p:sp>
        <p:nvSpPr>
          <p:cNvPr id="5" name="object 2">
            <a:extLst>
              <a:ext uri="{FF2B5EF4-FFF2-40B4-BE49-F238E27FC236}">
                <a16:creationId xmlns:a16="http://schemas.microsoft.com/office/drawing/2014/main" id="{F6A700A5-2731-66AF-247D-32E5D03AA4C3}"/>
              </a:ext>
            </a:extLst>
          </p:cNvPr>
          <p:cNvSpPr txBox="1">
            <a:spLocks/>
          </p:cNvSpPr>
          <p:nvPr/>
        </p:nvSpPr>
        <p:spPr>
          <a:xfrm>
            <a:off x="916939" y="611124"/>
            <a:ext cx="4883785" cy="695960"/>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en-US" kern="0" spc="-200"/>
              <a:t>Connecting </a:t>
            </a:r>
            <a:r>
              <a:rPr lang="en-US" kern="0" spc="-204"/>
              <a:t>to</a:t>
            </a:r>
            <a:r>
              <a:rPr lang="en-US" kern="0" spc="-475"/>
              <a:t> </a:t>
            </a:r>
            <a:r>
              <a:rPr lang="en-US" kern="0" spc="-210"/>
              <a:t>GitHub</a:t>
            </a:r>
            <a:endParaRPr lang="en-US" kern="0" spc="-210" dirty="0"/>
          </a:p>
        </p:txBody>
      </p:sp>
    </p:spTree>
    <p:extLst>
      <p:ext uri="{BB962C8B-B14F-4D97-AF65-F5344CB8AC3E}">
        <p14:creationId xmlns:p14="http://schemas.microsoft.com/office/powerpoint/2010/main" val="9206094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284335" cy="695960"/>
          </a:xfrm>
          <a:prstGeom prst="rect">
            <a:avLst/>
          </a:prstGeom>
        </p:spPr>
        <p:txBody>
          <a:bodyPr vert="horz" wrap="square" lIns="0" tIns="12700" rIns="0" bIns="0" rtlCol="0">
            <a:spAutoFit/>
          </a:bodyPr>
          <a:lstStyle/>
          <a:p>
            <a:pPr marL="12700">
              <a:lnSpc>
                <a:spcPct val="100000"/>
              </a:lnSpc>
              <a:spcBef>
                <a:spcPts val="100"/>
              </a:spcBef>
            </a:pPr>
            <a:r>
              <a:rPr spc="-150" dirty="0"/>
              <a:t>Push </a:t>
            </a:r>
            <a:r>
              <a:rPr spc="-265" dirty="0"/>
              <a:t>local </a:t>
            </a:r>
            <a:r>
              <a:rPr spc="-185" dirty="0"/>
              <a:t>changes </a:t>
            </a:r>
            <a:r>
              <a:rPr spc="-320" dirty="0"/>
              <a:t>| </a:t>
            </a:r>
            <a:r>
              <a:rPr spc="-265" dirty="0"/>
              <a:t>Pull </a:t>
            </a:r>
            <a:r>
              <a:rPr spc="-220" dirty="0"/>
              <a:t>remote</a:t>
            </a:r>
            <a:r>
              <a:rPr spc="-735" dirty="0"/>
              <a:t> </a:t>
            </a:r>
            <a:r>
              <a:rPr spc="-185" dirty="0"/>
              <a:t>changes</a:t>
            </a:r>
          </a:p>
        </p:txBody>
      </p:sp>
      <p:sp>
        <p:nvSpPr>
          <p:cNvPr id="3" name="object 3"/>
          <p:cNvSpPr txBox="1"/>
          <p:nvPr/>
        </p:nvSpPr>
        <p:spPr>
          <a:xfrm>
            <a:off x="916939" y="1793748"/>
            <a:ext cx="9449435" cy="4399280"/>
          </a:xfrm>
          <a:prstGeom prst="rect">
            <a:avLst/>
          </a:prstGeom>
        </p:spPr>
        <p:txBody>
          <a:bodyPr vert="horz" wrap="square" lIns="0" tIns="57150" rIns="0" bIns="0" rtlCol="0">
            <a:spAutoFit/>
          </a:bodyPr>
          <a:lstStyle/>
          <a:p>
            <a:pPr marL="241300" marR="5080" indent="-228600">
              <a:lnSpc>
                <a:spcPts val="2810"/>
              </a:lnSpc>
              <a:spcBef>
                <a:spcPts val="450"/>
              </a:spcBef>
              <a:buFont typeface="Arial"/>
              <a:buChar char="•"/>
              <a:tabLst>
                <a:tab pos="241300" algn="l"/>
              </a:tabLst>
            </a:pPr>
            <a:r>
              <a:rPr sz="2600" spc="-125" dirty="0">
                <a:latin typeface="Trebuchet MS"/>
                <a:cs typeface="Trebuchet MS"/>
              </a:rPr>
              <a:t>This</a:t>
            </a:r>
            <a:r>
              <a:rPr sz="2600" spc="-200" dirty="0">
                <a:latin typeface="Trebuchet MS"/>
                <a:cs typeface="Trebuchet MS"/>
              </a:rPr>
              <a:t> </a:t>
            </a:r>
            <a:r>
              <a:rPr sz="2600" spc="-100" dirty="0">
                <a:latin typeface="Trebuchet MS"/>
                <a:cs typeface="Trebuchet MS"/>
              </a:rPr>
              <a:t>command</a:t>
            </a:r>
            <a:r>
              <a:rPr sz="2600" spc="-195" dirty="0">
                <a:latin typeface="Trebuchet MS"/>
                <a:cs typeface="Trebuchet MS"/>
              </a:rPr>
              <a:t> </a:t>
            </a:r>
            <a:r>
              <a:rPr sz="2600" spc="-145" dirty="0">
                <a:latin typeface="Trebuchet MS"/>
                <a:cs typeface="Trebuchet MS"/>
              </a:rPr>
              <a:t>will</a:t>
            </a:r>
            <a:r>
              <a:rPr sz="2600" spc="-190" dirty="0">
                <a:latin typeface="Trebuchet MS"/>
                <a:cs typeface="Trebuchet MS"/>
              </a:rPr>
              <a:t> </a:t>
            </a:r>
            <a:r>
              <a:rPr sz="2600" spc="-65" dirty="0">
                <a:latin typeface="Trebuchet MS"/>
                <a:cs typeface="Trebuchet MS"/>
              </a:rPr>
              <a:t>push</a:t>
            </a:r>
            <a:r>
              <a:rPr sz="2600" spc="-195" dirty="0">
                <a:latin typeface="Trebuchet MS"/>
                <a:cs typeface="Trebuchet MS"/>
              </a:rPr>
              <a:t> </a:t>
            </a:r>
            <a:r>
              <a:rPr sz="2600" spc="-114" dirty="0">
                <a:latin typeface="Trebuchet MS"/>
                <a:cs typeface="Trebuchet MS"/>
              </a:rPr>
              <a:t>the</a:t>
            </a:r>
            <a:r>
              <a:rPr sz="2600" spc="-200"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65" dirty="0">
                <a:latin typeface="Trebuchet MS"/>
                <a:cs typeface="Trebuchet MS"/>
              </a:rPr>
              <a:t>our</a:t>
            </a:r>
            <a:r>
              <a:rPr sz="2600" spc="-180"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  </a:t>
            </a:r>
            <a:r>
              <a:rPr sz="2600" spc="-100" dirty="0">
                <a:latin typeface="Trebuchet MS"/>
                <a:cs typeface="Trebuchet MS"/>
              </a:rPr>
              <a:t>repository </a:t>
            </a:r>
            <a:r>
              <a:rPr sz="2600" spc="-40" dirty="0">
                <a:latin typeface="Trebuchet MS"/>
                <a:cs typeface="Trebuchet MS"/>
              </a:rPr>
              <a:t>on</a:t>
            </a:r>
            <a:r>
              <a:rPr sz="2600" spc="-305" dirty="0">
                <a:latin typeface="Trebuchet MS"/>
                <a:cs typeface="Trebuchet MS"/>
              </a:rPr>
              <a:t> </a:t>
            </a:r>
            <a:r>
              <a:rPr sz="2600" spc="-130" dirty="0">
                <a:latin typeface="Trebuchet MS"/>
                <a:cs typeface="Trebuchet MS"/>
              </a:rPr>
              <a:t>GitHub:</a:t>
            </a:r>
            <a:endParaRPr sz="2600">
              <a:latin typeface="Trebuchet MS"/>
              <a:cs typeface="Trebuchet MS"/>
            </a:endParaRPr>
          </a:p>
          <a:p>
            <a:pPr marL="241300" indent="-228600">
              <a:lnSpc>
                <a:spcPct val="100000"/>
              </a:lnSpc>
              <a:spcBef>
                <a:spcPts val="630"/>
              </a:spcBef>
              <a:buFont typeface="Arial"/>
              <a:buChar char="•"/>
              <a:tabLst>
                <a:tab pos="24130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5"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35" dirty="0">
                <a:latin typeface="Trebuchet MS"/>
                <a:cs typeface="Trebuchet MS"/>
              </a:rPr>
              <a:t>repository.</a:t>
            </a:r>
            <a:endParaRPr sz="2600">
              <a:latin typeface="Trebuchet MS"/>
              <a:cs typeface="Trebuchet MS"/>
            </a:endParaRPr>
          </a:p>
          <a:p>
            <a:pPr marL="698500" lvl="1" indent="-228600">
              <a:lnSpc>
                <a:spcPct val="100000"/>
              </a:lnSpc>
              <a:spcBef>
                <a:spcPts val="190"/>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25" dirty="0">
                <a:solidFill>
                  <a:srgbClr val="0070C0"/>
                </a:solidFill>
                <a:latin typeface="Trebuchet MS"/>
                <a:cs typeface="Trebuchet MS"/>
              </a:rPr>
              <a:t>push </a:t>
            </a:r>
            <a:r>
              <a:rPr sz="2600" spc="-95" dirty="0">
                <a:latin typeface="Trebuchet MS"/>
                <a:cs typeface="Trebuchet MS"/>
              </a:rPr>
              <a:t>origin</a:t>
            </a:r>
            <a:r>
              <a:rPr sz="2600" spc="-495" dirty="0">
                <a:latin typeface="Trebuchet MS"/>
                <a:cs typeface="Trebuchet MS"/>
              </a:rPr>
              <a:t> </a:t>
            </a:r>
            <a:r>
              <a:rPr sz="2600" spc="-105" dirty="0">
                <a:latin typeface="Trebuchet MS"/>
                <a:cs typeface="Trebuchet MS"/>
              </a:rPr>
              <a:t>main</a:t>
            </a:r>
            <a:endParaRPr sz="2600">
              <a:latin typeface="Trebuchet MS"/>
              <a:cs typeface="Trebuchet MS"/>
            </a:endParaRPr>
          </a:p>
          <a:p>
            <a:pPr lvl="1">
              <a:lnSpc>
                <a:spcPct val="100000"/>
              </a:lnSpc>
              <a:buFont typeface="Arial"/>
              <a:buChar char="•"/>
            </a:pPr>
            <a:endParaRPr sz="3100">
              <a:latin typeface="Trebuchet MS"/>
              <a:cs typeface="Trebuchet MS"/>
            </a:endParaRPr>
          </a:p>
          <a:p>
            <a:pPr lvl="1">
              <a:lnSpc>
                <a:spcPct val="100000"/>
              </a:lnSpc>
              <a:spcBef>
                <a:spcPts val="50"/>
              </a:spcBef>
              <a:buFont typeface="Arial"/>
              <a:buChar char="•"/>
            </a:pPr>
            <a:endParaRPr sz="3200">
              <a:latin typeface="Trebuchet MS"/>
              <a:cs typeface="Trebuchet MS"/>
            </a:endParaRPr>
          </a:p>
          <a:p>
            <a:pPr marL="241300" indent="-228600">
              <a:lnSpc>
                <a:spcPct val="100000"/>
              </a:lnSpc>
              <a:spcBef>
                <a:spcPts val="5"/>
              </a:spcBef>
              <a:buFont typeface="Arial"/>
              <a:buChar char="•"/>
              <a:tabLst>
                <a:tab pos="241300" algn="l"/>
              </a:tabLst>
            </a:pPr>
            <a:r>
              <a:rPr sz="2600" spc="-65" dirty="0">
                <a:latin typeface="Trebuchet MS"/>
                <a:cs typeface="Trebuchet MS"/>
              </a:rPr>
              <a:t>We</a:t>
            </a:r>
            <a:r>
              <a:rPr sz="2600" spc="-204" dirty="0">
                <a:latin typeface="Trebuchet MS"/>
                <a:cs typeface="Trebuchet MS"/>
              </a:rPr>
              <a:t> </a:t>
            </a:r>
            <a:r>
              <a:rPr sz="2600" spc="-130" dirty="0">
                <a:latin typeface="Trebuchet MS"/>
                <a:cs typeface="Trebuchet MS"/>
              </a:rPr>
              <a:t>can</a:t>
            </a:r>
            <a:r>
              <a:rPr sz="2600" spc="-200" dirty="0">
                <a:latin typeface="Trebuchet MS"/>
                <a:cs typeface="Trebuchet MS"/>
              </a:rPr>
              <a:t> </a:t>
            </a:r>
            <a:r>
              <a:rPr sz="2600" spc="-125" dirty="0">
                <a:latin typeface="Trebuchet MS"/>
                <a:cs typeface="Trebuchet MS"/>
              </a:rPr>
              <a:t>pull</a:t>
            </a:r>
            <a:r>
              <a:rPr sz="2600" spc="-195"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4" dirty="0">
                <a:latin typeface="Trebuchet MS"/>
                <a:cs typeface="Trebuchet MS"/>
              </a:rPr>
              <a:t>remote</a:t>
            </a:r>
            <a:r>
              <a:rPr sz="2600" spc="-204"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60" dirty="0">
                <a:latin typeface="Trebuchet MS"/>
                <a:cs typeface="Trebuchet MS"/>
              </a:rPr>
              <a:t>local:</a:t>
            </a:r>
            <a:endParaRPr sz="2600">
              <a:latin typeface="Trebuchet MS"/>
              <a:cs typeface="Trebuchet MS"/>
            </a:endParaRPr>
          </a:p>
          <a:p>
            <a:pPr marL="315595" indent="-303530">
              <a:lnSpc>
                <a:spcPct val="100000"/>
              </a:lnSpc>
              <a:spcBef>
                <a:spcPts val="695"/>
              </a:spcBef>
              <a:buFont typeface="Arial"/>
              <a:buChar char="•"/>
              <a:tabLst>
                <a:tab pos="315595" algn="l"/>
                <a:tab pos="31623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endParaRPr sz="2600">
              <a:latin typeface="Trebuchet MS"/>
              <a:cs typeface="Trebuchet MS"/>
            </a:endParaRPr>
          </a:p>
          <a:p>
            <a:pPr marL="698500" lvl="1" indent="-228600">
              <a:lnSpc>
                <a:spcPct val="100000"/>
              </a:lnSpc>
              <a:spcBef>
                <a:spcPts val="165"/>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35" dirty="0">
                <a:solidFill>
                  <a:srgbClr val="0070C0"/>
                </a:solidFill>
                <a:latin typeface="Trebuchet MS"/>
                <a:cs typeface="Trebuchet MS"/>
              </a:rPr>
              <a:t>pull </a:t>
            </a:r>
            <a:r>
              <a:rPr sz="2600" spc="-95" dirty="0">
                <a:latin typeface="Trebuchet MS"/>
                <a:cs typeface="Trebuchet MS"/>
              </a:rPr>
              <a:t>origin</a:t>
            </a:r>
            <a:r>
              <a:rPr sz="2600" spc="-490" dirty="0">
                <a:latin typeface="Trebuchet MS"/>
                <a:cs typeface="Trebuchet MS"/>
              </a:rPr>
              <a:t> </a:t>
            </a:r>
            <a:r>
              <a:rPr sz="2600" spc="-105" dirty="0">
                <a:latin typeface="Trebuchet MS"/>
                <a:cs typeface="Trebuchet MS"/>
              </a:rPr>
              <a:t>main</a:t>
            </a:r>
            <a:endParaRPr sz="2600">
              <a:latin typeface="Trebuchet MS"/>
              <a:cs typeface="Trebuchet MS"/>
            </a:endParaRPr>
          </a:p>
          <a:p>
            <a:pPr marL="12700">
              <a:lnSpc>
                <a:spcPct val="100000"/>
              </a:lnSpc>
              <a:spcBef>
                <a:spcPts val="700"/>
              </a:spcBef>
            </a:pPr>
            <a:r>
              <a:rPr sz="2600" dirty="0">
                <a:latin typeface="Arial"/>
                <a:cs typeface="Arial"/>
              </a:rPr>
              <a:t>•</a:t>
            </a:r>
            <a:endParaRPr sz="2600">
              <a:latin typeface="Arial"/>
              <a:cs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p:nvPr/>
        </p:nvSpPr>
        <p:spPr>
          <a:xfrm>
            <a:off x="2295144" y="1688592"/>
            <a:ext cx="8104632" cy="51694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707514" cy="695960"/>
          </a:xfrm>
          <a:prstGeom prst="rect">
            <a:avLst/>
          </a:prstGeom>
        </p:spPr>
        <p:txBody>
          <a:bodyPr vert="horz" wrap="square" lIns="0" tIns="12700" rIns="0" bIns="0" rtlCol="0">
            <a:spAutoFit/>
          </a:bodyPr>
          <a:lstStyle/>
          <a:p>
            <a:pPr marL="12700">
              <a:lnSpc>
                <a:spcPct val="100000"/>
              </a:lnSpc>
              <a:spcBef>
                <a:spcPts val="100"/>
              </a:spcBef>
            </a:pPr>
            <a:r>
              <a:rPr spc="-195" dirty="0"/>
              <a:t>Cloning</a:t>
            </a:r>
          </a:p>
        </p:txBody>
      </p:sp>
      <p:sp>
        <p:nvSpPr>
          <p:cNvPr id="3" name="object 3"/>
          <p:cNvSpPr txBox="1"/>
          <p:nvPr/>
        </p:nvSpPr>
        <p:spPr>
          <a:xfrm>
            <a:off x="916939" y="1795778"/>
            <a:ext cx="9537065" cy="133921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70" dirty="0">
                <a:latin typeface="Trebuchet MS"/>
                <a:cs typeface="Trebuchet MS"/>
              </a:rPr>
              <a:t>Create</a:t>
            </a:r>
            <a:r>
              <a:rPr sz="2800" spc="-220"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20" dirty="0">
                <a:latin typeface="Trebuchet MS"/>
                <a:cs typeface="Trebuchet MS"/>
              </a:rPr>
              <a:t>copy</a:t>
            </a:r>
            <a:r>
              <a:rPr sz="2800" spc="-210" dirty="0">
                <a:latin typeface="Trebuchet MS"/>
                <a:cs typeface="Trebuchet MS"/>
              </a:rPr>
              <a:t> </a:t>
            </a:r>
            <a:r>
              <a:rPr sz="2800" spc="-45" dirty="0">
                <a:latin typeface="Trebuchet MS"/>
                <a:cs typeface="Trebuchet MS"/>
              </a:rPr>
              <a:t>on</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20" dirty="0">
                <a:latin typeface="Trebuchet MS"/>
                <a:cs typeface="Trebuchet MS"/>
              </a:rPr>
              <a:t>computer</a:t>
            </a:r>
            <a:r>
              <a:rPr sz="2800" spc="-210" dirty="0">
                <a:latin typeface="Trebuchet MS"/>
                <a:cs typeface="Trebuchet MS"/>
              </a:rPr>
              <a:t> </a:t>
            </a:r>
            <a:r>
              <a:rPr sz="2800" spc="-95" dirty="0">
                <a:latin typeface="Trebuchet MS"/>
                <a:cs typeface="Trebuchet MS"/>
              </a:rPr>
              <a:t>and</a:t>
            </a:r>
            <a:r>
              <a:rPr sz="2800" spc="-200" dirty="0">
                <a:latin typeface="Trebuchet MS"/>
                <a:cs typeface="Trebuchet MS"/>
              </a:rPr>
              <a:t> </a:t>
            </a:r>
            <a:r>
              <a:rPr sz="2800" spc="-114" dirty="0">
                <a:latin typeface="Trebuchet MS"/>
                <a:cs typeface="Trebuchet MS"/>
              </a:rPr>
              <a:t>sync</a:t>
            </a:r>
            <a:r>
              <a:rPr sz="2800" spc="-204" dirty="0">
                <a:latin typeface="Trebuchet MS"/>
                <a:cs typeface="Trebuchet MS"/>
              </a:rPr>
              <a:t> </a:t>
            </a:r>
            <a:r>
              <a:rPr sz="2800" spc="-125" dirty="0">
                <a:latin typeface="Trebuchet MS"/>
                <a:cs typeface="Trebuchet MS"/>
              </a:rPr>
              <a:t>between</a:t>
            </a:r>
            <a:r>
              <a:rPr sz="2800" spc="-200"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two  </a:t>
            </a:r>
            <a:r>
              <a:rPr sz="2800" spc="-120" dirty="0">
                <a:latin typeface="Trebuchet MS"/>
                <a:cs typeface="Trebuchet MS"/>
              </a:rPr>
              <a:t>locations</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90" dirty="0">
                <a:latin typeface="Trebuchet MS"/>
                <a:cs typeface="Trebuchet MS"/>
              </a:rPr>
              <a:t>Need</a:t>
            </a:r>
            <a:r>
              <a:rPr sz="2800" spc="-210" dirty="0">
                <a:latin typeface="Trebuchet MS"/>
                <a:cs typeface="Trebuchet MS"/>
              </a:rPr>
              <a:t> </a:t>
            </a:r>
            <a:r>
              <a:rPr sz="2800" spc="-95" dirty="0">
                <a:latin typeface="Trebuchet MS"/>
                <a:cs typeface="Trebuchet MS"/>
              </a:rPr>
              <a:t>permission</a:t>
            </a:r>
            <a:r>
              <a:rPr sz="2800" spc="-204" dirty="0">
                <a:latin typeface="Trebuchet MS"/>
                <a:cs typeface="Trebuchet MS"/>
              </a:rPr>
              <a:t> </a:t>
            </a:r>
            <a:r>
              <a:rPr sz="2800" spc="-110" dirty="0">
                <a:latin typeface="Trebuchet MS"/>
                <a:cs typeface="Trebuchet MS"/>
              </a:rPr>
              <a:t>of</a:t>
            </a:r>
            <a:r>
              <a:rPr sz="2800" spc="-210"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90" dirty="0">
                <a:latin typeface="Trebuchet MS"/>
                <a:cs typeface="Trebuchet MS"/>
              </a:rPr>
              <a:t>owner</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65" dirty="0">
                <a:latin typeface="Trebuchet MS"/>
                <a:cs typeface="Trebuchet MS"/>
              </a:rPr>
              <a:t>push</a:t>
            </a:r>
            <a:r>
              <a:rPr sz="2800" spc="-204" dirty="0">
                <a:latin typeface="Trebuchet MS"/>
                <a:cs typeface="Trebuchet MS"/>
              </a:rPr>
              <a:t> </a:t>
            </a:r>
            <a:r>
              <a:rPr sz="2800" spc="-110" dirty="0">
                <a:latin typeface="Trebuchet MS"/>
                <a:cs typeface="Trebuchet MS"/>
              </a:rPr>
              <a:t>changes</a:t>
            </a:r>
            <a:endParaRPr sz="2800">
              <a:latin typeface="Trebuchet MS"/>
              <a:cs typeface="Trebuchet M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81480" cy="695960"/>
          </a:xfrm>
          <a:prstGeom prst="rect">
            <a:avLst/>
          </a:prstGeom>
        </p:spPr>
        <p:txBody>
          <a:bodyPr vert="horz" wrap="square" lIns="0" tIns="12700" rIns="0" bIns="0" rtlCol="0">
            <a:spAutoFit/>
          </a:bodyPr>
          <a:lstStyle/>
          <a:p>
            <a:pPr marL="12700">
              <a:lnSpc>
                <a:spcPct val="100000"/>
              </a:lnSpc>
              <a:spcBef>
                <a:spcPts val="100"/>
              </a:spcBef>
            </a:pPr>
            <a:r>
              <a:rPr spc="-210" dirty="0"/>
              <a:t>Forking</a:t>
            </a:r>
          </a:p>
        </p:txBody>
      </p:sp>
      <p:sp>
        <p:nvSpPr>
          <p:cNvPr id="3" name="object 3"/>
          <p:cNvSpPr txBox="1"/>
          <p:nvPr/>
        </p:nvSpPr>
        <p:spPr>
          <a:xfrm>
            <a:off x="916939" y="1716532"/>
            <a:ext cx="9867265" cy="1418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10" dirty="0">
                <a:latin typeface="Trebuchet MS"/>
                <a:cs typeface="Trebuchet MS"/>
              </a:rPr>
              <a:t>of</a:t>
            </a:r>
            <a:r>
              <a:rPr sz="2800" spc="-215"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Repo</a:t>
            </a:r>
            <a:r>
              <a:rPr sz="2800" spc="-204"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85" dirty="0">
                <a:latin typeface="Trebuchet MS"/>
                <a:cs typeface="Trebuchet MS"/>
              </a:rPr>
              <a:t>you</a:t>
            </a:r>
            <a:r>
              <a:rPr sz="2800" spc="-200" dirty="0">
                <a:latin typeface="Trebuchet MS"/>
                <a:cs typeface="Trebuchet MS"/>
              </a:rPr>
              <a:t> </a:t>
            </a:r>
            <a:r>
              <a:rPr sz="2800" spc="-140" dirty="0">
                <a:latin typeface="Trebuchet MS"/>
                <a:cs typeface="Trebuchet MS"/>
              </a:rPr>
              <a:t>can</a:t>
            </a:r>
            <a:r>
              <a:rPr sz="2800" spc="-200" dirty="0">
                <a:latin typeface="Trebuchet MS"/>
                <a:cs typeface="Trebuchet MS"/>
              </a:rPr>
              <a:t> </a:t>
            </a:r>
            <a:r>
              <a:rPr sz="2800" spc="-100" dirty="0">
                <a:latin typeface="Trebuchet MS"/>
                <a:cs typeface="Trebuchet MS"/>
              </a:rPr>
              <a:t>work</a:t>
            </a:r>
            <a:r>
              <a:rPr sz="2800" spc="-210" dirty="0">
                <a:latin typeface="Trebuchet MS"/>
                <a:cs typeface="Trebuchet MS"/>
              </a:rPr>
              <a:t> </a:t>
            </a:r>
            <a:r>
              <a:rPr sz="2800" spc="-45" dirty="0">
                <a:latin typeface="Trebuchet MS"/>
                <a:cs typeface="Trebuchet MS"/>
              </a:rPr>
              <a:t>on</a:t>
            </a:r>
            <a:endParaRPr sz="2800">
              <a:latin typeface="Trebuchet MS"/>
              <a:cs typeface="Trebuchet MS"/>
            </a:endParaRPr>
          </a:p>
          <a:p>
            <a:pPr marL="241300" marR="5080" indent="-228600">
              <a:lnSpc>
                <a:spcPts val="3000"/>
              </a:lnSpc>
              <a:spcBef>
                <a:spcPts val="1025"/>
              </a:spcBef>
              <a:buFont typeface="Arial"/>
              <a:buChar char="•"/>
              <a:tabLst>
                <a:tab pos="241300" algn="l"/>
              </a:tabLst>
            </a:pPr>
            <a:r>
              <a:rPr sz="2800" spc="-125" dirty="0">
                <a:latin typeface="Trebuchet MS"/>
                <a:cs typeface="Trebuchet MS"/>
              </a:rPr>
              <a:t>Contribute</a:t>
            </a:r>
            <a:r>
              <a:rPr sz="2800" spc="-22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0" dirty="0">
                <a:latin typeface="Trebuchet MS"/>
                <a:cs typeface="Trebuchet MS"/>
              </a:rPr>
              <a:t>code</a:t>
            </a:r>
            <a:r>
              <a:rPr sz="2800" spc="-210" dirty="0">
                <a:latin typeface="Trebuchet MS"/>
                <a:cs typeface="Trebuchet MS"/>
              </a:rPr>
              <a:t> </a:t>
            </a:r>
            <a:r>
              <a:rPr sz="2800" spc="-114" dirty="0">
                <a:latin typeface="Trebuchet MS"/>
                <a:cs typeface="Trebuchet MS"/>
              </a:rPr>
              <a:t>where</a:t>
            </a:r>
            <a:r>
              <a:rPr sz="2800" spc="-215" dirty="0">
                <a:latin typeface="Trebuchet MS"/>
                <a:cs typeface="Trebuchet MS"/>
              </a:rPr>
              <a:t> </a:t>
            </a:r>
            <a:r>
              <a:rPr sz="2800" spc="-80" dirty="0">
                <a:latin typeface="Trebuchet MS"/>
                <a:cs typeface="Trebuchet MS"/>
              </a:rPr>
              <a:t>you</a:t>
            </a:r>
            <a:r>
              <a:rPr sz="2800" spc="-200" dirty="0">
                <a:latin typeface="Trebuchet MS"/>
                <a:cs typeface="Trebuchet MS"/>
              </a:rPr>
              <a:t> </a:t>
            </a:r>
            <a:r>
              <a:rPr sz="2800" spc="-145" dirty="0">
                <a:latin typeface="Trebuchet MS"/>
                <a:cs typeface="Trebuchet MS"/>
              </a:rPr>
              <a:t>are</a:t>
            </a:r>
            <a:r>
              <a:rPr sz="2800" spc="-204" dirty="0">
                <a:latin typeface="Trebuchet MS"/>
                <a:cs typeface="Trebuchet MS"/>
              </a:rPr>
              <a:t> </a:t>
            </a:r>
            <a:r>
              <a:rPr sz="2800" spc="-90" dirty="0">
                <a:latin typeface="Trebuchet MS"/>
                <a:cs typeface="Trebuchet MS"/>
              </a:rPr>
              <a:t>not</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90" dirty="0">
                <a:latin typeface="Trebuchet MS"/>
                <a:cs typeface="Trebuchet MS"/>
              </a:rPr>
              <a:t>owner</a:t>
            </a:r>
            <a:r>
              <a:rPr sz="2800" spc="-204" dirty="0">
                <a:latin typeface="Trebuchet MS"/>
                <a:cs typeface="Trebuchet MS"/>
              </a:rPr>
              <a:t> </a:t>
            </a:r>
            <a:r>
              <a:rPr sz="2800" spc="-75" dirty="0">
                <a:latin typeface="Trebuchet MS"/>
                <a:cs typeface="Trebuchet MS"/>
              </a:rPr>
              <a:t>or</a:t>
            </a:r>
            <a:r>
              <a:rPr sz="2800" spc="-210" dirty="0">
                <a:latin typeface="Trebuchet MS"/>
                <a:cs typeface="Trebuchet MS"/>
              </a:rPr>
              <a:t> </a:t>
            </a:r>
            <a:r>
              <a:rPr sz="2800" spc="-135" dirty="0">
                <a:latin typeface="Trebuchet MS"/>
                <a:cs typeface="Trebuchet MS"/>
              </a:rPr>
              <a:t>collaborator</a:t>
            </a:r>
            <a:r>
              <a:rPr sz="2800" spc="-21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105" dirty="0">
                <a:latin typeface="Trebuchet MS"/>
                <a:cs typeface="Trebuchet MS"/>
              </a:rPr>
              <a:t>Repo</a:t>
            </a:r>
            <a:endParaRPr sz="280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381000" y="1779708"/>
            <a:ext cx="10358120" cy="276999"/>
          </a:xfrm>
        </p:spPr>
        <p:txBody>
          <a:bodyPr/>
          <a:lstStyle/>
          <a:p>
            <a:r>
              <a:rPr lang="en-US" dirty="0"/>
              <a:t>Another example</a:t>
            </a:r>
          </a:p>
        </p:txBody>
      </p:sp>
      <p:pic>
        <p:nvPicPr>
          <p:cNvPr id="12290" name="Picture 2" descr="folder structure">
            <a:extLst>
              <a:ext uri="{FF2B5EF4-FFF2-40B4-BE49-F238E27FC236}">
                <a16:creationId xmlns:a16="http://schemas.microsoft.com/office/drawing/2014/main" id="{B2E740F0-F73A-F0AF-AA23-0C862A330B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7988" y="0"/>
            <a:ext cx="62960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041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000375" cy="695960"/>
          </a:xfrm>
          <a:prstGeom prst="rect">
            <a:avLst/>
          </a:prstGeom>
        </p:spPr>
        <p:txBody>
          <a:bodyPr vert="horz" wrap="square" lIns="0" tIns="12700" rIns="0" bIns="0" rtlCol="0">
            <a:spAutoFit/>
          </a:bodyPr>
          <a:lstStyle/>
          <a:p>
            <a:pPr marL="12700">
              <a:lnSpc>
                <a:spcPct val="100000"/>
              </a:lnSpc>
              <a:spcBef>
                <a:spcPts val="100"/>
              </a:spcBef>
            </a:pPr>
            <a:r>
              <a:rPr spc="-225" dirty="0"/>
              <a:t>Fork </a:t>
            </a:r>
            <a:r>
              <a:rPr spc="-160" dirty="0"/>
              <a:t>vs</a:t>
            </a:r>
            <a:r>
              <a:rPr spc="-509" dirty="0"/>
              <a:t> </a:t>
            </a:r>
            <a:r>
              <a:rPr spc="-204" dirty="0"/>
              <a:t>Clone</a:t>
            </a:r>
          </a:p>
        </p:txBody>
      </p:sp>
      <p:sp>
        <p:nvSpPr>
          <p:cNvPr id="3" name="object 3"/>
          <p:cNvSpPr/>
          <p:nvPr/>
        </p:nvSpPr>
        <p:spPr>
          <a:xfrm>
            <a:off x="4125429" y="365127"/>
            <a:ext cx="5800801" cy="62859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154804" cy="695960"/>
          </a:xfrm>
          <a:prstGeom prst="rect">
            <a:avLst/>
          </a:prstGeom>
        </p:spPr>
        <p:txBody>
          <a:bodyPr vert="horz" wrap="square" lIns="0" tIns="12700" rIns="0" bIns="0" rtlCol="0">
            <a:spAutoFit/>
          </a:bodyPr>
          <a:lstStyle/>
          <a:p>
            <a:pPr marL="12700">
              <a:lnSpc>
                <a:spcPct val="100000"/>
              </a:lnSpc>
              <a:spcBef>
                <a:spcPts val="100"/>
              </a:spcBef>
            </a:pPr>
            <a:r>
              <a:rPr spc="-265" dirty="0"/>
              <a:t>Pull </a:t>
            </a:r>
            <a:r>
              <a:rPr spc="-195" dirty="0"/>
              <a:t>requests</a:t>
            </a:r>
            <a:r>
              <a:rPr spc="-405" dirty="0"/>
              <a:t> </a:t>
            </a:r>
            <a:r>
              <a:rPr spc="-229" dirty="0"/>
              <a:t>(PRs)</a:t>
            </a:r>
          </a:p>
        </p:txBody>
      </p:sp>
      <p:sp>
        <p:nvSpPr>
          <p:cNvPr id="3" name="object 3"/>
          <p:cNvSpPr txBox="1"/>
          <p:nvPr/>
        </p:nvSpPr>
        <p:spPr>
          <a:xfrm>
            <a:off x="916939" y="1716532"/>
            <a:ext cx="5940425" cy="15468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Submit </a:t>
            </a:r>
            <a:r>
              <a:rPr sz="2800" spc="-90" dirty="0">
                <a:latin typeface="Trebuchet MS"/>
                <a:cs typeface="Trebuchet MS"/>
              </a:rPr>
              <a:t>your</a:t>
            </a:r>
            <a:r>
              <a:rPr sz="2800" spc="-315" dirty="0">
                <a:latin typeface="Trebuchet MS"/>
                <a:cs typeface="Trebuchet MS"/>
              </a:rPr>
              <a:t> </a:t>
            </a:r>
            <a:r>
              <a:rPr sz="2800" spc="-110" dirty="0">
                <a:latin typeface="Trebuchet MS"/>
                <a:cs typeface="Trebuchet MS"/>
              </a:rPr>
              <a:t>contributions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40" dirty="0">
                <a:latin typeface="Trebuchet MS"/>
                <a:cs typeface="Trebuchet MS"/>
              </a:rPr>
              <a:t>Accept </a:t>
            </a:r>
            <a:r>
              <a:rPr sz="2800" spc="-75" dirty="0">
                <a:latin typeface="Trebuchet MS"/>
                <a:cs typeface="Trebuchet MS"/>
              </a:rPr>
              <a:t>or </a:t>
            </a:r>
            <a:r>
              <a:rPr sz="2800" spc="-195" dirty="0">
                <a:latin typeface="Trebuchet MS"/>
                <a:cs typeface="Trebuchet MS"/>
              </a:rPr>
              <a:t>reject </a:t>
            </a:r>
            <a:r>
              <a:rPr sz="2800" spc="-110" dirty="0">
                <a:latin typeface="Trebuchet MS"/>
                <a:cs typeface="Trebuchet MS"/>
              </a:rPr>
              <a:t>contributions of</a:t>
            </a:r>
            <a:r>
              <a:rPr sz="2800" spc="-550" dirty="0">
                <a:latin typeface="Trebuchet MS"/>
                <a:cs typeface="Trebuchet MS"/>
              </a:rPr>
              <a:t> </a:t>
            </a:r>
            <a:r>
              <a:rPr sz="2800" spc="-105" dirty="0">
                <a:latin typeface="Trebuchet MS"/>
                <a:cs typeface="Trebuchet MS"/>
              </a:rPr>
              <a:t>others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30" dirty="0">
                <a:latin typeface="Trebuchet MS"/>
                <a:cs typeface="Trebuchet MS"/>
              </a:rPr>
              <a:t>Merge </a:t>
            </a:r>
            <a:r>
              <a:rPr sz="2800" spc="-110" dirty="0">
                <a:latin typeface="Trebuchet MS"/>
                <a:cs typeface="Trebuchet MS"/>
              </a:rPr>
              <a:t>changes </a:t>
            </a:r>
            <a:r>
              <a:rPr sz="2800" spc="-114" dirty="0">
                <a:latin typeface="Trebuchet MS"/>
                <a:cs typeface="Trebuchet MS"/>
              </a:rPr>
              <a:t>to </a:t>
            </a:r>
            <a:r>
              <a:rPr sz="2800" spc="-100" dirty="0">
                <a:latin typeface="Trebuchet MS"/>
                <a:cs typeface="Trebuchet MS"/>
              </a:rPr>
              <a:t>base</a:t>
            </a:r>
            <a:r>
              <a:rPr sz="2800" spc="-595" dirty="0">
                <a:latin typeface="Trebuchet MS"/>
                <a:cs typeface="Trebuchet MS"/>
              </a:rPr>
              <a:t> </a:t>
            </a:r>
            <a:r>
              <a:rPr sz="2800" spc="-120" dirty="0">
                <a:latin typeface="Trebuchet MS"/>
                <a:cs typeface="Trebuchet MS"/>
              </a:rPr>
              <a:t>code</a:t>
            </a:r>
            <a:endParaRPr sz="2800">
              <a:latin typeface="Trebuchet MS"/>
              <a:cs typeface="Trebuchet M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74415" cy="695960"/>
          </a:xfrm>
          <a:prstGeom prst="rect">
            <a:avLst/>
          </a:prstGeom>
        </p:spPr>
        <p:txBody>
          <a:bodyPr vert="horz" wrap="square" lIns="0" tIns="12700" rIns="0" bIns="0" rtlCol="0">
            <a:spAutoFit/>
          </a:bodyPr>
          <a:lstStyle/>
          <a:p>
            <a:pPr marL="12700">
              <a:lnSpc>
                <a:spcPct val="100000"/>
              </a:lnSpc>
              <a:spcBef>
                <a:spcPts val="100"/>
              </a:spcBef>
            </a:pPr>
            <a:r>
              <a:rPr spc="-210" dirty="0"/>
              <a:t>GitHub</a:t>
            </a:r>
            <a:r>
              <a:rPr spc="-385" dirty="0"/>
              <a:t> </a:t>
            </a:r>
            <a:r>
              <a:rPr spc="-175" dirty="0"/>
              <a:t>Desktop</a:t>
            </a:r>
          </a:p>
        </p:txBody>
      </p:sp>
      <p:sp>
        <p:nvSpPr>
          <p:cNvPr id="3" name="object 3"/>
          <p:cNvSpPr/>
          <p:nvPr/>
        </p:nvSpPr>
        <p:spPr>
          <a:xfrm>
            <a:off x="2509278" y="1575231"/>
            <a:ext cx="7676019" cy="52827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Good coding and project management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295400"/>
            <a:ext cx="10358120" cy="5334000"/>
          </a:xfrm>
        </p:spPr>
        <p:txBody>
          <a:bodyPr/>
          <a:lstStyle/>
          <a:p>
            <a:pPr marL="457200" indent="-457200" algn="l" fontAlgn="base">
              <a:buFont typeface="Arial" panose="020B0604020202020204" pitchFamily="34" charset="0"/>
              <a:buChar char="•"/>
            </a:pPr>
            <a:r>
              <a:rPr lang="en-US" sz="2400" dirty="0"/>
              <a:t>There are some opinions that have grown out of experience with what works and what doesn't when collaborating on different projects:</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Notebooks are for exploration and communication</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Analysis should be reproducible → can use </a:t>
            </a:r>
            <a:r>
              <a:rPr lang="en-US" sz="2400" dirty="0" err="1"/>
              <a:t>Makefiles</a:t>
            </a:r>
            <a:endParaRPr lang="en-US" sz="2400" dirty="0"/>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Build from the environment up</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Keep secrets and configuration out of version control</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Be conservative in changing the default folder structure</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And always use version control!</a:t>
            </a:r>
          </a:p>
          <a:p>
            <a:pPr marL="457200" indent="-457200" algn="l">
              <a:buFont typeface="Arial" panose="020B0604020202020204" pitchFamily="34" charset="0"/>
              <a:buChar char="•"/>
            </a:pPr>
            <a:endParaRPr lang="en-US" sz="2400" dirty="0"/>
          </a:p>
          <a:p>
            <a:pPr marL="285750" indent="-285750" algn="l" fontAlgn="base">
              <a:buFont typeface="Arial" panose="020B0604020202020204" pitchFamily="34" charset="0"/>
              <a:buChar char="•"/>
            </a:pPr>
            <a:endParaRPr lang="en-US" sz="2400" dirty="0"/>
          </a:p>
          <a:p>
            <a:pPr marL="285750" indent="-285750" algn="l">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DBC0D8E7-FFB8-F114-68F0-8424D790EC18}"/>
              </a:ext>
            </a:extLst>
          </p:cNvPr>
          <p:cNvSpPr txBox="1"/>
          <p:nvPr/>
        </p:nvSpPr>
        <p:spPr>
          <a:xfrm>
            <a:off x="9753600" y="3962162"/>
            <a:ext cx="2067261" cy="1600438"/>
          </a:xfrm>
          <a:prstGeom prst="rect">
            <a:avLst/>
          </a:prstGeom>
          <a:noFill/>
        </p:spPr>
        <p:txBody>
          <a:bodyPr wrap="square">
            <a:spAutoFit/>
          </a:bodyPr>
          <a:lstStyle/>
          <a:p>
            <a:pPr algn="l" fontAlgn="base">
              <a:buFont typeface="+mj-lt"/>
              <a:buAutoNum type="arabicPeriod"/>
            </a:pPr>
            <a:r>
              <a:rPr lang="en-US" sz="1400" dirty="0"/>
              <a:t>Use Secrets for things which are actually secret like API keys, credentials, </a:t>
            </a:r>
            <a:r>
              <a:rPr lang="en-US" sz="1400" dirty="0" err="1"/>
              <a:t>etc</a:t>
            </a:r>
            <a:endParaRPr lang="en-US" sz="1400" dirty="0"/>
          </a:p>
          <a:p>
            <a:pPr algn="l" fontAlgn="base">
              <a:buFont typeface="+mj-lt"/>
              <a:buAutoNum type="arabicPeriod"/>
            </a:pPr>
            <a:r>
              <a:rPr lang="en-US" sz="1400" dirty="0"/>
              <a:t>Use ConfigMaps for not-secret configuration data</a:t>
            </a:r>
          </a:p>
        </p:txBody>
      </p:sp>
      <p:cxnSp>
        <p:nvCxnSpPr>
          <p:cNvPr id="7" name="Straight Arrow Connector 6">
            <a:extLst>
              <a:ext uri="{FF2B5EF4-FFF2-40B4-BE49-F238E27FC236}">
                <a16:creationId xmlns:a16="http://schemas.microsoft.com/office/drawing/2014/main" id="{516D6943-3067-4B07-38CC-AD76A8B760B5}"/>
              </a:ext>
            </a:extLst>
          </p:cNvPr>
          <p:cNvCxnSpPr/>
          <p:nvPr/>
        </p:nvCxnSpPr>
        <p:spPr>
          <a:xfrm flipV="1">
            <a:off x="8153400" y="4434721"/>
            <a:ext cx="1371600" cy="3276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1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2585323"/>
          </a:xfrm>
        </p:spPr>
        <p:txBody>
          <a:bodyPr/>
          <a:lstStyle/>
          <a:p>
            <a:pPr algn="l" fontAlgn="base"/>
            <a:r>
              <a:rPr lang="en-US" sz="2800" dirty="0"/>
              <a:t>Why?</a:t>
            </a:r>
          </a:p>
          <a:p>
            <a:pPr marL="285750" indent="-285750" algn="l" fontAlgn="base">
              <a:buFont typeface="Arial" panose="020B0604020202020204" pitchFamily="34" charset="0"/>
              <a:buChar char="•"/>
            </a:pPr>
            <a:r>
              <a:rPr lang="en-US" sz="2800" dirty="0"/>
              <a:t>Easy to read</a:t>
            </a:r>
          </a:p>
          <a:p>
            <a:pPr marL="285750" indent="-285750" algn="l" fontAlgn="base">
              <a:buFont typeface="Arial" panose="020B0604020202020204" pitchFamily="34" charset="0"/>
              <a:buChar char="•"/>
            </a:pPr>
            <a:r>
              <a:rPr lang="en-US" sz="2800" dirty="0"/>
              <a:t>Easy to execute</a:t>
            </a:r>
          </a:p>
          <a:p>
            <a:pPr marL="285750" indent="-285750" algn="l" fontAlgn="base">
              <a:buFont typeface="Arial" panose="020B0604020202020204" pitchFamily="34" charset="0"/>
              <a:buChar char="•"/>
            </a:pPr>
            <a:r>
              <a:rPr lang="en-US" sz="2800" dirty="0"/>
              <a:t>Easy to debug</a:t>
            </a:r>
          </a:p>
          <a:p>
            <a:pPr marL="285750" indent="-285750" algn="l" fontAlgn="base">
              <a:buFont typeface="Arial" panose="020B0604020202020204" pitchFamily="34" charset="0"/>
              <a:buChar char="•"/>
            </a:pPr>
            <a:r>
              <a:rPr lang="en-US" sz="2800" dirty="0"/>
              <a:t>Removes unnecessary portions of the code</a:t>
            </a:r>
          </a:p>
          <a:p>
            <a:pPr marL="285750" indent="-285750" algn="l">
              <a:buFont typeface="Arial" panose="020B0604020202020204" pitchFamily="34" charset="0"/>
              <a:buChar char="•"/>
            </a:pPr>
            <a:endParaRPr lang="en-US" sz="2800" dirty="0"/>
          </a:p>
        </p:txBody>
      </p:sp>
    </p:spTree>
    <p:extLst>
      <p:ext uri="{BB962C8B-B14F-4D97-AF65-F5344CB8AC3E}">
        <p14:creationId xmlns:p14="http://schemas.microsoft.com/office/powerpoint/2010/main" val="174262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 </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09600" y="2057400"/>
            <a:ext cx="10358120" cy="4585871"/>
          </a:xfrm>
        </p:spPr>
        <p:txBody>
          <a:bodyPr/>
          <a:lstStyle/>
          <a:p>
            <a:r>
              <a:rPr lang="en-US" sz="2000" dirty="0"/>
              <a:t>#! /</a:t>
            </a:r>
            <a:r>
              <a:rPr lang="en-US" sz="2000" dirty="0" err="1"/>
              <a:t>usr</a:t>
            </a:r>
            <a:r>
              <a:rPr lang="en-US" sz="2000" dirty="0"/>
              <a:t>/bin/env python</a:t>
            </a:r>
          </a:p>
          <a:p>
            <a:r>
              <a:rPr lang="en-US" sz="2000" dirty="0"/>
              <a:t># -*- coding: utf-8 -*-</a:t>
            </a:r>
          </a:p>
          <a:p>
            <a:endParaRPr lang="en-US" sz="2000" dirty="0"/>
          </a:p>
          <a:p>
            <a:r>
              <a:rPr lang="en-US" sz="2000" dirty="0"/>
              <a:t># AUTHOR</a:t>
            </a:r>
          </a:p>
          <a:p>
            <a:r>
              <a:rPr lang="en-US" sz="2000" dirty="0"/>
              <a:t># Created      : DATE</a:t>
            </a:r>
          </a:p>
          <a:p>
            <a:r>
              <a:rPr lang="en-US" sz="2000" dirty="0"/>
              <a:t># Last Modified: DATE</a:t>
            </a:r>
          </a:p>
          <a:p>
            <a:r>
              <a:rPr lang="en-US" sz="2000" dirty="0"/>
              <a:t># UNIVERSITY OR PLACE</a:t>
            </a:r>
          </a:p>
          <a:p>
            <a:r>
              <a:rPr lang="en-US" sz="2000" dirty="0"/>
              <a:t>from __future__ import </a:t>
            </a:r>
            <a:r>
              <a:rPr lang="en-US" sz="2000" dirty="0" err="1"/>
              <a:t>absolute_import</a:t>
            </a:r>
            <a:r>
              <a:rPr lang="en-US" sz="2000" dirty="0"/>
              <a:t>, division, </a:t>
            </a:r>
            <a:r>
              <a:rPr lang="en-US" sz="2000" dirty="0" err="1"/>
              <a:t>print_function</a:t>
            </a:r>
            <a:r>
              <a:rPr lang="en-US" sz="2000" dirty="0"/>
              <a:t> </a:t>
            </a:r>
          </a:p>
          <a:p>
            <a:r>
              <a:rPr lang="en-US" sz="2000" dirty="0"/>
              <a:t>__author__     = ['AUTHOR']</a:t>
            </a:r>
          </a:p>
          <a:p>
            <a:r>
              <a:rPr lang="en-US" sz="2000" dirty="0"/>
              <a:t>__copyright__  = ["Copyright 2018 AUTHOR, "]</a:t>
            </a:r>
          </a:p>
          <a:p>
            <a:r>
              <a:rPr lang="en-US" sz="2000" dirty="0"/>
              <a:t>__email__      = ['EMAIL ADDRESS']</a:t>
            </a:r>
          </a:p>
          <a:p>
            <a:r>
              <a:rPr lang="en-US" sz="2000" dirty="0"/>
              <a:t>__maintainer__ = ['AUTHOR']</a:t>
            </a:r>
          </a:p>
          <a:p>
            <a:r>
              <a:rPr lang="en-US" sz="2000" dirty="0"/>
              <a:t>"""</a:t>
            </a:r>
          </a:p>
          <a:p>
            <a:endParaRPr lang="en-US" sz="2000" dirty="0"/>
          </a:p>
          <a:p>
            <a:r>
              <a:rPr lang="en-US" sz="2000" dirty="0"/>
              <a:t>"""</a:t>
            </a:r>
          </a:p>
        </p:txBody>
      </p:sp>
      <p:sp>
        <p:nvSpPr>
          <p:cNvPr id="5" name="TextBox 4">
            <a:extLst>
              <a:ext uri="{FF2B5EF4-FFF2-40B4-BE49-F238E27FC236}">
                <a16:creationId xmlns:a16="http://schemas.microsoft.com/office/drawing/2014/main" id="{343FD0D6-ACB0-3B2B-4E0E-B63EA2B23DF6}"/>
              </a:ext>
            </a:extLst>
          </p:cNvPr>
          <p:cNvSpPr txBox="1"/>
          <p:nvPr/>
        </p:nvSpPr>
        <p:spPr>
          <a:xfrm>
            <a:off x="8534400" y="2971800"/>
            <a:ext cx="3352800" cy="646331"/>
          </a:xfrm>
          <a:prstGeom prst="rect">
            <a:avLst/>
          </a:prstGeom>
          <a:noFill/>
        </p:spPr>
        <p:txBody>
          <a:bodyPr wrap="square">
            <a:spAutoFit/>
          </a:bodyPr>
          <a:lstStyle/>
          <a:p>
            <a:r>
              <a:rPr lang="en-US" dirty="0"/>
              <a:t>if __name__=='__main__’:</a:t>
            </a:r>
          </a:p>
          <a:p>
            <a:r>
              <a:rPr lang="en-US" dirty="0"/>
              <a:t>       main(</a:t>
            </a:r>
            <a:r>
              <a:rPr lang="en-US" dirty="0" err="1"/>
              <a:t>args</a:t>
            </a:r>
            <a:r>
              <a:rPr lang="en-US" dirty="0"/>
              <a:t>)</a:t>
            </a:r>
          </a:p>
        </p:txBody>
      </p:sp>
      <p:sp>
        <p:nvSpPr>
          <p:cNvPr id="7" name="TextBox 6">
            <a:extLst>
              <a:ext uri="{FF2B5EF4-FFF2-40B4-BE49-F238E27FC236}">
                <a16:creationId xmlns:a16="http://schemas.microsoft.com/office/drawing/2014/main" id="{4C354979-B98D-5536-873E-9F879812DBAE}"/>
              </a:ext>
            </a:extLst>
          </p:cNvPr>
          <p:cNvSpPr txBox="1"/>
          <p:nvPr/>
        </p:nvSpPr>
        <p:spPr>
          <a:xfrm>
            <a:off x="8763000" y="5028618"/>
            <a:ext cx="2895600"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The code inside the if statement is not executed when the file's code is imported as a module.</a:t>
            </a:r>
            <a:endParaRPr lang="en-US" dirty="0"/>
          </a:p>
        </p:txBody>
      </p:sp>
      <p:cxnSp>
        <p:nvCxnSpPr>
          <p:cNvPr id="8" name="Straight Arrow Connector 7">
            <a:extLst>
              <a:ext uri="{FF2B5EF4-FFF2-40B4-BE49-F238E27FC236}">
                <a16:creationId xmlns:a16="http://schemas.microsoft.com/office/drawing/2014/main" id="{64B01604-0EBF-1A08-33AA-F6CAFF7ACDB6}"/>
              </a:ext>
            </a:extLst>
          </p:cNvPr>
          <p:cNvCxnSpPr>
            <a:cxnSpLocks/>
          </p:cNvCxnSpPr>
          <p:nvPr/>
        </p:nvCxnSpPr>
        <p:spPr>
          <a:xfrm flipV="1">
            <a:off x="9601200" y="3733800"/>
            <a:ext cx="0"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535257-4134-4310-81DC-B4713E9778DA}"/>
              </a:ext>
            </a:extLst>
          </p:cNvPr>
          <p:cNvSpPr txBox="1"/>
          <p:nvPr/>
        </p:nvSpPr>
        <p:spPr>
          <a:xfrm>
            <a:off x="6561717" y="1868406"/>
            <a:ext cx="1984636"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Backwards compatibility with newer python versions</a:t>
            </a:r>
            <a:endParaRPr lang="en-US" dirty="0"/>
          </a:p>
        </p:txBody>
      </p:sp>
      <p:cxnSp>
        <p:nvCxnSpPr>
          <p:cNvPr id="12" name="Straight Arrow Connector 11">
            <a:extLst>
              <a:ext uri="{FF2B5EF4-FFF2-40B4-BE49-F238E27FC236}">
                <a16:creationId xmlns:a16="http://schemas.microsoft.com/office/drawing/2014/main" id="{E15747E4-433C-4C96-8FFA-DE9EF7078E03}"/>
              </a:ext>
            </a:extLst>
          </p:cNvPr>
          <p:cNvCxnSpPr>
            <a:cxnSpLocks/>
          </p:cNvCxnSpPr>
          <p:nvPr/>
        </p:nvCxnSpPr>
        <p:spPr>
          <a:xfrm flipH="1">
            <a:off x="2324100" y="2286000"/>
            <a:ext cx="4152900" cy="2019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712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677108"/>
          </a:xfrm>
        </p:spPr>
        <p:txBody>
          <a:bodyPr/>
          <a:lstStyle/>
          <a:p>
            <a:pPr fontAlgn="base"/>
            <a:r>
              <a:rPr lang="en-US" sz="4400" dirty="0"/>
              <a:t>Environment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4739759"/>
          </a:xfrm>
        </p:spPr>
        <p:txBody>
          <a:bodyPr/>
          <a:lstStyle/>
          <a:p>
            <a:pPr marL="457200" indent="-457200" fontAlgn="base">
              <a:buFont typeface="Arial" panose="020B0604020202020204" pitchFamily="34" charset="0"/>
              <a:buChar char="•"/>
            </a:pPr>
            <a:r>
              <a:rPr lang="en-US" sz="2800" dirty="0"/>
              <a:t>A project must always have a defined environment!</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err="1"/>
              <a:t>environment.yml</a:t>
            </a: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You can activate the environment by</a:t>
            </a:r>
          </a:p>
          <a:p>
            <a:pPr marL="457200" indent="-457200">
              <a:buFont typeface="Arial" panose="020B0604020202020204" pitchFamily="34" charset="0"/>
              <a:buChar char="•"/>
            </a:pPr>
            <a:r>
              <a:rPr lang="en-US" sz="2800" dirty="0"/>
              <a:t> </a:t>
            </a:r>
          </a:p>
          <a:p>
            <a:pPr marL="457200" indent="-457200">
              <a:buFont typeface="Arial" panose="020B0604020202020204" pitchFamily="34" charset="0"/>
              <a:buChar char="•"/>
            </a:pPr>
            <a:r>
              <a:rPr lang="en-US" sz="2800" dirty="0"/>
              <a:t># Install environment </a:t>
            </a:r>
          </a:p>
          <a:p>
            <a:pPr marL="457200" indent="-457200">
              <a:buFont typeface="Arial" panose="020B0604020202020204" pitchFamily="34" charset="0"/>
              <a:buChar char="•"/>
            </a:pPr>
            <a:r>
              <a:rPr lang="en-US" sz="2800" dirty="0" err="1">
                <a:highlight>
                  <a:srgbClr val="808080"/>
                </a:highlight>
              </a:rPr>
              <a:t>conda</a:t>
            </a:r>
            <a:r>
              <a:rPr lang="en-US" sz="2800" dirty="0">
                <a:highlight>
                  <a:srgbClr val="808080"/>
                </a:highlight>
              </a:rPr>
              <a:t> env create -f </a:t>
            </a:r>
            <a:r>
              <a:rPr lang="en-US" sz="2800" dirty="0" err="1">
                <a:highlight>
                  <a:srgbClr val="808080"/>
                </a:highlight>
              </a:rPr>
              <a:t>environment.yml</a:t>
            </a:r>
            <a:r>
              <a:rPr lang="en-US" sz="2800" dirty="0">
                <a:highlight>
                  <a:srgbClr val="808080"/>
                </a:highlight>
              </a:rPr>
              <a:t> </a:t>
            </a:r>
          </a:p>
          <a:p>
            <a:pPr marL="457200" indent="-457200">
              <a:buFont typeface="Arial" panose="020B0604020202020204" pitchFamily="34" charset="0"/>
              <a:buChar char="•"/>
            </a:pPr>
            <a:r>
              <a:rPr lang="en-US" sz="2800" dirty="0"/>
              <a:t># Activate environment </a:t>
            </a:r>
          </a:p>
          <a:p>
            <a:pPr marL="457200" indent="-457200">
              <a:buFont typeface="Arial" panose="020B0604020202020204" pitchFamily="34" charset="0"/>
              <a:buChar char="•"/>
            </a:pPr>
            <a:r>
              <a:rPr lang="en-US" sz="2800" dirty="0">
                <a:highlight>
                  <a:srgbClr val="808080"/>
                </a:highlight>
              </a:rPr>
              <a:t>source activate &lt;environment&gt;</a:t>
            </a:r>
            <a:br>
              <a:rPr lang="en-US" sz="2800" dirty="0"/>
            </a:br>
            <a:endParaRPr lang="en-US" sz="2800" dirty="0"/>
          </a:p>
        </p:txBody>
      </p:sp>
    </p:spTree>
    <p:extLst>
      <p:ext uri="{BB962C8B-B14F-4D97-AF65-F5344CB8AC3E}">
        <p14:creationId xmlns:p14="http://schemas.microsoft.com/office/powerpoint/2010/main" val="78958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2634</Words>
  <Application>Microsoft Macintosh PowerPoint</Application>
  <PresentationFormat>Widescreen</PresentationFormat>
  <Paragraphs>349</Paragraphs>
  <Slides>53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Carlito</vt:lpstr>
      <vt:lpstr>inherit</vt:lpstr>
      <vt:lpstr>Nunito</vt:lpstr>
      <vt:lpstr>source-serif-pro</vt:lpstr>
      <vt:lpstr>Trebuchet MS</vt:lpstr>
      <vt:lpstr>Office Theme</vt:lpstr>
      <vt:lpstr>Housekeeping</vt:lpstr>
      <vt:lpstr>Structuring your code</vt:lpstr>
      <vt:lpstr>Structuring your code</vt:lpstr>
      <vt:lpstr>Why cookie?</vt:lpstr>
      <vt:lpstr>PowerPoint Presentation</vt:lpstr>
      <vt:lpstr>Good coding and project management</vt:lpstr>
      <vt:lpstr>Writing a good script </vt:lpstr>
      <vt:lpstr>Writing a good script  </vt:lpstr>
      <vt:lpstr>Environment</vt:lpstr>
      <vt:lpstr>Git + GitHub</vt:lpstr>
      <vt:lpstr>Setup</vt:lpstr>
      <vt:lpstr>Version Control</vt:lpstr>
      <vt:lpstr>Version Control</vt:lpstr>
      <vt:lpstr>Version Control </vt:lpstr>
      <vt:lpstr>Version Control -Why?</vt:lpstr>
      <vt:lpstr>Version Control </vt:lpstr>
      <vt:lpstr>Version Control </vt:lpstr>
      <vt:lpstr>Version Control </vt:lpstr>
      <vt:lpstr>Version Control </vt:lpstr>
      <vt:lpstr>Branching</vt:lpstr>
      <vt:lpstr>Branching</vt:lpstr>
      <vt:lpstr>Branching</vt:lpstr>
      <vt:lpstr>To Branch or to Fork</vt:lpstr>
      <vt:lpstr>Setting up Git, Who are you??</vt:lpstr>
      <vt:lpstr>Creating a Repo</vt:lpstr>
      <vt:lpstr>Tracking changes</vt:lpstr>
      <vt:lpstr>Tracking changes</vt:lpstr>
      <vt:lpstr>Tracking changes</vt:lpstr>
      <vt:lpstr>Practice</vt:lpstr>
      <vt:lpstr>Practice</vt:lpstr>
      <vt:lpstr>Directories</vt:lpstr>
      <vt:lpstr>GitHub</vt:lpstr>
      <vt:lpstr>GitHub</vt:lpstr>
      <vt:lpstr>Connecting two Repos</vt:lpstr>
      <vt:lpstr>Connecting Repos</vt:lpstr>
      <vt:lpstr>Connecting to GitHub</vt:lpstr>
      <vt:lpstr>Connecting to GitHub</vt:lpstr>
      <vt:lpstr>Connecting to GitHub ls -al ~/.ssh</vt:lpstr>
      <vt:lpstr>Connecting to GitHub</vt:lpstr>
      <vt:lpstr>Connecting to GitHub</vt:lpstr>
      <vt:lpstr>Connecting to GitHub</vt:lpstr>
      <vt:lpstr>Connecting to GitHub</vt:lpstr>
      <vt:lpstr>Connecting to GitHub</vt:lpstr>
      <vt:lpstr>Connecting to GitHub</vt:lpstr>
      <vt:lpstr>PowerPoint Presentation</vt:lpstr>
      <vt:lpstr>Push local changes | Pull remote changes</vt:lpstr>
      <vt:lpstr>Connecting to GitHub</vt:lpstr>
      <vt:lpstr>Cloning</vt:lpstr>
      <vt:lpstr>Forking</vt:lpstr>
      <vt:lpstr>Fork vs Clone</vt:lpstr>
      <vt:lpstr>PowerPoint Presentation</vt:lpstr>
      <vt:lpstr>Pull requests (PRs)</vt:lpstr>
      <vt:lpstr>GitHub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dc:title>
  <cp:lastModifiedBy>Carrillo, Edgar</cp:lastModifiedBy>
  <cp:revision>2</cp:revision>
  <dcterms:created xsi:type="dcterms:W3CDTF">2023-08-05T03:18:51Z</dcterms:created>
  <dcterms:modified xsi:type="dcterms:W3CDTF">2023-08-09T20:25:47Z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2023-08-05T00:00:00Z</vt:filetime>
  </property>
</Properties>
</file>