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  <p:sldId id="258" r:id="rId10"/>
    <p:sldId id="268" r:id="rId11"/>
    <p:sldId id="266" r:id="rId12"/>
    <p:sldId id="267" r:id="rId13"/>
    <p:sldId id="269" r:id="rId14"/>
    <p:sldId id="270" r:id="rId15"/>
    <p:sldId id="260" r:id="rId16"/>
    <p:sldId id="273" r:id="rId17"/>
    <p:sldId id="271" r:id="rId18"/>
    <p:sldId id="272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007033"/>
    <a:srgbClr val="FFCC66"/>
    <a:srgbClr val="990099"/>
    <a:srgbClr val="CC0099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4" autoAdjust="0"/>
  </p:normalViewPr>
  <p:slideViewPr>
    <p:cSldViewPr>
      <p:cViewPr varScale="1">
        <p:scale>
          <a:sx n="98" d="100"/>
          <a:sy n="98" d="100"/>
        </p:scale>
        <p:origin x="1018" y="-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F4E8-9666-4639-B53D-BEAE413CB7E6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3A5E-831E-44E9-9369-2240D684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software.com.au/site/ST/blog/article/rest-defin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indorks/pagination-using-paging-library-with-rxjava-and-dagger-d9d05dbd8ea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im/toro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אפליקציה שמממשת רשת חברתית</a:t>
            </a:r>
          </a:p>
          <a:p>
            <a:r>
              <a:rPr lang="he-IL" dirty="0"/>
              <a:t>התוכן: סרטוני מוזיקה</a:t>
            </a:r>
          </a:p>
          <a:p>
            <a:endParaRPr lang="he-IL" dirty="0"/>
          </a:p>
          <a:p>
            <a:r>
              <a:rPr lang="he-IL" dirty="0"/>
              <a:t>כמו </a:t>
            </a:r>
            <a:r>
              <a:rPr lang="he-IL" dirty="0" err="1"/>
              <a:t>אינסטגרם</a:t>
            </a:r>
            <a:r>
              <a:rPr lang="he-IL" dirty="0"/>
              <a:t> של וידאו קליפים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הלינק בדוח לא נכון!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6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https://www.stsoftware.com.au/site/ST/blog/article/rest-define/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https://medium.com/mindorks/pagination-using-paging-library-with-rxjava-and-dagger-d9d05dbd8eac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https://github.com/eneim/toro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33A5E-831E-44E9-9369-2240D6847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571750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350110"/>
            <a:ext cx="8093365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E92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DB05613-D0E8-46FD-856A-ADC6FBAA3F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04209-DEBC-40FA-987E-F4B99B2DC4D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QVKFQnPWOd2UnO0dG1naTq0cNCUS0-aoGcrB_IzP75dEaVQ/viewform?usp=sf_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im/tor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tsoftware.com.au/site/ST/blog/article/rest-define/" TargetMode="External"/><Relationship Id="rId4" Type="http://schemas.openxmlformats.org/officeDocument/2006/relationships/hyperlink" Target="https://medium.com/mindorks/pagination-using-paging-library-with-rxjava-and-dagger-d9d05dbd8ea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EARWORMFIX</a:t>
            </a:r>
            <a:br>
              <a:rPr lang="en-US" dirty="0"/>
            </a:br>
            <a:r>
              <a:rPr lang="he-IL" dirty="0"/>
              <a:t>מתנגן בראש</a:t>
            </a:r>
            <a:endParaRPr lang="en-US" dirty="0"/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B017D2FB-04A7-4B59-9B20-9E27477E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75" y="3949414"/>
            <a:ext cx="7787955" cy="1065616"/>
          </a:xfrm>
        </p:spPr>
        <p:txBody>
          <a:bodyPr>
            <a:normAutofit/>
          </a:bodyPr>
          <a:lstStyle/>
          <a:p>
            <a:r>
              <a:rPr lang="he-IL" sz="2000" dirty="0"/>
              <a:t>מאת: אלחנן ברנט</a:t>
            </a:r>
          </a:p>
          <a:p>
            <a:r>
              <a:rPr lang="he-IL" sz="2000" dirty="0"/>
              <a:t>מנחה אקדמי: אלי </a:t>
            </a:r>
            <a:r>
              <a:rPr lang="he-IL" sz="2000" dirty="0" err="1"/>
              <a:t>אייזק</a:t>
            </a:r>
            <a:endParaRPr lang="en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A237FC6-B5C7-4917-BB70-CAB6C861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" y="3793390"/>
            <a:ext cx="2925925" cy="800779"/>
          </a:xfrm>
          <a:prstGeom prst="rect">
            <a:avLst/>
          </a:prstGeom>
          <a:effectLst>
            <a:reflection stA="87000" endPos="65000" dist="508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2137" y="1721018"/>
            <a:ext cx="4040188" cy="479822"/>
          </a:xfrm>
        </p:spPr>
        <p:txBody>
          <a:bodyPr/>
          <a:lstStyle/>
          <a:p>
            <a:r>
              <a:rPr lang="en-US" dirty="0"/>
              <a:t>Request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137" y="2266340"/>
            <a:ext cx="4040188" cy="2137871"/>
          </a:xfrm>
        </p:spPr>
        <p:txBody>
          <a:bodyPr/>
          <a:lstStyle/>
          <a:p>
            <a:r>
              <a:rPr lang="en-US" dirty="0"/>
              <a:t>Call with </a:t>
            </a:r>
            <a:r>
              <a:rPr lang="en-US" dirty="0">
                <a:solidFill>
                  <a:srgbClr val="FE9202"/>
                </a:solidFill>
              </a:rPr>
              <a:t>Retrofit </a:t>
            </a:r>
          </a:p>
          <a:p>
            <a:pPr marL="0" indent="0">
              <a:buNone/>
            </a:pPr>
            <a:r>
              <a:rPr lang="en-US" dirty="0"/>
              <a:t>(POST, GET and file upload)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E9202"/>
                </a:solidFill>
              </a:rPr>
              <a:t>okHttp</a:t>
            </a:r>
            <a:r>
              <a:rPr lang="en-US" dirty="0"/>
              <a:t> library</a:t>
            </a:r>
          </a:p>
          <a:p>
            <a:r>
              <a:rPr lang="en-US" dirty="0"/>
              <a:t>Query wanted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721017"/>
            <a:ext cx="4041775" cy="479822"/>
          </a:xfrm>
        </p:spPr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61308" y="2266339"/>
            <a:ext cx="4041775" cy="2137871"/>
          </a:xfrm>
        </p:spPr>
        <p:txBody>
          <a:bodyPr/>
          <a:lstStyle/>
          <a:p>
            <a:r>
              <a:rPr lang="en-US" dirty="0"/>
              <a:t>Json Object returned</a:t>
            </a:r>
          </a:p>
          <a:p>
            <a:r>
              <a:rPr lang="en-US" dirty="0"/>
              <a:t>POJO conversion </a:t>
            </a:r>
          </a:p>
          <a:p>
            <a:pPr marL="0" indent="0">
              <a:buNone/>
            </a:pPr>
            <a:r>
              <a:rPr lang="en-US" dirty="0"/>
              <a:t>(Plain Old Java Object)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AC83F5D-0087-4A9C-9EB5-56E59B6AF168}"/>
              </a:ext>
            </a:extLst>
          </p:cNvPr>
          <p:cNvSpPr txBox="1"/>
          <p:nvPr/>
        </p:nvSpPr>
        <p:spPr>
          <a:xfrm>
            <a:off x="1823310" y="1197405"/>
            <a:ext cx="549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RESTful web service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178589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8" y="1481109"/>
            <a:ext cx="7852745" cy="47982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19296" y="2113329"/>
            <a:ext cx="4149960" cy="25962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Add, edit or remove profile</a:t>
            </a:r>
          </a:p>
          <a:p>
            <a:pPr algn="l"/>
            <a:r>
              <a:rPr lang="en-US" dirty="0"/>
              <a:t>Add feedback – visual or written</a:t>
            </a:r>
          </a:p>
          <a:p>
            <a:pPr algn="l"/>
            <a:r>
              <a:rPr lang="en-US" dirty="0"/>
              <a:t>Search and add a friend</a:t>
            </a:r>
          </a:p>
          <a:p>
            <a:pPr algn="l"/>
            <a:r>
              <a:rPr lang="en-US" dirty="0"/>
              <a:t>Add private video playlist</a:t>
            </a:r>
            <a:endParaRPr lang="he-IL" dirty="0"/>
          </a:p>
          <a:p>
            <a:pPr algn="l"/>
            <a:r>
              <a:rPr lang="en-GB" dirty="0"/>
              <a:t>Login, register and logout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F7C65D7-F5DD-40F6-833E-0114D3A4781F}"/>
              </a:ext>
            </a:extLst>
          </p:cNvPr>
          <p:cNvSpPr txBox="1">
            <a:spLocks/>
          </p:cNvSpPr>
          <p:nvPr/>
        </p:nvSpPr>
        <p:spPr>
          <a:xfrm>
            <a:off x="601670" y="2113329"/>
            <a:ext cx="3817625" cy="2596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Upload(Post) or delete music video from phone camera or storage (selected friends)</a:t>
            </a:r>
          </a:p>
          <a:p>
            <a:pPr algn="l"/>
            <a:r>
              <a:rPr lang="en-US" dirty="0"/>
              <a:t>View ‘posts’ by selected friends</a:t>
            </a:r>
          </a:p>
          <a:p>
            <a:pPr algn="l"/>
            <a:r>
              <a:rPr lang="en-US" dirty="0"/>
              <a:t>Share music video created by user or just a </a:t>
            </a:r>
            <a:r>
              <a:rPr lang="en-US" sz="2800" b="1" dirty="0"/>
              <a:t>earworm</a:t>
            </a:r>
          </a:p>
          <a:p>
            <a:pPr algn="l"/>
            <a:r>
              <a:rPr lang="en-US" dirty="0"/>
              <a:t>Use music as a common ground connecting people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5AD0FAD-1D7C-45F6-A6D5-2048E683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486743"/>
            <a:ext cx="1661606" cy="4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940" y="1974005"/>
            <a:ext cx="8164812" cy="2748691"/>
          </a:xfrm>
        </p:spPr>
        <p:txBody>
          <a:bodyPr/>
          <a:lstStyle/>
          <a:p>
            <a:pPr algn="l"/>
            <a:r>
              <a:rPr lang="en-US" dirty="0"/>
              <a:t>Upload Post (Via Service in background):</a:t>
            </a:r>
          </a:p>
          <a:p>
            <a:pPr lvl="2" algn="l"/>
            <a:r>
              <a:rPr lang="en-US" dirty="0"/>
              <a:t>Compress video file using </a:t>
            </a:r>
            <a:r>
              <a:rPr lang="en-US" dirty="0" err="1"/>
              <a:t>Ffmpeg</a:t>
            </a:r>
            <a:r>
              <a:rPr lang="en-US" dirty="0"/>
              <a:t> wrapper (UNIX code based – up to </a:t>
            </a:r>
            <a:r>
              <a:rPr lang="en-US" b="1" dirty="0"/>
              <a:t>95%</a:t>
            </a:r>
            <a:r>
              <a:rPr lang="en-US" dirty="0"/>
              <a:t> size reduction)</a:t>
            </a:r>
          </a:p>
          <a:p>
            <a:pPr lvl="2" algn="l"/>
            <a:r>
              <a:rPr lang="en-US" dirty="0"/>
              <a:t>Take a thumbnail photo of image (convert to Bitmap)</a:t>
            </a:r>
          </a:p>
          <a:p>
            <a:pPr lvl="2" algn="l"/>
            <a:r>
              <a:rPr lang="en-US" dirty="0"/>
              <a:t>Send video file to server using FTP (large files)</a:t>
            </a:r>
          </a:p>
          <a:p>
            <a:pPr lvl="2" algn="l"/>
            <a:r>
              <a:rPr lang="en-US" dirty="0"/>
              <a:t>Send other data using retrofit2 library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59786" y="1481109"/>
            <a:ext cx="7553990" cy="479822"/>
          </a:xfrm>
        </p:spPr>
        <p:txBody>
          <a:bodyPr/>
          <a:lstStyle/>
          <a:p>
            <a:r>
              <a:rPr lang="en-US" dirty="0"/>
              <a:t>Behind the scene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B075E7-A075-4EAB-95C0-C8864E37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486743"/>
            <a:ext cx="1661606" cy="479822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3EF3D24-AE0F-43C9-9611-88AFDD2A1A46}"/>
              </a:ext>
            </a:extLst>
          </p:cNvPr>
          <p:cNvSpPr txBox="1"/>
          <p:nvPr/>
        </p:nvSpPr>
        <p:spPr>
          <a:xfrm>
            <a:off x="609658" y="4099622"/>
            <a:ext cx="122164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Compress</a:t>
            </a:r>
            <a:endParaRPr lang="en-IL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2F420697-BFED-49F9-91C1-7FC329354A63}"/>
              </a:ext>
            </a:extLst>
          </p:cNvPr>
          <p:cNvSpPr/>
          <p:nvPr/>
        </p:nvSpPr>
        <p:spPr>
          <a:xfrm>
            <a:off x="2022545" y="4191955"/>
            <a:ext cx="61082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9C6E55B-6CFD-49D8-BC1F-4D55B7AD30AA}"/>
              </a:ext>
            </a:extLst>
          </p:cNvPr>
          <p:cNvSpPr txBox="1"/>
          <p:nvPr/>
        </p:nvSpPr>
        <p:spPr>
          <a:xfrm>
            <a:off x="2806818" y="4099622"/>
            <a:ext cx="1001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Ftp</a:t>
            </a:r>
            <a:endParaRPr lang="en-IL" dirty="0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CF1F1BC7-7ACD-4EF3-8DF7-2C06823B5F02}"/>
              </a:ext>
            </a:extLst>
          </p:cNvPr>
          <p:cNvSpPr/>
          <p:nvPr/>
        </p:nvSpPr>
        <p:spPr>
          <a:xfrm rot="998200">
            <a:off x="3981928" y="4468954"/>
            <a:ext cx="61082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92F970E-4587-47BB-9BA2-5C3756D5574B}"/>
              </a:ext>
            </a:extLst>
          </p:cNvPr>
          <p:cNvSpPr txBox="1"/>
          <p:nvPr/>
        </p:nvSpPr>
        <p:spPr>
          <a:xfrm>
            <a:off x="4698977" y="4468954"/>
            <a:ext cx="141497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Retrofit2</a:t>
            </a:r>
            <a:endParaRPr lang="en-IL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F461DA6B-468D-42F4-A1D0-A1D4375AA744}"/>
              </a:ext>
            </a:extLst>
          </p:cNvPr>
          <p:cNvSpPr/>
          <p:nvPr/>
        </p:nvSpPr>
        <p:spPr>
          <a:xfrm>
            <a:off x="3979842" y="4110044"/>
            <a:ext cx="3330370" cy="159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BCB3BAC3-525F-4157-9C27-6884B2DDE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27" y="3540147"/>
            <a:ext cx="1455546" cy="1189989"/>
          </a:xfrm>
          <a:prstGeom prst="rect">
            <a:avLst/>
          </a:prstGeom>
        </p:spPr>
      </p:pic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3994D2AF-BA92-47BD-BACE-06A8BA787296}"/>
              </a:ext>
            </a:extLst>
          </p:cNvPr>
          <p:cNvSpPr/>
          <p:nvPr/>
        </p:nvSpPr>
        <p:spPr>
          <a:xfrm rot="20962749">
            <a:off x="6228093" y="4524024"/>
            <a:ext cx="1069874" cy="15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13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113635"/>
            <a:ext cx="8164812" cy="2748691"/>
          </a:xfrm>
        </p:spPr>
        <p:txBody>
          <a:bodyPr/>
          <a:lstStyle/>
          <a:p>
            <a:pPr algn="l"/>
            <a:r>
              <a:rPr lang="en-US" dirty="0"/>
              <a:t>View ‘posts’:</a:t>
            </a:r>
          </a:p>
          <a:p>
            <a:pPr lvl="1" algn="l"/>
            <a:r>
              <a:rPr lang="en-US" dirty="0"/>
              <a:t>Collect data (URL, uploader etc.)</a:t>
            </a:r>
          </a:p>
          <a:p>
            <a:pPr lvl="1" algn="l"/>
            <a:r>
              <a:rPr lang="en-US" dirty="0"/>
              <a:t>Use Googles </a:t>
            </a:r>
            <a:r>
              <a:rPr lang="en-US" b="1" dirty="0">
                <a:solidFill>
                  <a:schemeClr val="accent6"/>
                </a:solidFill>
              </a:rPr>
              <a:t>Paging</a:t>
            </a:r>
            <a:r>
              <a:rPr lang="en-US" dirty="0"/>
              <a:t> library</a:t>
            </a:r>
          </a:p>
          <a:p>
            <a:pPr lvl="1" algn="l"/>
            <a:r>
              <a:rPr lang="en-US" dirty="0"/>
              <a:t>Data is sent in blocks of 5 ‘posts’ </a:t>
            </a:r>
          </a:p>
          <a:p>
            <a:pPr marL="457200" lvl="1" indent="0" algn="l">
              <a:buNone/>
            </a:pPr>
            <a:r>
              <a:rPr lang="en-US" dirty="0"/>
              <a:t>	at a time</a:t>
            </a:r>
          </a:p>
          <a:p>
            <a:pPr lvl="1" algn="l"/>
            <a:r>
              <a:rPr lang="en-US" dirty="0"/>
              <a:t>Next block is called when user </a:t>
            </a:r>
          </a:p>
          <a:p>
            <a:pPr marL="457200" lvl="1" indent="0" algn="l">
              <a:buNone/>
            </a:pPr>
            <a:r>
              <a:rPr lang="en-US" dirty="0"/>
              <a:t>	scrolls down the page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59786" y="1481109"/>
            <a:ext cx="7553990" cy="479822"/>
          </a:xfrm>
        </p:spPr>
        <p:txBody>
          <a:bodyPr/>
          <a:lstStyle/>
          <a:p>
            <a:r>
              <a:rPr lang="en-US" dirty="0"/>
              <a:t>Behind the scene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B075E7-A075-4EAB-95C0-C8864E370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486743"/>
            <a:ext cx="1661606" cy="479822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A502C93-50C1-4C14-B4F4-B26C60443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2419045"/>
            <a:ext cx="3800658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113635"/>
            <a:ext cx="8164812" cy="2748691"/>
          </a:xfrm>
        </p:spPr>
        <p:txBody>
          <a:bodyPr/>
          <a:lstStyle/>
          <a:p>
            <a:pPr algn="l"/>
            <a:r>
              <a:rPr lang="en-US" dirty="0"/>
              <a:t>View ‘posts’:</a:t>
            </a:r>
          </a:p>
          <a:p>
            <a:pPr lvl="1" algn="l"/>
            <a:r>
              <a:rPr lang="en-US" dirty="0"/>
              <a:t>TORO player implementation</a:t>
            </a:r>
          </a:p>
          <a:p>
            <a:pPr lvl="1" algn="l"/>
            <a:r>
              <a:rPr lang="en-US" dirty="0"/>
              <a:t>Based on </a:t>
            </a:r>
            <a:r>
              <a:rPr lang="en-US" dirty="0" err="1"/>
              <a:t>Exoplayer</a:t>
            </a:r>
            <a:r>
              <a:rPr lang="en-US" dirty="0"/>
              <a:t> by Google –</a:t>
            </a:r>
          </a:p>
          <a:p>
            <a:pPr lvl="2" algn="l"/>
            <a:r>
              <a:rPr lang="en-US" dirty="0"/>
              <a:t> used in </a:t>
            </a:r>
            <a:r>
              <a:rPr lang="en-US" dirty="0" err="1"/>
              <a:t>youTube</a:t>
            </a:r>
            <a:r>
              <a:rPr lang="en-US" dirty="0"/>
              <a:t> and more.</a:t>
            </a:r>
          </a:p>
          <a:p>
            <a:pPr lvl="1" algn="l"/>
            <a:r>
              <a:rPr lang="en-US" dirty="0"/>
              <a:t>Plays only visible videos from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59786" y="1481109"/>
            <a:ext cx="7553990" cy="479822"/>
          </a:xfrm>
        </p:spPr>
        <p:txBody>
          <a:bodyPr/>
          <a:lstStyle/>
          <a:p>
            <a:r>
              <a:rPr lang="en-US" dirty="0"/>
              <a:t>Behind the scene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6B075E7-A075-4EAB-95C0-C8864E370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486743"/>
            <a:ext cx="1661606" cy="47982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F2E9749-10C6-4EB0-9D08-E4221DBE9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1960931"/>
            <a:ext cx="1661606" cy="29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0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96FB5-D8D9-437E-8D56-14EDA21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</a:t>
            </a:r>
            <a:endParaRPr lang="en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2442F7-B8CB-42E5-8C1B-0A9DCD27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r>
              <a:rPr lang="en-GB" dirty="0"/>
              <a:t>XAMMP and </a:t>
            </a:r>
            <a:r>
              <a:rPr lang="en-GB" dirty="0" err="1"/>
              <a:t>Netbeans</a:t>
            </a:r>
            <a:r>
              <a:rPr lang="en-GB" dirty="0"/>
              <a:t> IDE for php scripts</a:t>
            </a:r>
          </a:p>
          <a:p>
            <a:r>
              <a:rPr lang="en-GB" dirty="0"/>
              <a:t>Users experience (Most important):</a:t>
            </a:r>
          </a:p>
          <a:p>
            <a:pPr lvl="1"/>
            <a:r>
              <a:rPr lang="en-GB" dirty="0"/>
              <a:t>A few subjects</a:t>
            </a:r>
          </a:p>
          <a:p>
            <a:pPr lvl="1"/>
            <a:r>
              <a:rPr lang="en-GB" dirty="0"/>
              <a:t>Different API’s</a:t>
            </a:r>
          </a:p>
          <a:p>
            <a:pPr lvl="1"/>
            <a:r>
              <a:rPr lang="en-GB" dirty="0"/>
              <a:t>Feedback directly and via form</a:t>
            </a:r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23A76B1-99B8-44FE-9B72-562AFF28DA2A}"/>
              </a:ext>
            </a:extLst>
          </p:cNvPr>
          <p:cNvSpPr txBox="1"/>
          <p:nvPr/>
        </p:nvSpPr>
        <p:spPr>
          <a:xfrm>
            <a:off x="2277576" y="4404210"/>
            <a:ext cx="626090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Link to form: </a:t>
            </a:r>
            <a:r>
              <a:rPr lang="en-GB" sz="1200" dirty="0">
                <a:solidFill>
                  <a:srgbClr val="0070C0"/>
                </a:solidFill>
                <a:hlinkClick r:id="rId3"/>
              </a:rPr>
              <a:t>https://docs.google.com/forms/d/e/1FAIpQLSfQVKFQnPWOd2UnO0dG1naTq0cNCUS0-aoGcrB_IzP75dEaVQ/viewform?usp=sf_link</a:t>
            </a:r>
            <a:endParaRPr lang="en-IL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96FB5-D8D9-437E-8D56-14EDA21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</a:t>
            </a:r>
            <a:endParaRPr lang="en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2442F7-B8CB-42E5-8C1B-0A9DCD27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experience:</a:t>
            </a:r>
          </a:p>
          <a:p>
            <a:pPr lvl="2"/>
            <a:r>
              <a:rPr lang="en-GB" dirty="0"/>
              <a:t>UI mostly good</a:t>
            </a:r>
          </a:p>
          <a:p>
            <a:pPr lvl="2"/>
            <a:r>
              <a:rPr lang="en-GB" dirty="0"/>
              <a:t>Visual design bad</a:t>
            </a:r>
          </a:p>
          <a:p>
            <a:pPr lvl="2"/>
            <a:r>
              <a:rPr lang="en-GB" dirty="0"/>
              <a:t>More features were required</a:t>
            </a:r>
          </a:p>
          <a:p>
            <a:pPr lvl="2"/>
            <a:r>
              <a:rPr lang="en-GB" dirty="0"/>
              <a:t>App name not entirely understood</a:t>
            </a:r>
          </a:p>
          <a:p>
            <a:pPr lvl="2"/>
            <a:r>
              <a:rPr lang="en-GB" dirty="0"/>
              <a:t>Video upload problems( Android device permissions) – Fixed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59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0A81278-D8F8-438F-B934-B08F7AF42218}"/>
              </a:ext>
            </a:extLst>
          </p:cNvPr>
          <p:cNvSpPr/>
          <p:nvPr/>
        </p:nvSpPr>
        <p:spPr>
          <a:xfrm>
            <a:off x="2434129" y="2110084"/>
            <a:ext cx="473385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מסקנות</a:t>
            </a:r>
          </a:p>
        </p:txBody>
      </p:sp>
    </p:spTree>
    <p:extLst>
      <p:ext uri="{BB962C8B-B14F-4D97-AF65-F5344CB8AC3E}">
        <p14:creationId xmlns:p14="http://schemas.microsoft.com/office/powerpoint/2010/main" val="117803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C52A6D5-F13E-479F-BBE7-0F0C839F7290}"/>
              </a:ext>
            </a:extLst>
          </p:cNvPr>
          <p:cNvSpPr txBox="1"/>
          <p:nvPr/>
        </p:nvSpPr>
        <p:spPr>
          <a:xfrm>
            <a:off x="601670" y="1350110"/>
            <a:ext cx="7482545" cy="4033206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שרת שיתופי כפי שנעשה בו שימוש – מוגבל לכמות גדולה של נתונים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העלאה מהירה של קבצי וידאו - נעשית ברקע, והעלאה של וידאו נעשית ב</a:t>
            </a:r>
            <a:r>
              <a:rPr lang="en-US" dirty="0"/>
              <a:t>FTP</a:t>
            </a:r>
            <a:r>
              <a:rPr lang="he-IL" dirty="0"/>
              <a:t> בגלל מגבלות השרת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היה צורך להוסיף עוד פיצ'רים – לא מומש במלואו (מתחרים בשוק)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עיצוב ויזואלי של אפליקציה כזו דורש בעל מקצוע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err="1"/>
              <a:t>מיזעור</a:t>
            </a:r>
            <a:r>
              <a:rPr lang="he-IL" dirty="0"/>
              <a:t> קריאות רשת עבור נתונים לא הושג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שינויים בארכיטקטורה – שמירת מטמון במסד נתונים פנימי לא מומש בגלל קשיי סנכרון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937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C52A6D5-F13E-479F-BBE7-0F0C839F7290}"/>
              </a:ext>
            </a:extLst>
          </p:cNvPr>
          <p:cNvSpPr txBox="1"/>
          <p:nvPr/>
        </p:nvSpPr>
        <p:spPr>
          <a:xfrm>
            <a:off x="601670" y="1350110"/>
            <a:ext cx="7482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התוכן אינו רגיש – מלבד ההתחברות שנעשית באופן חד פעמי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אבטחה על ידי </a:t>
            </a:r>
            <a:r>
              <a:rPr lang="en-US" dirty="0"/>
              <a:t>PDO</a:t>
            </a:r>
            <a:r>
              <a:rPr lang="he-IL" dirty="0"/>
              <a:t> במסד נתונים, סיסמה-</a:t>
            </a:r>
            <a:r>
              <a:rPr lang="en-GB" dirty="0"/>
              <a:t> </a:t>
            </a:r>
            <a:r>
              <a:rPr lang="he-IL" dirty="0"/>
              <a:t>גיבוב </a:t>
            </a:r>
            <a:r>
              <a:rPr lang="en-GB" dirty="0"/>
              <a:t>SHA1</a:t>
            </a:r>
            <a:r>
              <a:rPr lang="he-IL" dirty="0"/>
              <a:t> 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אלמנט של רשת חברתית הושג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במה ליוצרים</a:t>
            </a:r>
            <a:endParaRPr lang="en-GB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התמודדות טובה עם נתונים רבים (דפדוף)</a:t>
            </a:r>
            <a:endParaRPr lang="en-GB" dirty="0"/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ספריות שימושיות עבור מימוש הפרויקט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42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Rapid technology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Cell phone time over Connecting</a:t>
            </a:r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3630F2-85E1-4C44-912C-668F99E66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79" y="1973145"/>
            <a:ext cx="3206805" cy="22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6308DC1-C394-4DE1-AB09-0C6F9B874375}"/>
              </a:ext>
            </a:extLst>
          </p:cNvPr>
          <p:cNvSpPr/>
          <p:nvPr/>
        </p:nvSpPr>
        <p:spPr>
          <a:xfrm>
            <a:off x="3060209" y="2110085"/>
            <a:ext cx="3023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תודה רבה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CAED18A-4CE2-485A-8377-6632D71E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42" y="3033415"/>
            <a:ext cx="2699716" cy="779597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F7FE7DE-2DEF-4321-AB62-9EDD37812DCB}"/>
              </a:ext>
            </a:extLst>
          </p:cNvPr>
          <p:cNvSpPr txBox="1"/>
          <p:nvPr/>
        </p:nvSpPr>
        <p:spPr>
          <a:xfrm>
            <a:off x="601669" y="4251505"/>
            <a:ext cx="809336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Sources:</a:t>
            </a:r>
          </a:p>
          <a:p>
            <a:r>
              <a:rPr lang="en-GB" sz="1100" dirty="0">
                <a:hlinkClick r:id="rId3"/>
              </a:rPr>
              <a:t>https://github.com/eneim/toro</a:t>
            </a:r>
            <a:endParaRPr lang="en-GB" sz="1100" dirty="0"/>
          </a:p>
          <a:p>
            <a:r>
              <a:rPr lang="en-GB" sz="1100" dirty="0">
                <a:hlinkClick r:id="rId4"/>
              </a:rPr>
              <a:t>https://medium.com/mindorks/pagination-using-paging-library-with-rxjava-and-dagger-d9d05dbd8eac</a:t>
            </a:r>
            <a:endParaRPr lang="en-GB" sz="1100" dirty="0"/>
          </a:p>
          <a:p>
            <a:r>
              <a:rPr lang="en-GB" sz="1100" dirty="0">
                <a:hlinkClick r:id="rId5"/>
              </a:rPr>
              <a:t>https://www.stsoftware.com.au/site/ST/blog/article/rest-define/</a:t>
            </a:r>
            <a:endParaRPr lang="en-IL" sz="1100" dirty="0"/>
          </a:p>
          <a:p>
            <a:endParaRPr lang="en-IL" sz="1400" dirty="0"/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212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Possible solution: </a:t>
            </a:r>
          </a:p>
          <a:p>
            <a:pPr lvl="1"/>
            <a:r>
              <a:rPr lang="en-US" dirty="0"/>
              <a:t>Combine Social and Technology</a:t>
            </a:r>
          </a:p>
          <a:p>
            <a:pPr lvl="1"/>
            <a:r>
              <a:rPr lang="en-US" dirty="0"/>
              <a:t>Build a Social Media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C7DD2AF-8E69-41C4-9554-E2EA80FB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2266340"/>
            <a:ext cx="2161260" cy="2161260"/>
          </a:xfrm>
          <a:prstGeom prst="rect">
            <a:avLst/>
          </a:prstGeom>
          <a:effectLst>
            <a:reflection stA="12000" endPos="31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405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Such system require:</a:t>
            </a:r>
          </a:p>
          <a:p>
            <a:pPr lvl="1"/>
            <a:r>
              <a:rPr lang="en-US" dirty="0"/>
              <a:t>Large data storage</a:t>
            </a:r>
          </a:p>
          <a:p>
            <a:pPr lvl="1"/>
            <a:r>
              <a:rPr lang="en-US" dirty="0"/>
              <a:t>Multi-threading</a:t>
            </a:r>
          </a:p>
          <a:p>
            <a:pPr lvl="3"/>
            <a:r>
              <a:rPr lang="en-US"/>
              <a:t>Upload </a:t>
            </a:r>
            <a:endParaRPr lang="en-US" dirty="0"/>
          </a:p>
          <a:p>
            <a:pPr lvl="3"/>
            <a:r>
              <a:rPr lang="en-US" dirty="0"/>
              <a:t>Simultaneous users</a:t>
            </a:r>
          </a:p>
          <a:p>
            <a:pPr lvl="1"/>
            <a:r>
              <a:rPr lang="en-US" dirty="0"/>
              <a:t>Secure information</a:t>
            </a:r>
          </a:p>
          <a:p>
            <a:pPr lvl="1"/>
            <a:r>
              <a:rPr lang="en-US" dirty="0"/>
              <a:t>High level UX/UI</a:t>
            </a:r>
          </a:p>
        </p:txBody>
      </p:sp>
    </p:spTree>
    <p:extLst>
      <p:ext uri="{BB962C8B-B14F-4D97-AF65-F5344CB8AC3E}">
        <p14:creationId xmlns:p14="http://schemas.microsoft.com/office/powerpoint/2010/main" val="5330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43FECBE0-2A49-4852-8990-30D85666A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84" y="1044575"/>
            <a:ext cx="4096808" cy="3511550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010D618C-60B1-4669-8C5D-4C8FCA23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handling: </a:t>
            </a:r>
          </a:p>
          <a:p>
            <a:pPr lvl="2"/>
            <a:r>
              <a:rPr lang="en-GB" dirty="0"/>
              <a:t>Implement a RESTful service</a:t>
            </a:r>
          </a:p>
          <a:p>
            <a:pPr lvl="2"/>
            <a:r>
              <a:rPr lang="en-GB" dirty="0"/>
              <a:t>Efficient data storing</a:t>
            </a:r>
          </a:p>
          <a:p>
            <a:pPr lvl="2"/>
            <a:r>
              <a:rPr lang="en-GB" dirty="0"/>
              <a:t>Large files upload capability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519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010D618C-60B1-4669-8C5D-4C8FCA23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Security:</a:t>
            </a:r>
          </a:p>
          <a:p>
            <a:pPr lvl="2"/>
            <a:r>
              <a:rPr lang="en-GB" dirty="0"/>
              <a:t>Non sensitive information transferred</a:t>
            </a:r>
          </a:p>
          <a:p>
            <a:pPr lvl="2"/>
            <a:r>
              <a:rPr lang="en-GB" dirty="0"/>
              <a:t>Minimum private information transactions if needed </a:t>
            </a:r>
          </a:p>
          <a:p>
            <a:pPr lvl="2"/>
            <a:r>
              <a:rPr lang="en-GB" dirty="0"/>
              <a:t>Prevent SQL Injection attacks</a:t>
            </a:r>
          </a:p>
        </p:txBody>
      </p:sp>
    </p:spTree>
    <p:extLst>
      <p:ext uri="{BB962C8B-B14F-4D97-AF65-F5344CB8AC3E}">
        <p14:creationId xmlns:p14="http://schemas.microsoft.com/office/powerpoint/2010/main" val="47274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010D618C-60B1-4669-8C5D-4C8FCA23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UI/UX</a:t>
            </a:r>
          </a:p>
          <a:p>
            <a:pPr lvl="2"/>
            <a:r>
              <a:rPr lang="en-GB" dirty="0"/>
              <a:t>Prevent main UI thread blocking</a:t>
            </a:r>
          </a:p>
          <a:p>
            <a:pPr lvl="2"/>
            <a:r>
              <a:rPr lang="en-GB" dirty="0"/>
              <a:t>Allow background work without interference to app flow</a:t>
            </a:r>
          </a:p>
          <a:p>
            <a:pPr lvl="2"/>
            <a:r>
              <a:rPr lang="en-GB" dirty="0"/>
              <a:t>Provide interesting content</a:t>
            </a:r>
          </a:p>
          <a:p>
            <a:pPr lvl="2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080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2069824"/>
            <a:ext cx="4040188" cy="479822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549646"/>
            <a:ext cx="4040188" cy="2137871"/>
          </a:xfrm>
        </p:spPr>
        <p:txBody>
          <a:bodyPr>
            <a:normAutofit/>
          </a:bodyPr>
          <a:lstStyle/>
          <a:p>
            <a:r>
              <a:rPr lang="en-US" dirty="0"/>
              <a:t>MySQL data base</a:t>
            </a:r>
          </a:p>
          <a:p>
            <a:r>
              <a:rPr lang="en-US" dirty="0"/>
              <a:t>PHP based call handling</a:t>
            </a:r>
          </a:p>
          <a:p>
            <a:r>
              <a:rPr lang="en-US" dirty="0"/>
              <a:t>Hostinger.com Shared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2813" y="2038362"/>
            <a:ext cx="4041775" cy="479822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60088" y="2549647"/>
            <a:ext cx="4041775" cy="2137871"/>
          </a:xfrm>
        </p:spPr>
        <p:txBody>
          <a:bodyPr>
            <a:normAutofit/>
          </a:bodyPr>
          <a:lstStyle/>
          <a:p>
            <a:r>
              <a:rPr lang="en-US" dirty="0"/>
              <a:t>Android OS mobile application (Popular)</a:t>
            </a:r>
          </a:p>
          <a:p>
            <a:r>
              <a:rPr lang="en-US" dirty="0"/>
              <a:t>Java and XML based</a:t>
            </a:r>
          </a:p>
          <a:p>
            <a:r>
              <a:rPr lang="en-US" dirty="0"/>
              <a:t>SQLite (Sessions)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AC83F5D-0087-4A9C-9EB5-56E59B6AF168}"/>
              </a:ext>
            </a:extLst>
          </p:cNvPr>
          <p:cNvSpPr txBox="1"/>
          <p:nvPr/>
        </p:nvSpPr>
        <p:spPr>
          <a:xfrm>
            <a:off x="1823310" y="1197405"/>
            <a:ext cx="549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Architecture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667</Words>
  <Application>Microsoft Office PowerPoint</Application>
  <PresentationFormat>‫הצגה על המסך (16:9)</PresentationFormat>
  <Paragraphs>165</Paragraphs>
  <Slides>20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EARWORMFIX מתנגן בראש</vt:lpstr>
      <vt:lpstr>הבעיה</vt:lpstr>
      <vt:lpstr>הבעיה</vt:lpstr>
      <vt:lpstr>הבעיה</vt:lpstr>
      <vt:lpstr>Solution</vt:lpstr>
      <vt:lpstr>Solution</vt:lpstr>
      <vt:lpstr>Solution</vt:lpstr>
      <vt:lpstr>Solution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Elchanan Barnett</cp:lastModifiedBy>
  <cp:revision>194</cp:revision>
  <dcterms:created xsi:type="dcterms:W3CDTF">2013-08-21T19:17:07Z</dcterms:created>
  <dcterms:modified xsi:type="dcterms:W3CDTF">2019-07-06T20:29:07Z</dcterms:modified>
</cp:coreProperties>
</file>