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4.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7.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8.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85" r:id="rId2"/>
    <p:sldMasterId id="2147483822" r:id="rId3"/>
    <p:sldMasterId id="2147483837" r:id="rId4"/>
    <p:sldMasterId id="2147483889" r:id="rId5"/>
    <p:sldMasterId id="2147483905" r:id="rId6"/>
    <p:sldMasterId id="2147483921" r:id="rId7"/>
    <p:sldMasterId id="2147483972" r:id="rId8"/>
    <p:sldMasterId id="2147483984" r:id="rId9"/>
  </p:sldMasterIdLst>
  <p:notesMasterIdLst>
    <p:notesMasterId r:id="rId43"/>
  </p:notesMasterIdLst>
  <p:handoutMasterIdLst>
    <p:handoutMasterId r:id="rId44"/>
  </p:handoutMasterIdLst>
  <p:sldIdLst>
    <p:sldId id="276" r:id="rId10"/>
    <p:sldId id="524" r:id="rId11"/>
    <p:sldId id="560" r:id="rId12"/>
    <p:sldId id="526" r:id="rId13"/>
    <p:sldId id="561" r:id="rId14"/>
    <p:sldId id="539" r:id="rId15"/>
    <p:sldId id="540" r:id="rId16"/>
    <p:sldId id="562" r:id="rId17"/>
    <p:sldId id="563" r:id="rId18"/>
    <p:sldId id="564" r:id="rId19"/>
    <p:sldId id="542" r:id="rId20"/>
    <p:sldId id="566" r:id="rId21"/>
    <p:sldId id="565" r:id="rId22"/>
    <p:sldId id="547" r:id="rId23"/>
    <p:sldId id="583" r:id="rId24"/>
    <p:sldId id="549" r:id="rId25"/>
    <p:sldId id="567" r:id="rId26"/>
    <p:sldId id="574" r:id="rId27"/>
    <p:sldId id="575" r:id="rId28"/>
    <p:sldId id="576" r:id="rId29"/>
    <p:sldId id="577" r:id="rId30"/>
    <p:sldId id="569" r:id="rId31"/>
    <p:sldId id="570" r:id="rId32"/>
    <p:sldId id="571" r:id="rId33"/>
    <p:sldId id="572" r:id="rId34"/>
    <p:sldId id="573" r:id="rId35"/>
    <p:sldId id="578" r:id="rId36"/>
    <p:sldId id="579" r:id="rId37"/>
    <p:sldId id="580" r:id="rId38"/>
    <p:sldId id="581" r:id="rId39"/>
    <p:sldId id="582" r:id="rId40"/>
    <p:sldId id="523" r:id="rId41"/>
    <p:sldId id="487" r:id="rId42"/>
  </p:sldIdLst>
  <p:sldSz cx="1219835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03">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3850">
          <p15:clr>
            <a:srgbClr val="A4A3A4"/>
          </p15:clr>
        </p15:guide>
        <p15:guide id="9" pos="382">
          <p15:clr>
            <a:srgbClr val="A4A3A4"/>
          </p15:clr>
        </p15:guide>
        <p15:guide id="10" pos="7301">
          <p15:clr>
            <a:srgbClr val="A4A3A4"/>
          </p15:clr>
        </p15:guide>
        <p15:guide id="11" pos="3918">
          <p15:clr>
            <a:srgbClr val="A4A3A4"/>
          </p15:clr>
        </p15:guide>
        <p15:guide id="12" pos="3791">
          <p15:clr>
            <a:srgbClr val="A4A3A4"/>
          </p15:clr>
        </p15:guide>
        <p15:guide id="13" pos="3851">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ak Amrani" initials="BA" lastIdx="4" clrIdx="0">
    <p:extLst>
      <p:ext uri="{19B8F6BF-5375-455C-9EA6-DF929625EA0E}">
        <p15:presenceInfo xmlns:p15="http://schemas.microsoft.com/office/powerpoint/2012/main" userId="S-1-5-21-823518204-1085031214-1801674531-556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00"/>
    <a:srgbClr val="FF00FF"/>
    <a:srgbClr val="FFE600"/>
    <a:srgbClr val="FFD200"/>
    <a:srgbClr val="404040"/>
    <a:srgbClr val="FFFF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3" autoAdjust="0"/>
    <p:restoredTop sz="91016" autoAdjust="0"/>
  </p:normalViewPr>
  <p:slideViewPr>
    <p:cSldViewPr snapToGrid="0" snapToObjects="1" showGuides="1">
      <p:cViewPr>
        <p:scale>
          <a:sx n="90" d="100"/>
          <a:sy n="90" d="100"/>
        </p:scale>
        <p:origin x="1260" y="390"/>
      </p:cViewPr>
      <p:guideLst>
        <p:guide orient="horz" pos="2160"/>
        <p:guide orient="horz" pos="682"/>
        <p:guide orient="horz" pos="903"/>
        <p:guide orient="horz" pos="3858"/>
        <p:guide orient="horz" pos="127"/>
        <p:guide orient="horz" pos="4319"/>
        <p:guide orient="horz" pos="4111"/>
        <p:guide pos="3850"/>
        <p:guide pos="382"/>
        <p:guide pos="7301"/>
        <p:guide pos="3918"/>
        <p:guide pos="3791"/>
        <p:guide pos="3851"/>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napToObjects="1" showGuides="1">
      <p:cViewPr>
        <p:scale>
          <a:sx n="200" d="100"/>
          <a:sy n="200" d="100"/>
        </p:scale>
        <p:origin x="612" y="2742"/>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3848644" y="0"/>
            <a:ext cx="2944283" cy="49530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11/05/2021</a:t>
            </a:fld>
            <a:endParaRPr lang="en-GB" dirty="0">
              <a:latin typeface="Arial" pitchFamily="34" charset="0"/>
            </a:endParaRPr>
          </a:p>
        </p:txBody>
      </p:sp>
      <p:sp>
        <p:nvSpPr>
          <p:cNvPr id="4" name="Footer Placeholder 3"/>
          <p:cNvSpPr>
            <a:spLocks noGrp="1"/>
          </p:cNvSpPr>
          <p:nvPr>
            <p:ph type="ftr" sz="quarter" idx="2"/>
          </p:nvPr>
        </p:nvSpPr>
        <p:spPr>
          <a:xfrm>
            <a:off x="0" y="9408981"/>
            <a:ext cx="2944283" cy="49530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848644" y="9408981"/>
            <a:ext cx="2944283" cy="49530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3848644" y="0"/>
            <a:ext cx="2944283" cy="49530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11/05/2021</a:t>
            </a:fld>
            <a:endParaRPr lang="en-GB" dirty="0"/>
          </a:p>
        </p:txBody>
      </p:sp>
      <p:sp>
        <p:nvSpPr>
          <p:cNvPr id="4" name="Slide Image Placeholder 3"/>
          <p:cNvSpPr>
            <a:spLocks noGrp="1" noRot="1" noChangeAspect="1"/>
          </p:cNvSpPr>
          <p:nvPr>
            <p:ph type="sldImg" idx="2"/>
          </p:nvPr>
        </p:nvSpPr>
        <p:spPr>
          <a:xfrm>
            <a:off x="93663" y="742950"/>
            <a:ext cx="6607175" cy="37147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08981"/>
            <a:ext cx="2944283" cy="49530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3848644" y="9408981"/>
            <a:ext cx="2944283" cy="49530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663" y="742950"/>
            <a:ext cx="6607175" cy="3714750"/>
          </a:xfrm>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4609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276065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231422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12</a:t>
            </a:fld>
            <a:endParaRPr lang="en-GB" dirty="0"/>
          </a:p>
        </p:txBody>
      </p:sp>
    </p:spTree>
    <p:extLst>
      <p:ext uri="{BB962C8B-B14F-4D97-AF65-F5344CB8AC3E}">
        <p14:creationId xmlns:p14="http://schemas.microsoft.com/office/powerpoint/2010/main" val="192320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13</a:t>
            </a:fld>
            <a:endParaRPr lang="en-GB" dirty="0"/>
          </a:p>
        </p:txBody>
      </p:sp>
    </p:spTree>
    <p:extLst>
      <p:ext uri="{BB962C8B-B14F-4D97-AF65-F5344CB8AC3E}">
        <p14:creationId xmlns:p14="http://schemas.microsoft.com/office/powerpoint/2010/main" val="225495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14</a:t>
            </a:fld>
            <a:endParaRPr lang="en-GB" dirty="0"/>
          </a:p>
        </p:txBody>
      </p:sp>
    </p:spTree>
    <p:extLst>
      <p:ext uri="{BB962C8B-B14F-4D97-AF65-F5344CB8AC3E}">
        <p14:creationId xmlns:p14="http://schemas.microsoft.com/office/powerpoint/2010/main" val="3447004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15</a:t>
            </a:fld>
            <a:endParaRPr lang="en-GB" dirty="0"/>
          </a:p>
        </p:txBody>
      </p:sp>
    </p:spTree>
    <p:extLst>
      <p:ext uri="{BB962C8B-B14F-4D97-AF65-F5344CB8AC3E}">
        <p14:creationId xmlns:p14="http://schemas.microsoft.com/office/powerpoint/2010/main" val="780569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16</a:t>
            </a:fld>
            <a:endParaRPr lang="en-GB" dirty="0"/>
          </a:p>
        </p:txBody>
      </p:sp>
    </p:spTree>
    <p:extLst>
      <p:ext uri="{BB962C8B-B14F-4D97-AF65-F5344CB8AC3E}">
        <p14:creationId xmlns:p14="http://schemas.microsoft.com/office/powerpoint/2010/main" val="395329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17</a:t>
            </a:fld>
            <a:endParaRPr lang="en-GB" dirty="0"/>
          </a:p>
        </p:txBody>
      </p:sp>
    </p:spTree>
    <p:extLst>
      <p:ext uri="{BB962C8B-B14F-4D97-AF65-F5344CB8AC3E}">
        <p14:creationId xmlns:p14="http://schemas.microsoft.com/office/powerpoint/2010/main" val="2817400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18</a:t>
            </a:fld>
            <a:endParaRPr lang="en-GB" dirty="0"/>
          </a:p>
        </p:txBody>
      </p:sp>
    </p:spTree>
    <p:extLst>
      <p:ext uri="{BB962C8B-B14F-4D97-AF65-F5344CB8AC3E}">
        <p14:creationId xmlns:p14="http://schemas.microsoft.com/office/powerpoint/2010/main" val="326265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19</a:t>
            </a:fld>
            <a:endParaRPr lang="en-GB" dirty="0"/>
          </a:p>
        </p:txBody>
      </p:sp>
    </p:spTree>
    <p:extLst>
      <p:ext uri="{BB962C8B-B14F-4D97-AF65-F5344CB8AC3E}">
        <p14:creationId xmlns:p14="http://schemas.microsoft.com/office/powerpoint/2010/main" val="186237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a:t>
            </a:fld>
            <a:endParaRPr lang="en-GB" dirty="0"/>
          </a:p>
        </p:txBody>
      </p:sp>
    </p:spTree>
    <p:extLst>
      <p:ext uri="{BB962C8B-B14F-4D97-AF65-F5344CB8AC3E}">
        <p14:creationId xmlns:p14="http://schemas.microsoft.com/office/powerpoint/2010/main" val="3190808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20</a:t>
            </a:fld>
            <a:endParaRPr lang="en-GB" dirty="0"/>
          </a:p>
        </p:txBody>
      </p:sp>
    </p:spTree>
    <p:extLst>
      <p:ext uri="{BB962C8B-B14F-4D97-AF65-F5344CB8AC3E}">
        <p14:creationId xmlns:p14="http://schemas.microsoft.com/office/powerpoint/2010/main" val="3713881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21</a:t>
            </a:fld>
            <a:endParaRPr lang="en-GB" dirty="0"/>
          </a:p>
        </p:txBody>
      </p:sp>
    </p:spTree>
    <p:extLst>
      <p:ext uri="{BB962C8B-B14F-4D97-AF65-F5344CB8AC3E}">
        <p14:creationId xmlns:p14="http://schemas.microsoft.com/office/powerpoint/2010/main" val="1044842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22</a:t>
            </a:fld>
            <a:endParaRPr lang="en-GB" dirty="0"/>
          </a:p>
        </p:txBody>
      </p:sp>
    </p:spTree>
    <p:extLst>
      <p:ext uri="{BB962C8B-B14F-4D97-AF65-F5344CB8AC3E}">
        <p14:creationId xmlns:p14="http://schemas.microsoft.com/office/powerpoint/2010/main" val="1659240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23</a:t>
            </a:fld>
            <a:endParaRPr lang="en-GB" dirty="0"/>
          </a:p>
        </p:txBody>
      </p:sp>
    </p:spTree>
    <p:extLst>
      <p:ext uri="{BB962C8B-B14F-4D97-AF65-F5344CB8AC3E}">
        <p14:creationId xmlns:p14="http://schemas.microsoft.com/office/powerpoint/2010/main" val="1396357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24</a:t>
            </a:fld>
            <a:endParaRPr lang="en-GB" dirty="0"/>
          </a:p>
        </p:txBody>
      </p:sp>
    </p:spTree>
    <p:extLst>
      <p:ext uri="{BB962C8B-B14F-4D97-AF65-F5344CB8AC3E}">
        <p14:creationId xmlns:p14="http://schemas.microsoft.com/office/powerpoint/2010/main" val="130532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25</a:t>
            </a:fld>
            <a:endParaRPr lang="en-GB" dirty="0"/>
          </a:p>
        </p:txBody>
      </p:sp>
    </p:spTree>
    <p:extLst>
      <p:ext uri="{BB962C8B-B14F-4D97-AF65-F5344CB8AC3E}">
        <p14:creationId xmlns:p14="http://schemas.microsoft.com/office/powerpoint/2010/main" val="76522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26</a:t>
            </a:fld>
            <a:endParaRPr lang="en-GB" dirty="0"/>
          </a:p>
        </p:txBody>
      </p:sp>
    </p:spTree>
    <p:extLst>
      <p:ext uri="{BB962C8B-B14F-4D97-AF65-F5344CB8AC3E}">
        <p14:creationId xmlns:p14="http://schemas.microsoft.com/office/powerpoint/2010/main" val="164820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27</a:t>
            </a:fld>
            <a:endParaRPr lang="en-GB" dirty="0"/>
          </a:p>
        </p:txBody>
      </p:sp>
    </p:spTree>
    <p:extLst>
      <p:ext uri="{BB962C8B-B14F-4D97-AF65-F5344CB8AC3E}">
        <p14:creationId xmlns:p14="http://schemas.microsoft.com/office/powerpoint/2010/main" val="3283789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28</a:t>
            </a:fld>
            <a:endParaRPr lang="en-GB" dirty="0"/>
          </a:p>
        </p:txBody>
      </p:sp>
    </p:spTree>
    <p:extLst>
      <p:ext uri="{BB962C8B-B14F-4D97-AF65-F5344CB8AC3E}">
        <p14:creationId xmlns:p14="http://schemas.microsoft.com/office/powerpoint/2010/main" val="2310319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29</a:t>
            </a:fld>
            <a:endParaRPr lang="en-GB" dirty="0"/>
          </a:p>
        </p:txBody>
      </p:sp>
    </p:spTree>
    <p:extLst>
      <p:ext uri="{BB962C8B-B14F-4D97-AF65-F5344CB8AC3E}">
        <p14:creationId xmlns:p14="http://schemas.microsoft.com/office/powerpoint/2010/main" val="3898571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625022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30</a:t>
            </a:fld>
            <a:endParaRPr lang="en-GB" dirty="0"/>
          </a:p>
        </p:txBody>
      </p:sp>
    </p:spTree>
    <p:extLst>
      <p:ext uri="{BB962C8B-B14F-4D97-AF65-F5344CB8AC3E}">
        <p14:creationId xmlns:p14="http://schemas.microsoft.com/office/powerpoint/2010/main" val="1968644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31</a:t>
            </a:fld>
            <a:endParaRPr lang="en-GB" dirty="0"/>
          </a:p>
        </p:txBody>
      </p:sp>
    </p:spTree>
    <p:extLst>
      <p:ext uri="{BB962C8B-B14F-4D97-AF65-F5344CB8AC3E}">
        <p14:creationId xmlns:p14="http://schemas.microsoft.com/office/powerpoint/2010/main" val="4048204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32</a:t>
            </a:fld>
            <a:endParaRPr lang="en-GB" dirty="0"/>
          </a:p>
        </p:txBody>
      </p:sp>
    </p:spTree>
    <p:extLst>
      <p:ext uri="{BB962C8B-B14F-4D97-AF65-F5344CB8AC3E}">
        <p14:creationId xmlns:p14="http://schemas.microsoft.com/office/powerpoint/2010/main" val="202779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114694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324365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83314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288482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949042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9840733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8.xml"/><Relationship Id="rId5" Type="http://schemas.openxmlformats.org/officeDocument/2006/relationships/image" Target="../media/image34.png"/><Relationship Id="rId4" Type="http://schemas.openxmlformats.org/officeDocument/2006/relationships/image" Target="../media/image33.png"/></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wmf"/><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jpeg"/><Relationship Id="rId1" Type="http://schemas.openxmlformats.org/officeDocument/2006/relationships/slideMaster" Target="../slideMasters/slideMaster9.xml"/><Relationship Id="rId4" Type="http://schemas.openxmlformats.org/officeDocument/2006/relationships/image" Target="../media/image12.emf"/></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5.jpeg"/><Relationship Id="rId1" Type="http://schemas.openxmlformats.org/officeDocument/2006/relationships/slideMaster" Target="../slideMasters/slideMaster9.xml"/><Relationship Id="rId4" Type="http://schemas.openxmlformats.org/officeDocument/2006/relationships/image" Target="../media/image12.emf"/></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jpeg"/><Relationship Id="rId1" Type="http://schemas.openxmlformats.org/officeDocument/2006/relationships/slideMaster" Target="../slideMasters/slideMaster9.xml"/><Relationship Id="rId4" Type="http://schemas.openxmlformats.org/officeDocument/2006/relationships/image" Target="../media/image12.emf"/></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emf"/><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9.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9.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9.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9.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9.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w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211" y="5340096"/>
            <a:ext cx="1317422" cy="1156968"/>
          </a:xfrm>
          <a:prstGeom prst="rect">
            <a:avLst/>
          </a:prstGeom>
        </p:spPr>
      </p:pic>
      <p:sp>
        <p:nvSpPr>
          <p:cNvPr id="10" name="Rectangle 1"/>
          <p:cNvSpPr>
            <a:spLocks noChangeAspect="1"/>
          </p:cNvSpPr>
          <p:nvPr userDrawn="1"/>
        </p:nvSpPr>
        <p:spPr>
          <a:xfrm>
            <a:off x="1180667" y="777246"/>
            <a:ext cx="9012168"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5" name="Subtitle 2"/>
          <p:cNvSpPr>
            <a:spLocks noGrp="1"/>
          </p:cNvSpPr>
          <p:nvPr>
            <p:ph type="subTitle" idx="1"/>
          </p:nvPr>
        </p:nvSpPr>
        <p:spPr>
          <a:xfrm>
            <a:off x="2952001" y="3220754"/>
            <a:ext cx="8294878"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
        <p:nvSpPr>
          <p:cNvPr id="12" name="Title 1"/>
          <p:cNvSpPr>
            <a:spLocks noGrp="1"/>
          </p:cNvSpPr>
          <p:nvPr>
            <p:ph type="ctrTitle"/>
          </p:nvPr>
        </p:nvSpPr>
        <p:spPr>
          <a:xfrm>
            <a:off x="2951999" y="2240280"/>
            <a:ext cx="8294878"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6" y="1024133"/>
            <a:ext cx="10978516"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p:txBody>
          <a:bodyPr/>
          <a:lstStyle/>
          <a:p>
            <a:r>
              <a:rPr lang="en-US" dirty="0"/>
              <a:t>June 2015</a:t>
            </a:r>
          </a:p>
        </p:txBody>
      </p:sp>
      <p:sp>
        <p:nvSpPr>
          <p:cNvPr id="7" name="Footer Placeholder 6"/>
          <p:cNvSpPr>
            <a:spLocks noGrp="1"/>
          </p:cNvSpPr>
          <p:nvPr>
            <p:ph type="ftr" sz="quarter" idx="13"/>
          </p:nvPr>
        </p:nvSpPr>
        <p:spPr/>
        <p:txBody>
          <a:bodyPr/>
          <a:lstStyle/>
          <a:p>
            <a:r>
              <a:rPr lang="en-GB"/>
              <a:t>Presentation title</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4" y="1024131"/>
            <a:ext cx="10978515"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Date Placeholder 5"/>
          <p:cNvSpPr>
            <a:spLocks noGrp="1"/>
          </p:cNvSpPr>
          <p:nvPr>
            <p:ph type="dt" sz="half" idx="12"/>
          </p:nvPr>
        </p:nvSpPr>
        <p:spPr/>
        <p:txBody>
          <a:bodyPr/>
          <a:lstStyle/>
          <a:p>
            <a:r>
              <a:rPr lang="en-US" dirty="0">
                <a:solidFill>
                  <a:srgbClr val="646464"/>
                </a:solidFill>
              </a:rPr>
              <a:t>June 2015</a:t>
            </a:r>
          </a:p>
        </p:txBody>
      </p:sp>
      <p:sp>
        <p:nvSpPr>
          <p:cNvPr id="7" name="Footer Placeholder 6"/>
          <p:cNvSpPr>
            <a:spLocks noGrp="1"/>
          </p:cNvSpPr>
          <p:nvPr>
            <p:ph type="ftr" sz="quarter" idx="13"/>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6215180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609920" y="1042419"/>
            <a:ext cx="10978515"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4494058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2419"/>
            <a:ext cx="10978515"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8343475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5"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0402"/>
            <a:ext cx="10978515"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04103228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0" y="6243638"/>
            <a:ext cx="10978515" cy="0"/>
          </a:xfrm>
          <a:prstGeom prst="line">
            <a:avLst/>
          </a:prstGeom>
          <a:noFill/>
          <a:ln w="3175">
            <a:solidFill>
              <a:schemeClr val="bg1"/>
            </a:solidFill>
            <a:round/>
            <a:headEnd/>
            <a:tailEnd/>
          </a:ln>
          <a:effectLst/>
        </p:spPr>
        <p:txBody>
          <a:bodyPr wrap="none" anchor="ct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0435005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1666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211" y="5340096"/>
            <a:ext cx="1317422" cy="1156968"/>
          </a:xfrm>
          <a:prstGeom prst="rect">
            <a:avLst/>
          </a:prstGeom>
        </p:spPr>
      </p:pic>
      <p:sp>
        <p:nvSpPr>
          <p:cNvPr id="10" name="Rectangle 1"/>
          <p:cNvSpPr>
            <a:spLocks noChangeAspect="1"/>
          </p:cNvSpPr>
          <p:nvPr userDrawn="1"/>
        </p:nvSpPr>
        <p:spPr>
          <a:xfrm>
            <a:off x="1180667" y="777246"/>
            <a:ext cx="9012168"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12" name="Title 1"/>
          <p:cNvSpPr>
            <a:spLocks noGrp="1"/>
          </p:cNvSpPr>
          <p:nvPr>
            <p:ph type="ctrTitle"/>
          </p:nvPr>
        </p:nvSpPr>
        <p:spPr>
          <a:xfrm>
            <a:off x="2951999" y="2240280"/>
            <a:ext cx="8294878"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952001" y="3220754"/>
            <a:ext cx="8294878"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40089115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8710" y="2405084"/>
            <a:ext cx="12207063"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3025193" y="777600"/>
            <a:ext cx="7369607"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3025193" y="1753200"/>
            <a:ext cx="7369607"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3025195" y="5754254"/>
            <a:ext cx="1319558" cy="749808"/>
          </a:xfrm>
          <a:prstGeom prst="rect">
            <a:avLst/>
          </a:prstGeom>
        </p:spPr>
      </p:pic>
    </p:spTree>
    <p:extLst>
      <p:ext uri="{BB962C8B-B14F-4D97-AF65-F5344CB8AC3E}">
        <p14:creationId xmlns:p14="http://schemas.microsoft.com/office/powerpoint/2010/main" val="251593724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Tree>
    <p:extLst>
      <p:ext uri="{BB962C8B-B14F-4D97-AF65-F5344CB8AC3E}">
        <p14:creationId xmlns:p14="http://schemas.microsoft.com/office/powerpoint/2010/main" val="2601793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22279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609920" y="1042419"/>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dirty="0"/>
              <a:t>June 2015</a:t>
            </a:r>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6664376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Title 5"/>
          <p:cNvSpPr>
            <a:spLocks noGrp="1"/>
          </p:cNvSpPr>
          <p:nvPr>
            <p:ph type="title"/>
          </p:nvPr>
        </p:nvSpPr>
        <p:spPr>
          <a:xfrm>
            <a:off x="609927"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solidFill>
                  <a:srgbClr val="646464"/>
                </a:solidFill>
              </a:rPr>
              <a:t>June 2015</a:t>
            </a:r>
          </a:p>
        </p:txBody>
      </p:sp>
      <p:sp>
        <p:nvSpPr>
          <p:cNvPr id="3" name="Footer Placeholder 2"/>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6871173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Title 5"/>
          <p:cNvSpPr>
            <a:spLocks noGrp="1"/>
          </p:cNvSpPr>
          <p:nvPr>
            <p:ph type="title"/>
          </p:nvPr>
        </p:nvSpPr>
        <p:spPr>
          <a:xfrm>
            <a:off x="609927"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solidFill>
                  <a:srgbClr val="646464"/>
                </a:solidFill>
              </a:rPr>
              <a:t>June 2015</a:t>
            </a:r>
          </a:p>
        </p:txBody>
      </p:sp>
      <p:sp>
        <p:nvSpPr>
          <p:cNvPr id="3" name="Footer Placeholder 2"/>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5065629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609922" y="1426472"/>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31" y="1426472"/>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7" name="Date Placeholder 6"/>
          <p:cNvSpPr>
            <a:spLocks noGrp="1"/>
          </p:cNvSpPr>
          <p:nvPr>
            <p:ph type="dt" sz="half" idx="10"/>
          </p:nvPr>
        </p:nvSpPr>
        <p:spPr/>
        <p:txBody>
          <a:bodyPr/>
          <a:lstStyle/>
          <a:p>
            <a:r>
              <a:rPr lang="en-US" dirty="0">
                <a:solidFill>
                  <a:srgbClr val="646464"/>
                </a:solidFill>
              </a:rPr>
              <a:t>June 2015</a:t>
            </a: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65584821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9"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7" name="Date Placeholder 6"/>
          <p:cNvSpPr>
            <a:spLocks noGrp="1"/>
          </p:cNvSpPr>
          <p:nvPr>
            <p:ph type="dt" sz="half" idx="14"/>
          </p:nvPr>
        </p:nvSpPr>
        <p:spPr/>
        <p:txBody>
          <a:bodyPr/>
          <a:lstStyle/>
          <a:p>
            <a:r>
              <a:rPr lang="en-US" dirty="0">
                <a:solidFill>
                  <a:srgbClr val="646464"/>
                </a:solidFill>
              </a:rPr>
              <a:t>June 2015</a:t>
            </a:r>
          </a:p>
        </p:txBody>
      </p:sp>
      <p:sp>
        <p:nvSpPr>
          <p:cNvPr id="12" name="Footer Placeholder 11"/>
          <p:cNvSpPr>
            <a:spLocks noGrp="1"/>
          </p:cNvSpPr>
          <p:nvPr>
            <p:ph type="ftr" sz="quarter" idx="15"/>
          </p:nvPr>
        </p:nvSpPr>
        <p:spPr/>
        <p:txBody>
          <a:bodyPr/>
          <a:lstStyle/>
          <a:p>
            <a:r>
              <a:rPr lang="en-GB">
                <a:solidFill>
                  <a:srgbClr val="646464"/>
                </a:solidFill>
              </a:rPr>
              <a:t>Presentation title</a:t>
            </a:r>
            <a:endParaRPr lang="en-GB" dirty="0">
              <a:solidFill>
                <a:srgbClr val="646464"/>
              </a:solidFill>
            </a:endParaRPr>
          </a:p>
        </p:txBody>
      </p:sp>
      <p:sp>
        <p:nvSpPr>
          <p:cNvPr id="13" name="Content Placeholder 2"/>
          <p:cNvSpPr>
            <a:spLocks noGrp="1"/>
          </p:cNvSpPr>
          <p:nvPr>
            <p:ph sz="half" idx="1"/>
          </p:nvPr>
        </p:nvSpPr>
        <p:spPr>
          <a:xfrm>
            <a:off x="609919" y="2121120"/>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6204832" y="2121120"/>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609919"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6204832"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Tree>
    <p:extLst>
      <p:ext uri="{BB962C8B-B14F-4D97-AF65-F5344CB8AC3E}">
        <p14:creationId xmlns:p14="http://schemas.microsoft.com/office/powerpoint/2010/main" val="337369096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6" y="1024133"/>
            <a:ext cx="10978516"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Date Placeholder 5"/>
          <p:cNvSpPr>
            <a:spLocks noGrp="1"/>
          </p:cNvSpPr>
          <p:nvPr>
            <p:ph type="dt" sz="half" idx="12"/>
          </p:nvPr>
        </p:nvSpPr>
        <p:spPr/>
        <p:txBody>
          <a:bodyPr/>
          <a:lstStyle/>
          <a:p>
            <a:r>
              <a:rPr lang="en-US" dirty="0">
                <a:solidFill>
                  <a:srgbClr val="646464"/>
                </a:solidFill>
              </a:rPr>
              <a:t>June 2015</a:t>
            </a:r>
          </a:p>
        </p:txBody>
      </p:sp>
      <p:sp>
        <p:nvSpPr>
          <p:cNvPr id="7" name="Footer Placeholder 6"/>
          <p:cNvSpPr>
            <a:spLocks noGrp="1"/>
          </p:cNvSpPr>
          <p:nvPr>
            <p:ph type="ftr" sz="quarter" idx="13"/>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7843904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3077" name="Freeform 5"/>
          <p:cNvSpPr>
            <a:spLocks/>
          </p:cNvSpPr>
          <p:nvPr userDrawn="1"/>
        </p:nvSpPr>
        <p:spPr bwMode="gray">
          <a:xfrm>
            <a:off x="609920" y="1042419"/>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1167409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2419"/>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89571318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0402"/>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sp>
        <p:nvSpPr>
          <p:cNvPr id="5" name="Date Placeholder 4"/>
          <p:cNvSpPr>
            <a:spLocks noGrp="1"/>
          </p:cNvSpPr>
          <p:nvPr>
            <p:ph type="dt" sz="half" idx="10"/>
          </p:nvPr>
        </p:nvSpPr>
        <p:spPr/>
        <p:txBody>
          <a:bodyPr/>
          <a:lstStyle/>
          <a:p>
            <a:r>
              <a:rPr lang="en-US" dirty="0">
                <a:solidFill>
                  <a:srgbClr val="646464"/>
                </a:solidFill>
              </a:rPr>
              <a:t>June 2015</a:t>
            </a:r>
          </a:p>
        </p:txBody>
      </p:sp>
      <p:sp>
        <p:nvSpPr>
          <p:cNvPr id="6" name="Footer Placeholder 5"/>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12052394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1" y="6243638"/>
            <a:ext cx="10978516" cy="0"/>
          </a:xfrm>
          <a:prstGeom prst="line">
            <a:avLst/>
          </a:prstGeom>
          <a:noFill/>
          <a:ln w="3175">
            <a:solidFill>
              <a:schemeClr val="bg1"/>
            </a:solidFill>
            <a:round/>
            <a:headEnd/>
            <a:tailEnd/>
          </a:ln>
          <a:effectLst/>
        </p:spPr>
        <p:txBody>
          <a:bodyPr wrap="none" anchor="ct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855410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2419"/>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dirty="0"/>
              <a:t>June 2015</a:t>
            </a:r>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252864780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02070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9" name="TextBox 8"/>
          <p:cNvSpPr txBox="1"/>
          <p:nvPr userDrawn="1"/>
        </p:nvSpPr>
        <p:spPr>
          <a:xfrm>
            <a:off x="5306903" y="6270087"/>
            <a:ext cx="65" cy="13849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latinLnBrk="1" hangingPunct="0"/>
            <a:endParaRPr lang="en-US" sz="900" b="1" spc="-18" dirty="0">
              <a:solidFill>
                <a:srgbClr val="626161"/>
              </a:solidFill>
              <a:ea typeface="MS PGothic" panose="020B0600070205080204" pitchFamily="34" charset="-128"/>
              <a:sym typeface="Helvetica Neue"/>
            </a:endParaRPr>
          </a:p>
        </p:txBody>
      </p:sp>
    </p:spTree>
    <p:extLst>
      <p:ext uri="{BB962C8B-B14F-4D97-AF65-F5344CB8AC3E}">
        <p14:creationId xmlns:p14="http://schemas.microsoft.com/office/powerpoint/2010/main" val="40758312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FD54472-CB89-A04D-BCD1-7AD72FCD89F8}" type="slidenum">
              <a:rPr lang="en-US" smtClean="0">
                <a:solidFill>
                  <a:srgbClr val="4F4E4E">
                    <a:tint val="75000"/>
                  </a:srgbClr>
                </a:solidFill>
              </a:rPr>
              <a:pPr/>
              <a:t>‹#›</a:t>
            </a:fld>
            <a:endParaRPr lang="en-US" dirty="0">
              <a:solidFill>
                <a:srgbClr val="4F4E4E">
                  <a:tint val="75000"/>
                </a:srgbClr>
              </a:solidFill>
            </a:endParaRPr>
          </a:p>
        </p:txBody>
      </p:sp>
      <p:sp>
        <p:nvSpPr>
          <p:cNvPr id="34" name="Rectangle 33"/>
          <p:cNvSpPr/>
          <p:nvPr userDrawn="1"/>
        </p:nvSpPr>
        <p:spPr>
          <a:xfrm>
            <a:off x="464890" y="476324"/>
            <a:ext cx="11231790" cy="659761"/>
          </a:xfrm>
          <a:prstGeom prst="rect">
            <a:avLst/>
          </a:prstGeom>
        </p:spPr>
        <p:txBody>
          <a:bodyPr wrap="square" lIns="43780" tIns="21890" rIns="43780" bIns="21890">
            <a:spAutoFit/>
          </a:bodyPr>
          <a:lstStyle/>
          <a:p>
            <a:pPr defTabSz="521122"/>
            <a:r>
              <a:rPr lang="en-US" sz="4000" spc="-115" dirty="0">
                <a:solidFill>
                  <a:srgbClr val="76AE99"/>
                </a:solidFill>
                <a:ea typeface="MS PGothic" panose="020B0600070205080204" pitchFamily="34" charset="-128"/>
                <a:sym typeface="Helvetica Neue Medium"/>
              </a:rPr>
              <a:t>Contents</a:t>
            </a:r>
            <a:endParaRPr lang="en-US" sz="4000" dirty="0">
              <a:solidFill>
                <a:srgbClr val="4F4E4E"/>
              </a:solidFill>
              <a:ea typeface="MS PGothic" panose="020B0600070205080204" pitchFamily="34" charset="-128"/>
            </a:endParaRPr>
          </a:p>
        </p:txBody>
      </p:sp>
      <p:sp>
        <p:nvSpPr>
          <p:cNvPr id="4" name="Text Placeholder 3"/>
          <p:cNvSpPr>
            <a:spLocks noGrp="1"/>
          </p:cNvSpPr>
          <p:nvPr>
            <p:ph type="body" sz="quarter" idx="13" hasCustomPrompt="1"/>
          </p:nvPr>
        </p:nvSpPr>
        <p:spPr>
          <a:xfrm>
            <a:off x="4340895" y="2319152"/>
            <a:ext cx="7444382" cy="3227209"/>
          </a:xfrm>
        </p:spPr>
        <p:txBody>
          <a:bodyPr/>
          <a:lstStyle>
            <a:lvl1pPr>
              <a:defRPr sz="1500"/>
            </a:lvl1pPr>
          </a:lstStyle>
          <a:p>
            <a:r>
              <a:rPr lang="en-US" sz="1500" b="1" dirty="0"/>
              <a:t>02</a:t>
            </a:r>
            <a:r>
              <a:rPr lang="en-US" sz="1500" dirty="0"/>
              <a:t> ………………Introduction</a:t>
            </a:r>
          </a:p>
          <a:p>
            <a:r>
              <a:rPr lang="en-US" sz="1500" b="1" dirty="0"/>
              <a:t>02</a:t>
            </a:r>
            <a:r>
              <a:rPr lang="en-US" sz="1500" dirty="0"/>
              <a:t> ………………Our clients</a:t>
            </a:r>
          </a:p>
          <a:p>
            <a:r>
              <a:rPr lang="en-US" sz="1500" b="1" dirty="0"/>
              <a:t>02</a:t>
            </a:r>
            <a:r>
              <a:rPr lang="en-US" sz="1500" dirty="0"/>
              <a:t> ………………Our relevant experience</a:t>
            </a:r>
          </a:p>
          <a:p>
            <a:r>
              <a:rPr lang="en-US" sz="1500" b="1" dirty="0"/>
              <a:t>02 ………………Website audit and benchmarking</a:t>
            </a:r>
          </a:p>
          <a:p>
            <a:r>
              <a:rPr lang="en-US" sz="1500" dirty="0"/>
              <a:t>                                   </a:t>
            </a:r>
            <a:r>
              <a:rPr lang="en-US" sz="1500" dirty="0" err="1"/>
              <a:t>a_Website</a:t>
            </a:r>
            <a:r>
              <a:rPr lang="en-US" sz="1500" dirty="0"/>
              <a:t> usability audit</a:t>
            </a:r>
          </a:p>
          <a:p>
            <a:r>
              <a:rPr lang="en-US" sz="1500" dirty="0"/>
              <a:t>                                   </a:t>
            </a:r>
            <a:r>
              <a:rPr lang="en-US" sz="1500" dirty="0" err="1"/>
              <a:t>b_Customer</a:t>
            </a:r>
            <a:r>
              <a:rPr lang="en-US" sz="1500" dirty="0"/>
              <a:t> experience review</a:t>
            </a:r>
          </a:p>
          <a:p>
            <a:r>
              <a:rPr lang="en-US" sz="1500" dirty="0"/>
              <a:t>                                   </a:t>
            </a:r>
            <a:r>
              <a:rPr lang="en-US" sz="1500" dirty="0" err="1"/>
              <a:t>c_Website</a:t>
            </a:r>
            <a:r>
              <a:rPr lang="en-US" sz="1500" dirty="0"/>
              <a:t> performance review</a:t>
            </a:r>
          </a:p>
          <a:p>
            <a:r>
              <a:rPr lang="en-US" sz="1500" b="1" dirty="0"/>
              <a:t>02 ………………Recommendations and business case</a:t>
            </a:r>
          </a:p>
          <a:p>
            <a:r>
              <a:rPr lang="en-US" sz="1500" dirty="0"/>
              <a:t>                                   </a:t>
            </a:r>
            <a:r>
              <a:rPr lang="en-US" sz="1500" dirty="0" err="1"/>
              <a:t>d_Homepage</a:t>
            </a:r>
            <a:r>
              <a:rPr lang="en-US" sz="1500" dirty="0"/>
              <a:t> recommendations</a:t>
            </a:r>
          </a:p>
          <a:p>
            <a:r>
              <a:rPr lang="en-US" sz="1500" dirty="0"/>
              <a:t>                                   </a:t>
            </a:r>
            <a:r>
              <a:rPr lang="en-US" sz="1500" dirty="0" err="1"/>
              <a:t>e_Customer</a:t>
            </a:r>
            <a:r>
              <a:rPr lang="en-US" sz="1500" dirty="0"/>
              <a:t> centricity recommendations</a:t>
            </a:r>
          </a:p>
          <a:p>
            <a:r>
              <a:rPr lang="en-US" sz="1500" dirty="0"/>
              <a:t>                                    </a:t>
            </a:r>
            <a:r>
              <a:rPr lang="en-US" sz="1500" dirty="0" err="1"/>
              <a:t>f_Business</a:t>
            </a:r>
            <a:r>
              <a:rPr lang="en-US" sz="1500" dirty="0"/>
              <a:t> case support</a:t>
            </a:r>
          </a:p>
          <a:p>
            <a:r>
              <a:rPr lang="en-US" sz="1500" b="1" dirty="0"/>
              <a:t>02</a:t>
            </a:r>
            <a:r>
              <a:rPr lang="en-US" sz="1500" dirty="0"/>
              <a:t> ………………Deliverables</a:t>
            </a:r>
          </a:p>
          <a:p>
            <a:r>
              <a:rPr lang="en-US" sz="1500" b="1" dirty="0"/>
              <a:t>02</a:t>
            </a:r>
            <a:r>
              <a:rPr lang="en-US" sz="1500" dirty="0"/>
              <a:t> ………………Timings</a:t>
            </a:r>
          </a:p>
          <a:p>
            <a:r>
              <a:rPr lang="en-US" sz="1500" b="1" dirty="0"/>
              <a:t>02</a:t>
            </a:r>
            <a:r>
              <a:rPr lang="en-US" sz="1500" dirty="0"/>
              <a:t> ………………Costs</a:t>
            </a:r>
          </a:p>
          <a:p>
            <a:r>
              <a:rPr lang="en-US" sz="1500" b="1" dirty="0"/>
              <a:t>02</a:t>
            </a:r>
            <a:r>
              <a:rPr lang="en-US" sz="1500" dirty="0"/>
              <a:t> ………………Methodology appendix</a:t>
            </a:r>
          </a:p>
          <a:p>
            <a:pPr lvl="0"/>
            <a:endParaRPr lang="en-US" dirty="0"/>
          </a:p>
        </p:txBody>
      </p:sp>
    </p:spTree>
    <p:extLst>
      <p:ext uri="{BB962C8B-B14F-4D97-AF65-F5344CB8AC3E}">
        <p14:creationId xmlns:p14="http://schemas.microsoft.com/office/powerpoint/2010/main" val="403801971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FD54472-CB89-A04D-BCD1-7AD72FCD89F8}" type="slidenum">
              <a:rPr lang="en-US" smtClean="0">
                <a:solidFill>
                  <a:srgbClr val="4F4E4E">
                    <a:tint val="75000"/>
                  </a:srgbClr>
                </a:solidFill>
              </a:rPr>
              <a:pPr/>
              <a:t>‹#›</a:t>
            </a:fld>
            <a:endParaRPr lang="en-US" dirty="0">
              <a:solidFill>
                <a:srgbClr val="4F4E4E">
                  <a:tint val="75000"/>
                </a:srgbClr>
              </a:solidFill>
            </a:endParaRPr>
          </a:p>
        </p:txBody>
      </p:sp>
      <p:sp>
        <p:nvSpPr>
          <p:cNvPr id="34" name="Rectangle 33"/>
          <p:cNvSpPr/>
          <p:nvPr userDrawn="1"/>
        </p:nvSpPr>
        <p:spPr>
          <a:xfrm>
            <a:off x="455576" y="467260"/>
            <a:ext cx="11231790" cy="659761"/>
          </a:xfrm>
          <a:prstGeom prst="rect">
            <a:avLst/>
          </a:prstGeom>
        </p:spPr>
        <p:txBody>
          <a:bodyPr wrap="square" lIns="43780" tIns="21890" rIns="43780" bIns="21890">
            <a:spAutoFit/>
          </a:bodyPr>
          <a:lstStyle/>
          <a:p>
            <a:pPr defTabSz="521122"/>
            <a:r>
              <a:rPr lang="en-US" sz="4000" spc="-115" dirty="0">
                <a:solidFill>
                  <a:srgbClr val="76AE99"/>
                </a:solidFill>
                <a:ea typeface="MS PGothic" panose="020B0600070205080204" pitchFamily="34" charset="-128"/>
                <a:sym typeface="Helvetica Neue Medium"/>
              </a:rPr>
              <a:t>Contents</a:t>
            </a:r>
            <a:endParaRPr lang="en-US" sz="4000" dirty="0">
              <a:solidFill>
                <a:srgbClr val="4F4E4E"/>
              </a:solidFill>
              <a:ea typeface="MS PGothic" panose="020B0600070205080204" pitchFamily="34" charset="-128"/>
            </a:endParaRPr>
          </a:p>
        </p:txBody>
      </p:sp>
      <p:sp>
        <p:nvSpPr>
          <p:cNvPr id="7" name="Rectangle 6"/>
          <p:cNvSpPr/>
          <p:nvPr userDrawn="1"/>
        </p:nvSpPr>
        <p:spPr>
          <a:xfrm>
            <a:off x="6345711" y="2457523"/>
            <a:ext cx="5589174" cy="292388"/>
          </a:xfrm>
          <a:prstGeom prst="rect">
            <a:avLst/>
          </a:prstGeom>
        </p:spPr>
        <p:txBody>
          <a:bodyPr wrap="square">
            <a:spAutoFit/>
          </a:bodyPr>
          <a:lstStyle/>
          <a:p>
            <a:pPr defTabSz="521122"/>
            <a:endParaRPr lang="en-US" sz="1300" dirty="0">
              <a:solidFill>
                <a:srgbClr val="4F4E4E"/>
              </a:solidFill>
              <a:ea typeface="MS PGothic" panose="020B0600070205080204" pitchFamily="34" charset="-128"/>
            </a:endParaRPr>
          </a:p>
        </p:txBody>
      </p:sp>
      <p:sp>
        <p:nvSpPr>
          <p:cNvPr id="9" name="Content Placeholder 8"/>
          <p:cNvSpPr>
            <a:spLocks noGrp="1"/>
          </p:cNvSpPr>
          <p:nvPr>
            <p:ph sz="quarter" idx="13" hasCustomPrompt="1"/>
          </p:nvPr>
        </p:nvSpPr>
        <p:spPr>
          <a:xfrm>
            <a:off x="460568" y="2197635"/>
            <a:ext cx="5589174" cy="2807773"/>
          </a:xfrm>
        </p:spPr>
        <p:txBody>
          <a:bodyPr/>
          <a:lstStyle>
            <a:lvl1pPr>
              <a:defRPr sz="1300"/>
            </a:lvl1pPr>
          </a:lstStyle>
          <a:p>
            <a:r>
              <a:rPr lang="en-US" sz="1300" b="1" dirty="0"/>
              <a:t>02</a:t>
            </a:r>
            <a:r>
              <a:rPr lang="en-US" sz="1300" dirty="0"/>
              <a:t> ………………Introduction</a:t>
            </a:r>
          </a:p>
          <a:p>
            <a:r>
              <a:rPr lang="en-US" sz="1300" b="1" dirty="0"/>
              <a:t>02</a:t>
            </a:r>
            <a:r>
              <a:rPr lang="en-US" sz="1300" dirty="0"/>
              <a:t> ………………Our clients</a:t>
            </a:r>
          </a:p>
          <a:p>
            <a:r>
              <a:rPr lang="en-US" sz="1300" b="1" dirty="0"/>
              <a:t>02</a:t>
            </a:r>
            <a:r>
              <a:rPr lang="en-US" sz="1300" dirty="0"/>
              <a:t> ………………Our relevant experience</a:t>
            </a:r>
          </a:p>
          <a:p>
            <a:r>
              <a:rPr lang="en-US" sz="1300" b="1" dirty="0"/>
              <a:t>02 ………………Website audit and benchmarking</a:t>
            </a:r>
          </a:p>
          <a:p>
            <a:r>
              <a:rPr lang="en-US" sz="1300" dirty="0"/>
              <a:t>                                   </a:t>
            </a:r>
            <a:r>
              <a:rPr lang="en-US" sz="1300" dirty="0" err="1"/>
              <a:t>a_Website</a:t>
            </a:r>
            <a:r>
              <a:rPr lang="en-US" sz="1300" dirty="0"/>
              <a:t> usability audit</a:t>
            </a:r>
          </a:p>
          <a:p>
            <a:r>
              <a:rPr lang="en-US" sz="1300" dirty="0"/>
              <a:t>                                   </a:t>
            </a:r>
            <a:r>
              <a:rPr lang="en-US" sz="1300" dirty="0" err="1"/>
              <a:t>b_Customer</a:t>
            </a:r>
            <a:r>
              <a:rPr lang="en-US" sz="1300" dirty="0"/>
              <a:t> experience review</a:t>
            </a:r>
          </a:p>
          <a:p>
            <a:r>
              <a:rPr lang="en-US" sz="1300" dirty="0"/>
              <a:t>                                   </a:t>
            </a:r>
            <a:r>
              <a:rPr lang="en-US" sz="1300" dirty="0" err="1"/>
              <a:t>c_Website</a:t>
            </a:r>
            <a:r>
              <a:rPr lang="en-US" sz="1300" dirty="0"/>
              <a:t> performance review</a:t>
            </a:r>
          </a:p>
          <a:p>
            <a:r>
              <a:rPr lang="en-US" sz="1300" b="1" dirty="0"/>
              <a:t>02 ………………Recommendations and business case</a:t>
            </a:r>
          </a:p>
          <a:p>
            <a:r>
              <a:rPr lang="en-US" sz="1300" dirty="0"/>
              <a:t>                                   </a:t>
            </a:r>
            <a:r>
              <a:rPr lang="en-US" sz="1300" dirty="0" err="1"/>
              <a:t>d_Homepage</a:t>
            </a:r>
            <a:r>
              <a:rPr lang="en-US" sz="1300" dirty="0"/>
              <a:t> recommendations</a:t>
            </a:r>
          </a:p>
          <a:p>
            <a:r>
              <a:rPr lang="en-US" sz="1300" dirty="0"/>
              <a:t>                                   </a:t>
            </a:r>
            <a:r>
              <a:rPr lang="en-US" sz="1300" dirty="0" err="1"/>
              <a:t>e_Customer</a:t>
            </a:r>
            <a:r>
              <a:rPr lang="en-US" sz="1300" dirty="0"/>
              <a:t> centricity recommendations</a:t>
            </a:r>
          </a:p>
          <a:p>
            <a:r>
              <a:rPr lang="en-US" sz="1300" dirty="0"/>
              <a:t>                                    </a:t>
            </a:r>
            <a:r>
              <a:rPr lang="en-US" sz="1300" dirty="0" err="1"/>
              <a:t>f_Business</a:t>
            </a:r>
            <a:r>
              <a:rPr lang="en-US" sz="1300" dirty="0"/>
              <a:t> case support</a:t>
            </a:r>
          </a:p>
          <a:p>
            <a:r>
              <a:rPr lang="en-US" sz="1300" b="1" dirty="0"/>
              <a:t>02</a:t>
            </a:r>
            <a:r>
              <a:rPr lang="en-US" sz="1300" dirty="0"/>
              <a:t> ………………Deliverables</a:t>
            </a:r>
          </a:p>
          <a:p>
            <a:r>
              <a:rPr lang="en-US" sz="1300" b="1" dirty="0"/>
              <a:t>02</a:t>
            </a:r>
            <a:r>
              <a:rPr lang="en-US" sz="1300" dirty="0"/>
              <a:t> ………………Timings</a:t>
            </a:r>
          </a:p>
          <a:p>
            <a:r>
              <a:rPr lang="en-US" sz="1300" b="1" dirty="0"/>
              <a:t>02</a:t>
            </a:r>
            <a:r>
              <a:rPr lang="en-US" sz="1300" dirty="0"/>
              <a:t> ………………Costs</a:t>
            </a:r>
          </a:p>
          <a:p>
            <a:r>
              <a:rPr lang="en-US" sz="1300" b="1" dirty="0"/>
              <a:t>02</a:t>
            </a:r>
            <a:r>
              <a:rPr lang="en-US" sz="1300" dirty="0"/>
              <a:t> ………………Methodology appendix</a:t>
            </a:r>
          </a:p>
        </p:txBody>
      </p:sp>
      <p:sp>
        <p:nvSpPr>
          <p:cNvPr id="11" name="Content Placeholder 8"/>
          <p:cNvSpPr>
            <a:spLocks noGrp="1"/>
          </p:cNvSpPr>
          <p:nvPr>
            <p:ph sz="quarter" idx="14" hasCustomPrompt="1"/>
          </p:nvPr>
        </p:nvSpPr>
        <p:spPr>
          <a:xfrm>
            <a:off x="6280390" y="2197635"/>
            <a:ext cx="5589174" cy="2807773"/>
          </a:xfrm>
        </p:spPr>
        <p:txBody>
          <a:bodyPr/>
          <a:lstStyle>
            <a:lvl1pPr>
              <a:defRPr sz="1300"/>
            </a:lvl1pPr>
          </a:lstStyle>
          <a:p>
            <a:r>
              <a:rPr lang="en-US" sz="1300" dirty="0"/>
              <a:t>02 ………………Introduction</a:t>
            </a:r>
          </a:p>
          <a:p>
            <a:r>
              <a:rPr lang="en-US" sz="1300" dirty="0"/>
              <a:t>02 ………………Our clients</a:t>
            </a:r>
          </a:p>
          <a:p>
            <a:r>
              <a:rPr lang="en-US" sz="1300" dirty="0"/>
              <a:t>02 ………………Our relevant experience</a:t>
            </a:r>
          </a:p>
          <a:p>
            <a:r>
              <a:rPr lang="en-US" sz="1300" dirty="0"/>
              <a:t>02 ………………Deliverables</a:t>
            </a:r>
          </a:p>
          <a:p>
            <a:r>
              <a:rPr lang="en-US" sz="1300" dirty="0"/>
              <a:t>02 ………………Timings</a:t>
            </a:r>
          </a:p>
          <a:p>
            <a:r>
              <a:rPr lang="en-US" sz="1300" dirty="0"/>
              <a:t>02 ………………Costs</a:t>
            </a:r>
          </a:p>
          <a:p>
            <a:r>
              <a:rPr lang="en-US" sz="1300" dirty="0"/>
              <a:t>02 ………………Methodology appendix</a:t>
            </a:r>
          </a:p>
          <a:p>
            <a:r>
              <a:rPr lang="en-US" sz="1300" dirty="0"/>
              <a:t>02 ………………Introduction</a:t>
            </a:r>
          </a:p>
          <a:p>
            <a:r>
              <a:rPr lang="en-US" sz="1300" dirty="0"/>
              <a:t>02 ………………Our clients</a:t>
            </a:r>
          </a:p>
          <a:p>
            <a:r>
              <a:rPr lang="en-US" sz="1300" dirty="0"/>
              <a:t>02 ………………Our relevant experience</a:t>
            </a:r>
          </a:p>
          <a:p>
            <a:r>
              <a:rPr lang="en-US" sz="1300" dirty="0"/>
              <a:t>02 ………………Deliverables</a:t>
            </a:r>
          </a:p>
          <a:p>
            <a:r>
              <a:rPr lang="en-US" sz="1300" dirty="0"/>
              <a:t>02 ………………Timings</a:t>
            </a:r>
          </a:p>
          <a:p>
            <a:r>
              <a:rPr lang="en-US" sz="1300" dirty="0"/>
              <a:t>02 ………………Costs</a:t>
            </a:r>
          </a:p>
          <a:p>
            <a:r>
              <a:rPr lang="en-US" sz="1300" dirty="0"/>
              <a:t>02 ………………Methodology appendix</a:t>
            </a:r>
          </a:p>
          <a:p>
            <a:r>
              <a:rPr lang="en-US" sz="1300" dirty="0"/>
              <a:t>02 ………………Introduction</a:t>
            </a:r>
          </a:p>
          <a:p>
            <a:endParaRPr lang="en-US" sz="1300" dirty="0"/>
          </a:p>
        </p:txBody>
      </p:sp>
    </p:spTree>
    <p:extLst>
      <p:ext uri="{BB962C8B-B14F-4D97-AF65-F5344CB8AC3E}">
        <p14:creationId xmlns:p14="http://schemas.microsoft.com/office/powerpoint/2010/main" val="71033814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 text 1 image A">
    <p:spTree>
      <p:nvGrpSpPr>
        <p:cNvPr id="1" name=""/>
        <p:cNvGrpSpPr/>
        <p:nvPr/>
      </p:nvGrpSpPr>
      <p:grpSpPr>
        <a:xfrm>
          <a:off x="0" y="0"/>
          <a:ext cx="0" cy="0"/>
          <a:chOff x="0" y="0"/>
          <a:chExt cx="0" cy="0"/>
        </a:xfrm>
      </p:grpSpPr>
      <p:sp>
        <p:nvSpPr>
          <p:cNvPr id="15" name="TextBox 14"/>
          <p:cNvSpPr txBox="1"/>
          <p:nvPr userDrawn="1"/>
        </p:nvSpPr>
        <p:spPr>
          <a:xfrm>
            <a:off x="2383876" y="2594513"/>
            <a:ext cx="148054" cy="397161"/>
          </a:xfrm>
          <a:prstGeom prst="rect">
            <a:avLst/>
          </a:prstGeom>
          <a:noFill/>
        </p:spPr>
        <p:txBody>
          <a:bodyPr wrap="none" lIns="73279" tIns="36640" rIns="73279" bIns="36640" rtlCol="0">
            <a:spAutoFit/>
          </a:bodyPr>
          <a:lstStyle/>
          <a:p>
            <a:pPr defTabSz="521122"/>
            <a:endParaRPr lang="en-US" sz="2100" dirty="0">
              <a:solidFill>
                <a:srgbClr val="4F4E4E"/>
              </a:solidFill>
              <a:ea typeface="MS PGothic" panose="020B0600070205080204" pitchFamily="34" charset="-128"/>
            </a:endParaRPr>
          </a:p>
        </p:txBody>
      </p:sp>
      <p:sp>
        <p:nvSpPr>
          <p:cNvPr id="11" name="Picture Placeholder 11"/>
          <p:cNvSpPr>
            <a:spLocks noGrp="1"/>
          </p:cNvSpPr>
          <p:nvPr>
            <p:ph type="pic" sz="quarter" idx="13"/>
          </p:nvPr>
        </p:nvSpPr>
        <p:spPr>
          <a:xfrm>
            <a:off x="8163046" y="1965546"/>
            <a:ext cx="3647144" cy="3947869"/>
          </a:xfrm>
        </p:spPr>
        <p:txBody>
          <a:bodyPr/>
          <a:lstStyle/>
          <a:p>
            <a:endParaRPr lang="en-US" dirty="0"/>
          </a:p>
        </p:txBody>
      </p:sp>
      <p:sp>
        <p:nvSpPr>
          <p:cNvPr id="12" name="Text Placeholder 8"/>
          <p:cNvSpPr>
            <a:spLocks noGrp="1"/>
          </p:cNvSpPr>
          <p:nvPr>
            <p:ph type="body" sz="quarter" idx="14" hasCustomPrompt="1"/>
          </p:nvPr>
        </p:nvSpPr>
        <p:spPr>
          <a:xfrm>
            <a:off x="434513" y="1965546"/>
            <a:ext cx="3648633" cy="3947869"/>
          </a:xfrm>
        </p:spPr>
        <p:txBody>
          <a:bodyPr/>
          <a:lstStyle>
            <a:lvl1pPr>
              <a:defRPr sz="1500"/>
            </a:lvl1pPr>
          </a:lstStyle>
          <a:p>
            <a:pPr lvl="0"/>
            <a:r>
              <a:rPr lang="en-GB" dirty="0"/>
              <a:t>Click to edit text</a:t>
            </a:r>
          </a:p>
        </p:txBody>
      </p:sp>
      <p:sp>
        <p:nvSpPr>
          <p:cNvPr id="14" name="Text Placeholder 8"/>
          <p:cNvSpPr>
            <a:spLocks noGrp="1"/>
          </p:cNvSpPr>
          <p:nvPr>
            <p:ph type="body" sz="quarter" idx="15" hasCustomPrompt="1"/>
          </p:nvPr>
        </p:nvSpPr>
        <p:spPr>
          <a:xfrm>
            <a:off x="4298782" y="1965546"/>
            <a:ext cx="3648633" cy="3947869"/>
          </a:xfrm>
        </p:spPr>
        <p:txBody>
          <a:bodyPr/>
          <a:lstStyle>
            <a:lvl1pPr>
              <a:defRPr sz="1000"/>
            </a:lvl1pPr>
          </a:lstStyle>
          <a:p>
            <a:pPr lvl="0"/>
            <a:r>
              <a:rPr lang="en-GB" dirty="0"/>
              <a:t>Click to edit text</a:t>
            </a:r>
          </a:p>
        </p:txBody>
      </p:sp>
      <p:sp>
        <p:nvSpPr>
          <p:cNvPr id="9" name="Subtitle 2"/>
          <p:cNvSpPr>
            <a:spLocks noGrp="1"/>
          </p:cNvSpPr>
          <p:nvPr>
            <p:ph type="subTitle" idx="1" hasCustomPrompt="1"/>
          </p:nvPr>
        </p:nvSpPr>
        <p:spPr>
          <a:xfrm>
            <a:off x="434508" y="1100808"/>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Kicker</a:t>
            </a:r>
            <a:endParaRPr lang="en-US" dirty="0"/>
          </a:p>
        </p:txBody>
      </p:sp>
      <p:sp>
        <p:nvSpPr>
          <p:cNvPr id="13" name="Title Placeholder 1"/>
          <p:cNvSpPr>
            <a:spLocks noGrp="1"/>
          </p:cNvSpPr>
          <p:nvPr>
            <p:ph type="title" hasCustomPrompt="1"/>
          </p:nvPr>
        </p:nvSpPr>
        <p:spPr>
          <a:xfrm>
            <a:off x="438437" y="515993"/>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Introduction</a:t>
            </a:r>
          </a:p>
        </p:txBody>
      </p:sp>
      <p:sp>
        <p:nvSpPr>
          <p:cNvPr id="10"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Tree>
    <p:extLst>
      <p:ext uri="{BB962C8B-B14F-4D97-AF65-F5344CB8AC3E}">
        <p14:creationId xmlns:p14="http://schemas.microsoft.com/office/powerpoint/2010/main" val="39297419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 col team">
    <p:spTree>
      <p:nvGrpSpPr>
        <p:cNvPr id="1" name=""/>
        <p:cNvGrpSpPr/>
        <p:nvPr/>
      </p:nvGrpSpPr>
      <p:grpSpPr>
        <a:xfrm>
          <a:off x="0" y="0"/>
          <a:ext cx="0" cy="0"/>
          <a:chOff x="0" y="0"/>
          <a:chExt cx="0" cy="0"/>
        </a:xfrm>
      </p:grpSpPr>
      <p:sp>
        <p:nvSpPr>
          <p:cNvPr id="56" name="Rectangle 55"/>
          <p:cNvSpPr/>
          <p:nvPr userDrawn="1"/>
        </p:nvSpPr>
        <p:spPr>
          <a:xfrm>
            <a:off x="6263281"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8" name="Text Placeholder 8"/>
          <p:cNvSpPr>
            <a:spLocks noGrp="1"/>
          </p:cNvSpPr>
          <p:nvPr>
            <p:ph type="body" sz="quarter" idx="30" hasCustomPrompt="1"/>
          </p:nvPr>
        </p:nvSpPr>
        <p:spPr>
          <a:xfrm>
            <a:off x="6496006"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61" name="Picture Placeholder 27"/>
          <p:cNvSpPr>
            <a:spLocks noGrp="1"/>
          </p:cNvSpPr>
          <p:nvPr>
            <p:ph type="pic" sz="quarter" idx="33"/>
          </p:nvPr>
        </p:nvSpPr>
        <p:spPr>
          <a:xfrm>
            <a:off x="6818005" y="1927105"/>
            <a:ext cx="1648422" cy="1235117"/>
          </a:xfrm>
          <a:solidFill>
            <a:schemeClr val="bg1"/>
          </a:solidFill>
          <a:ln>
            <a:solidFill>
              <a:schemeClr val="bg1">
                <a:lumMod val="85000"/>
              </a:schemeClr>
            </a:solidFill>
          </a:ln>
        </p:spPr>
        <p:txBody>
          <a:bodyPr/>
          <a:lstStyle/>
          <a:p>
            <a:endParaRPr lang="en-US" dirty="0"/>
          </a:p>
        </p:txBody>
      </p:sp>
      <p:sp>
        <p:nvSpPr>
          <p:cNvPr id="23" name="Subtitle 2"/>
          <p:cNvSpPr>
            <a:spLocks noGrp="1"/>
          </p:cNvSpPr>
          <p:nvPr>
            <p:ph type="subTitle" idx="1" hasCustomPrompt="1"/>
          </p:nvPr>
        </p:nvSpPr>
        <p:spPr>
          <a:xfrm>
            <a:off x="459911"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 kicker</a:t>
            </a:r>
            <a:endParaRPr lang="en-US" dirty="0"/>
          </a:p>
        </p:txBody>
      </p:sp>
      <p:sp>
        <p:nvSpPr>
          <p:cNvPr id="25" name="Title Placeholder 1"/>
          <p:cNvSpPr>
            <a:spLocks noGrp="1"/>
          </p:cNvSpPr>
          <p:nvPr>
            <p:ph type="title" hasCustomPrompt="1"/>
          </p:nvPr>
        </p:nvSpPr>
        <p:spPr>
          <a:xfrm>
            <a:off x="459913" y="512307"/>
            <a:ext cx="11385536" cy="576881"/>
          </a:xfrm>
          <a:prstGeom prst="rect">
            <a:avLst/>
          </a:prstGeom>
        </p:spPr>
        <p:txBody>
          <a:bodyPr vert="horz" wrap="square" lIns="0" tIns="0" rIns="0" bIns="0" rtlCol="0" anchor="t" anchorCtr="0">
            <a:noAutofit/>
          </a:bodyPr>
          <a:lstStyle/>
          <a:p>
            <a:pPr lvl="0"/>
            <a:r>
              <a:rPr lang="en-GB" dirty="0"/>
              <a:t>Click to edit title</a:t>
            </a:r>
          </a:p>
        </p:txBody>
      </p:sp>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29" name="Rectangle 28"/>
          <p:cNvSpPr/>
          <p:nvPr userDrawn="1"/>
        </p:nvSpPr>
        <p:spPr>
          <a:xfrm>
            <a:off x="6263277"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6" name="Text Placeholder 19"/>
          <p:cNvSpPr>
            <a:spLocks noGrp="1"/>
          </p:cNvSpPr>
          <p:nvPr>
            <p:ph type="body" sz="quarter" idx="34" hasCustomPrompt="1"/>
          </p:nvPr>
        </p:nvSpPr>
        <p:spPr>
          <a:xfrm>
            <a:off x="6496007"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44" name="Rectangle 43"/>
          <p:cNvSpPr/>
          <p:nvPr userDrawn="1"/>
        </p:nvSpPr>
        <p:spPr>
          <a:xfrm>
            <a:off x="3341937"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45" name="Text Placeholder 8"/>
          <p:cNvSpPr>
            <a:spLocks noGrp="1"/>
          </p:cNvSpPr>
          <p:nvPr>
            <p:ph type="body" sz="quarter" idx="38" hasCustomPrompt="1"/>
          </p:nvPr>
        </p:nvSpPr>
        <p:spPr>
          <a:xfrm>
            <a:off x="3574662"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46" name="Picture Placeholder 27"/>
          <p:cNvSpPr>
            <a:spLocks noGrp="1"/>
          </p:cNvSpPr>
          <p:nvPr>
            <p:ph type="pic" sz="quarter" idx="39"/>
          </p:nvPr>
        </p:nvSpPr>
        <p:spPr>
          <a:xfrm>
            <a:off x="3896662" y="1927105"/>
            <a:ext cx="1648422" cy="1235117"/>
          </a:xfrm>
          <a:solidFill>
            <a:schemeClr val="bg1"/>
          </a:solidFill>
          <a:ln>
            <a:solidFill>
              <a:schemeClr val="bg1">
                <a:lumMod val="85000"/>
              </a:schemeClr>
            </a:solidFill>
          </a:ln>
        </p:spPr>
        <p:txBody>
          <a:bodyPr/>
          <a:lstStyle/>
          <a:p>
            <a:endParaRPr lang="en-US" dirty="0"/>
          </a:p>
        </p:txBody>
      </p:sp>
      <p:sp>
        <p:nvSpPr>
          <p:cNvPr id="47" name="Rectangle 46"/>
          <p:cNvSpPr/>
          <p:nvPr userDrawn="1"/>
        </p:nvSpPr>
        <p:spPr>
          <a:xfrm>
            <a:off x="3341933"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48" name="Text Placeholder 19"/>
          <p:cNvSpPr>
            <a:spLocks noGrp="1"/>
          </p:cNvSpPr>
          <p:nvPr>
            <p:ph type="body" sz="quarter" idx="40" hasCustomPrompt="1"/>
          </p:nvPr>
        </p:nvSpPr>
        <p:spPr>
          <a:xfrm>
            <a:off x="3574664"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3" name="Text Placeholder 2"/>
          <p:cNvSpPr>
            <a:spLocks noGrp="1"/>
          </p:cNvSpPr>
          <p:nvPr>
            <p:ph type="body" sz="quarter" idx="41" hasCustomPrompt="1"/>
          </p:nvPr>
        </p:nvSpPr>
        <p:spPr>
          <a:xfrm>
            <a:off x="3715318" y="4803339"/>
            <a:ext cx="1972969" cy="717798"/>
          </a:xfrm>
        </p:spPr>
        <p:txBody>
          <a:bodyPr/>
          <a:lstStyle>
            <a:lvl1pPr>
              <a:defRPr sz="1000"/>
            </a:lvl1pPr>
          </a:lstStyle>
          <a:p>
            <a:pPr lvl="0"/>
            <a:r>
              <a:rPr lang="en-US" dirty="0"/>
              <a:t>Description</a:t>
            </a:r>
          </a:p>
        </p:txBody>
      </p:sp>
      <p:sp>
        <p:nvSpPr>
          <p:cNvPr id="19" name="Text Placeholder 2"/>
          <p:cNvSpPr>
            <a:spLocks noGrp="1"/>
          </p:cNvSpPr>
          <p:nvPr>
            <p:ph type="body" sz="quarter" idx="42" hasCustomPrompt="1"/>
          </p:nvPr>
        </p:nvSpPr>
        <p:spPr>
          <a:xfrm>
            <a:off x="6674431" y="4803339"/>
            <a:ext cx="1972969" cy="717798"/>
          </a:xfrm>
        </p:spPr>
        <p:txBody>
          <a:bodyPr/>
          <a:lstStyle>
            <a:lvl1pPr>
              <a:defRPr sz="1000"/>
            </a:lvl1pPr>
          </a:lstStyle>
          <a:p>
            <a:pPr lvl="0"/>
            <a:r>
              <a:rPr lang="en-US" dirty="0"/>
              <a:t>Description</a:t>
            </a:r>
          </a:p>
        </p:txBody>
      </p:sp>
    </p:spTree>
    <p:extLst>
      <p:ext uri="{BB962C8B-B14F-4D97-AF65-F5344CB8AC3E}">
        <p14:creationId xmlns:p14="http://schemas.microsoft.com/office/powerpoint/2010/main" val="14543724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 col team">
    <p:spTree>
      <p:nvGrpSpPr>
        <p:cNvPr id="1" name=""/>
        <p:cNvGrpSpPr/>
        <p:nvPr/>
      </p:nvGrpSpPr>
      <p:grpSpPr>
        <a:xfrm>
          <a:off x="0" y="0"/>
          <a:ext cx="0" cy="0"/>
          <a:chOff x="0" y="0"/>
          <a:chExt cx="0" cy="0"/>
        </a:xfrm>
      </p:grpSpPr>
      <p:sp>
        <p:nvSpPr>
          <p:cNvPr id="30" name="Rectangle 29"/>
          <p:cNvSpPr/>
          <p:nvPr userDrawn="1"/>
        </p:nvSpPr>
        <p:spPr>
          <a:xfrm>
            <a:off x="433101" y="2794563"/>
            <a:ext cx="3309589"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2" name="Text Placeholder 8"/>
          <p:cNvSpPr>
            <a:spLocks noGrp="1"/>
          </p:cNvSpPr>
          <p:nvPr>
            <p:ph type="body" sz="quarter" idx="22" hasCustomPrompt="1"/>
          </p:nvPr>
        </p:nvSpPr>
        <p:spPr>
          <a:xfrm>
            <a:off x="973508" y="3391770"/>
            <a:ext cx="2228775" cy="487884"/>
          </a:xfrm>
        </p:spPr>
        <p:txBody>
          <a:bodyPr>
            <a:noAutofit/>
          </a:bodyPr>
          <a:lstStyle>
            <a:lvl1pPr algn="ctr">
              <a:defRPr sz="1800" b="0">
                <a:solidFill>
                  <a:srgbClr val="4F4E4E"/>
                </a:solidFill>
              </a:defRPr>
            </a:lvl1pPr>
          </a:lstStyle>
          <a:p>
            <a:pPr lvl="0"/>
            <a:r>
              <a:rPr lang="en-US" dirty="0"/>
              <a:t>Name Surname</a:t>
            </a:r>
          </a:p>
          <a:p>
            <a:pPr lvl="0"/>
            <a:r>
              <a:rPr lang="en-US" dirty="0"/>
              <a:t>Title</a:t>
            </a:r>
          </a:p>
        </p:txBody>
      </p:sp>
      <p:sp>
        <p:nvSpPr>
          <p:cNvPr id="35" name="Picture Placeholder 27"/>
          <p:cNvSpPr>
            <a:spLocks noGrp="1"/>
          </p:cNvSpPr>
          <p:nvPr>
            <p:ph type="pic" sz="quarter" idx="25"/>
          </p:nvPr>
        </p:nvSpPr>
        <p:spPr>
          <a:xfrm>
            <a:off x="1263683" y="1991614"/>
            <a:ext cx="1648422" cy="1235117"/>
          </a:xfrm>
          <a:solidFill>
            <a:schemeClr val="bg1"/>
          </a:solidFill>
          <a:ln>
            <a:solidFill>
              <a:schemeClr val="bg1">
                <a:lumMod val="85000"/>
              </a:schemeClr>
            </a:solidFill>
          </a:ln>
        </p:spPr>
        <p:txBody>
          <a:bodyPr/>
          <a:lstStyle/>
          <a:p>
            <a:endParaRPr lang="en-US" dirty="0"/>
          </a:p>
        </p:txBody>
      </p:sp>
      <p:sp>
        <p:nvSpPr>
          <p:cNvPr id="50" name="Rectangle 49"/>
          <p:cNvSpPr/>
          <p:nvPr userDrawn="1"/>
        </p:nvSpPr>
        <p:spPr>
          <a:xfrm>
            <a:off x="8509230" y="2794563"/>
            <a:ext cx="3309589"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2" name="Text Placeholder 8"/>
          <p:cNvSpPr>
            <a:spLocks noGrp="1"/>
          </p:cNvSpPr>
          <p:nvPr>
            <p:ph type="body" sz="quarter" idx="26" hasCustomPrompt="1"/>
          </p:nvPr>
        </p:nvSpPr>
        <p:spPr>
          <a:xfrm>
            <a:off x="9049637" y="3391770"/>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55" name="Picture Placeholder 27"/>
          <p:cNvSpPr>
            <a:spLocks noGrp="1"/>
          </p:cNvSpPr>
          <p:nvPr>
            <p:ph type="pic" sz="quarter" idx="29"/>
          </p:nvPr>
        </p:nvSpPr>
        <p:spPr>
          <a:xfrm>
            <a:off x="9339818" y="1991614"/>
            <a:ext cx="1648422" cy="1235117"/>
          </a:xfrm>
          <a:solidFill>
            <a:schemeClr val="bg1"/>
          </a:solidFill>
          <a:ln>
            <a:solidFill>
              <a:schemeClr val="bg1">
                <a:lumMod val="85000"/>
              </a:schemeClr>
            </a:solidFill>
          </a:ln>
        </p:spPr>
        <p:txBody>
          <a:bodyPr/>
          <a:lstStyle/>
          <a:p>
            <a:endParaRPr lang="en-US" dirty="0"/>
          </a:p>
        </p:txBody>
      </p:sp>
      <p:sp>
        <p:nvSpPr>
          <p:cNvPr id="56" name="Rectangle 55"/>
          <p:cNvSpPr/>
          <p:nvPr userDrawn="1"/>
        </p:nvSpPr>
        <p:spPr>
          <a:xfrm>
            <a:off x="4527926" y="2794563"/>
            <a:ext cx="3309589"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8" name="Text Placeholder 8"/>
          <p:cNvSpPr>
            <a:spLocks noGrp="1"/>
          </p:cNvSpPr>
          <p:nvPr>
            <p:ph type="body" sz="quarter" idx="30" hasCustomPrompt="1"/>
          </p:nvPr>
        </p:nvSpPr>
        <p:spPr>
          <a:xfrm>
            <a:off x="5068333" y="3391770"/>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61" name="Picture Placeholder 27"/>
          <p:cNvSpPr>
            <a:spLocks noGrp="1"/>
          </p:cNvSpPr>
          <p:nvPr>
            <p:ph type="pic" sz="quarter" idx="33"/>
          </p:nvPr>
        </p:nvSpPr>
        <p:spPr>
          <a:xfrm>
            <a:off x="5358512" y="1991614"/>
            <a:ext cx="1648422" cy="1235117"/>
          </a:xfrm>
          <a:solidFill>
            <a:schemeClr val="bg1"/>
          </a:solidFill>
          <a:ln>
            <a:solidFill>
              <a:schemeClr val="bg1">
                <a:lumMod val="85000"/>
              </a:schemeClr>
            </a:solidFill>
          </a:ln>
        </p:spPr>
        <p:txBody>
          <a:bodyPr/>
          <a:lstStyle/>
          <a:p>
            <a:endParaRPr lang="en-US" dirty="0"/>
          </a:p>
        </p:txBody>
      </p:sp>
      <p:sp>
        <p:nvSpPr>
          <p:cNvPr id="23" name="Subtitle 2"/>
          <p:cNvSpPr>
            <a:spLocks noGrp="1"/>
          </p:cNvSpPr>
          <p:nvPr>
            <p:ph type="subTitle" idx="1" hasCustomPrompt="1"/>
          </p:nvPr>
        </p:nvSpPr>
        <p:spPr>
          <a:xfrm>
            <a:off x="462227"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 kicker</a:t>
            </a:r>
            <a:endParaRPr lang="en-US" dirty="0"/>
          </a:p>
        </p:txBody>
      </p:sp>
      <p:sp>
        <p:nvSpPr>
          <p:cNvPr id="25" name="Title Placeholder 1"/>
          <p:cNvSpPr>
            <a:spLocks noGrp="1"/>
          </p:cNvSpPr>
          <p:nvPr>
            <p:ph type="title" hasCustomPrompt="1"/>
          </p:nvPr>
        </p:nvSpPr>
        <p:spPr>
          <a:xfrm>
            <a:off x="458143" y="512307"/>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Click to edit title</a:t>
            </a:r>
          </a:p>
        </p:txBody>
      </p:sp>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24" name="Rectangle 23"/>
          <p:cNvSpPr/>
          <p:nvPr userDrawn="1"/>
        </p:nvSpPr>
        <p:spPr>
          <a:xfrm>
            <a:off x="433101" y="4059919"/>
            <a:ext cx="3309589"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27" name="Text Placeholder 19"/>
          <p:cNvSpPr>
            <a:spLocks noGrp="1"/>
          </p:cNvSpPr>
          <p:nvPr>
            <p:ph type="body" sz="quarter" idx="24" hasCustomPrompt="1"/>
          </p:nvPr>
        </p:nvSpPr>
        <p:spPr>
          <a:xfrm>
            <a:off x="929064" y="4240956"/>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29" name="Rectangle 28"/>
          <p:cNvSpPr/>
          <p:nvPr userDrawn="1"/>
        </p:nvSpPr>
        <p:spPr>
          <a:xfrm>
            <a:off x="4527931" y="4059919"/>
            <a:ext cx="3309589"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6" name="Text Placeholder 19"/>
          <p:cNvSpPr>
            <a:spLocks noGrp="1"/>
          </p:cNvSpPr>
          <p:nvPr>
            <p:ph type="body" sz="quarter" idx="34" hasCustomPrompt="1"/>
          </p:nvPr>
        </p:nvSpPr>
        <p:spPr>
          <a:xfrm>
            <a:off x="5037275" y="4240956"/>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38" name="Rectangle 37"/>
          <p:cNvSpPr/>
          <p:nvPr userDrawn="1"/>
        </p:nvSpPr>
        <p:spPr>
          <a:xfrm>
            <a:off x="8509230" y="4059919"/>
            <a:ext cx="3309589"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9" name="Text Placeholder 19"/>
          <p:cNvSpPr>
            <a:spLocks noGrp="1"/>
          </p:cNvSpPr>
          <p:nvPr>
            <p:ph type="body" sz="quarter" idx="35" hasCustomPrompt="1"/>
          </p:nvPr>
        </p:nvSpPr>
        <p:spPr>
          <a:xfrm>
            <a:off x="8988395" y="4240956"/>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31" name="Text Placeholder 2"/>
          <p:cNvSpPr>
            <a:spLocks noGrp="1"/>
          </p:cNvSpPr>
          <p:nvPr>
            <p:ph type="body" sz="quarter" idx="41" hasCustomPrompt="1"/>
          </p:nvPr>
        </p:nvSpPr>
        <p:spPr>
          <a:xfrm>
            <a:off x="1004098" y="4827006"/>
            <a:ext cx="1972969" cy="717798"/>
          </a:xfrm>
        </p:spPr>
        <p:txBody>
          <a:bodyPr/>
          <a:lstStyle>
            <a:lvl1pPr>
              <a:defRPr sz="1000"/>
            </a:lvl1pPr>
          </a:lstStyle>
          <a:p>
            <a:pPr lvl="0"/>
            <a:r>
              <a:rPr lang="en-US" dirty="0"/>
              <a:t>Description</a:t>
            </a:r>
          </a:p>
        </p:txBody>
      </p:sp>
      <p:sp>
        <p:nvSpPr>
          <p:cNvPr id="33" name="Text Placeholder 2"/>
          <p:cNvSpPr>
            <a:spLocks noGrp="1"/>
          </p:cNvSpPr>
          <p:nvPr>
            <p:ph type="body" sz="quarter" idx="42" hasCustomPrompt="1"/>
          </p:nvPr>
        </p:nvSpPr>
        <p:spPr>
          <a:xfrm>
            <a:off x="5195214" y="4827006"/>
            <a:ext cx="1972969" cy="717798"/>
          </a:xfrm>
        </p:spPr>
        <p:txBody>
          <a:bodyPr/>
          <a:lstStyle>
            <a:lvl1pPr>
              <a:defRPr sz="1000"/>
            </a:lvl1pPr>
          </a:lstStyle>
          <a:p>
            <a:pPr lvl="0"/>
            <a:r>
              <a:rPr lang="en-US" dirty="0"/>
              <a:t>Description</a:t>
            </a:r>
          </a:p>
        </p:txBody>
      </p:sp>
      <p:sp>
        <p:nvSpPr>
          <p:cNvPr id="34" name="Text Placeholder 2"/>
          <p:cNvSpPr>
            <a:spLocks noGrp="1"/>
          </p:cNvSpPr>
          <p:nvPr>
            <p:ph type="body" sz="quarter" idx="43" hasCustomPrompt="1"/>
          </p:nvPr>
        </p:nvSpPr>
        <p:spPr>
          <a:xfrm>
            <a:off x="9139114" y="4828232"/>
            <a:ext cx="1972969" cy="717798"/>
          </a:xfrm>
        </p:spPr>
        <p:txBody>
          <a:bodyPr/>
          <a:lstStyle>
            <a:lvl1pPr>
              <a:defRPr sz="1000"/>
            </a:lvl1pPr>
          </a:lstStyle>
          <a:p>
            <a:pPr lvl="0"/>
            <a:r>
              <a:rPr lang="en-US" dirty="0"/>
              <a:t>Description</a:t>
            </a:r>
          </a:p>
        </p:txBody>
      </p:sp>
    </p:spTree>
    <p:extLst>
      <p:ext uri="{BB962C8B-B14F-4D97-AF65-F5344CB8AC3E}">
        <p14:creationId xmlns:p14="http://schemas.microsoft.com/office/powerpoint/2010/main" val="13559734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4 col team">
    <p:spTree>
      <p:nvGrpSpPr>
        <p:cNvPr id="1" name=""/>
        <p:cNvGrpSpPr/>
        <p:nvPr/>
      </p:nvGrpSpPr>
      <p:grpSpPr>
        <a:xfrm>
          <a:off x="0" y="0"/>
          <a:ext cx="0" cy="0"/>
          <a:chOff x="0" y="0"/>
          <a:chExt cx="0" cy="0"/>
        </a:xfrm>
      </p:grpSpPr>
      <p:sp>
        <p:nvSpPr>
          <p:cNvPr id="56" name="Rectangle 55"/>
          <p:cNvSpPr/>
          <p:nvPr userDrawn="1"/>
        </p:nvSpPr>
        <p:spPr>
          <a:xfrm>
            <a:off x="6263281"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8" name="Text Placeholder 8"/>
          <p:cNvSpPr>
            <a:spLocks noGrp="1"/>
          </p:cNvSpPr>
          <p:nvPr>
            <p:ph type="body" sz="quarter" idx="30" hasCustomPrompt="1"/>
          </p:nvPr>
        </p:nvSpPr>
        <p:spPr>
          <a:xfrm>
            <a:off x="6496006"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61" name="Picture Placeholder 27"/>
          <p:cNvSpPr>
            <a:spLocks noGrp="1"/>
          </p:cNvSpPr>
          <p:nvPr>
            <p:ph type="pic" sz="quarter" idx="33"/>
          </p:nvPr>
        </p:nvSpPr>
        <p:spPr>
          <a:xfrm>
            <a:off x="6818005" y="1927105"/>
            <a:ext cx="1648422" cy="1235117"/>
          </a:xfrm>
          <a:solidFill>
            <a:schemeClr val="bg1"/>
          </a:solidFill>
          <a:ln>
            <a:solidFill>
              <a:schemeClr val="bg1">
                <a:lumMod val="85000"/>
              </a:schemeClr>
            </a:solidFill>
          </a:ln>
        </p:spPr>
        <p:txBody>
          <a:bodyPr/>
          <a:lstStyle/>
          <a:p>
            <a:endParaRPr lang="en-US" dirty="0"/>
          </a:p>
        </p:txBody>
      </p:sp>
      <p:sp>
        <p:nvSpPr>
          <p:cNvPr id="23" name="Subtitle 2"/>
          <p:cNvSpPr>
            <a:spLocks noGrp="1"/>
          </p:cNvSpPr>
          <p:nvPr>
            <p:ph type="subTitle" idx="1"/>
          </p:nvPr>
        </p:nvSpPr>
        <p:spPr>
          <a:xfrm>
            <a:off x="462227"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a:t>
            </a:r>
            <a:endParaRPr lang="en-US" dirty="0"/>
          </a:p>
        </p:txBody>
      </p:sp>
      <p:sp>
        <p:nvSpPr>
          <p:cNvPr id="25" name="Title Placeholder 1"/>
          <p:cNvSpPr>
            <a:spLocks noGrp="1"/>
          </p:cNvSpPr>
          <p:nvPr>
            <p:ph type="title" hasCustomPrompt="1"/>
          </p:nvPr>
        </p:nvSpPr>
        <p:spPr>
          <a:xfrm>
            <a:off x="458563" y="509333"/>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Click to edit title</a:t>
            </a:r>
          </a:p>
        </p:txBody>
      </p:sp>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29" name="Rectangle 28"/>
          <p:cNvSpPr/>
          <p:nvPr userDrawn="1"/>
        </p:nvSpPr>
        <p:spPr>
          <a:xfrm>
            <a:off x="6263277"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6" name="Text Placeholder 19"/>
          <p:cNvSpPr>
            <a:spLocks noGrp="1"/>
          </p:cNvSpPr>
          <p:nvPr>
            <p:ph type="body" sz="quarter" idx="34" hasCustomPrompt="1"/>
          </p:nvPr>
        </p:nvSpPr>
        <p:spPr>
          <a:xfrm>
            <a:off x="6496007"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31" name="Rectangle 30"/>
          <p:cNvSpPr/>
          <p:nvPr userDrawn="1"/>
        </p:nvSpPr>
        <p:spPr>
          <a:xfrm>
            <a:off x="455805"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33" name="Text Placeholder 8"/>
          <p:cNvSpPr>
            <a:spLocks noGrp="1"/>
          </p:cNvSpPr>
          <p:nvPr>
            <p:ph type="body" sz="quarter" idx="35" hasCustomPrompt="1"/>
          </p:nvPr>
        </p:nvSpPr>
        <p:spPr>
          <a:xfrm>
            <a:off x="688530"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34" name="Picture Placeholder 27"/>
          <p:cNvSpPr>
            <a:spLocks noGrp="1"/>
          </p:cNvSpPr>
          <p:nvPr>
            <p:ph type="pic" sz="quarter" idx="36"/>
          </p:nvPr>
        </p:nvSpPr>
        <p:spPr>
          <a:xfrm>
            <a:off x="1010530" y="1927105"/>
            <a:ext cx="1648422" cy="1235117"/>
          </a:xfrm>
          <a:solidFill>
            <a:schemeClr val="bg1"/>
          </a:solidFill>
          <a:ln>
            <a:solidFill>
              <a:schemeClr val="bg1">
                <a:lumMod val="85000"/>
              </a:schemeClr>
            </a:solidFill>
          </a:ln>
        </p:spPr>
        <p:txBody>
          <a:bodyPr/>
          <a:lstStyle/>
          <a:p>
            <a:endParaRPr lang="en-US" dirty="0"/>
          </a:p>
        </p:txBody>
      </p:sp>
      <p:sp>
        <p:nvSpPr>
          <p:cNvPr id="41" name="Rectangle 40"/>
          <p:cNvSpPr/>
          <p:nvPr userDrawn="1"/>
        </p:nvSpPr>
        <p:spPr>
          <a:xfrm>
            <a:off x="455801"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42" name="Text Placeholder 19"/>
          <p:cNvSpPr>
            <a:spLocks noGrp="1"/>
          </p:cNvSpPr>
          <p:nvPr>
            <p:ph type="body" sz="quarter" idx="37" hasCustomPrompt="1"/>
          </p:nvPr>
        </p:nvSpPr>
        <p:spPr>
          <a:xfrm>
            <a:off x="688533"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44" name="Rectangle 43"/>
          <p:cNvSpPr/>
          <p:nvPr userDrawn="1"/>
        </p:nvSpPr>
        <p:spPr>
          <a:xfrm>
            <a:off x="3341937"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45" name="Text Placeholder 8"/>
          <p:cNvSpPr>
            <a:spLocks noGrp="1"/>
          </p:cNvSpPr>
          <p:nvPr>
            <p:ph type="body" sz="quarter" idx="38" hasCustomPrompt="1"/>
          </p:nvPr>
        </p:nvSpPr>
        <p:spPr>
          <a:xfrm>
            <a:off x="3574662"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46" name="Picture Placeholder 27"/>
          <p:cNvSpPr>
            <a:spLocks noGrp="1"/>
          </p:cNvSpPr>
          <p:nvPr>
            <p:ph type="pic" sz="quarter" idx="39"/>
          </p:nvPr>
        </p:nvSpPr>
        <p:spPr>
          <a:xfrm>
            <a:off x="3896662" y="1927105"/>
            <a:ext cx="1648422" cy="1235117"/>
          </a:xfrm>
          <a:solidFill>
            <a:schemeClr val="bg1"/>
          </a:solidFill>
          <a:ln>
            <a:solidFill>
              <a:schemeClr val="bg1">
                <a:lumMod val="85000"/>
              </a:schemeClr>
            </a:solidFill>
          </a:ln>
        </p:spPr>
        <p:txBody>
          <a:bodyPr/>
          <a:lstStyle/>
          <a:p>
            <a:endParaRPr lang="en-US" dirty="0"/>
          </a:p>
        </p:txBody>
      </p:sp>
      <p:sp>
        <p:nvSpPr>
          <p:cNvPr id="47" name="Rectangle 46"/>
          <p:cNvSpPr/>
          <p:nvPr userDrawn="1"/>
        </p:nvSpPr>
        <p:spPr>
          <a:xfrm>
            <a:off x="3341933"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48" name="Text Placeholder 19"/>
          <p:cNvSpPr>
            <a:spLocks noGrp="1"/>
          </p:cNvSpPr>
          <p:nvPr>
            <p:ph type="body" sz="quarter" idx="40" hasCustomPrompt="1"/>
          </p:nvPr>
        </p:nvSpPr>
        <p:spPr>
          <a:xfrm>
            <a:off x="3574664"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51" name="Rectangle 50"/>
          <p:cNvSpPr/>
          <p:nvPr userDrawn="1"/>
        </p:nvSpPr>
        <p:spPr>
          <a:xfrm>
            <a:off x="9153599" y="2750640"/>
            <a:ext cx="2712155" cy="2525930"/>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3" name="Text Placeholder 8"/>
          <p:cNvSpPr>
            <a:spLocks noGrp="1"/>
          </p:cNvSpPr>
          <p:nvPr>
            <p:ph type="body" sz="quarter" idx="41" hasCustomPrompt="1"/>
          </p:nvPr>
        </p:nvSpPr>
        <p:spPr>
          <a:xfrm>
            <a:off x="9386327" y="3325435"/>
            <a:ext cx="2228775" cy="487884"/>
          </a:xfrm>
        </p:spPr>
        <p:txBody>
          <a:bodyPr>
            <a:noAutofit/>
          </a:bodyPr>
          <a:lstStyle>
            <a:lvl1pPr algn="ctr">
              <a:defRPr sz="1800">
                <a:solidFill>
                  <a:srgbClr val="4F4E4E"/>
                </a:solidFill>
              </a:defRPr>
            </a:lvl1pPr>
          </a:lstStyle>
          <a:p>
            <a:pPr lvl="0"/>
            <a:r>
              <a:rPr lang="en-US" dirty="0"/>
              <a:t>Name Surname</a:t>
            </a:r>
          </a:p>
          <a:p>
            <a:pPr lvl="0"/>
            <a:r>
              <a:rPr lang="en-US" dirty="0"/>
              <a:t>title</a:t>
            </a:r>
          </a:p>
        </p:txBody>
      </p:sp>
      <p:sp>
        <p:nvSpPr>
          <p:cNvPr id="54" name="Picture Placeholder 27"/>
          <p:cNvSpPr>
            <a:spLocks noGrp="1"/>
          </p:cNvSpPr>
          <p:nvPr>
            <p:ph type="pic" sz="quarter" idx="42"/>
          </p:nvPr>
        </p:nvSpPr>
        <p:spPr>
          <a:xfrm>
            <a:off x="9708327" y="1927105"/>
            <a:ext cx="1648422" cy="1235117"/>
          </a:xfrm>
          <a:solidFill>
            <a:schemeClr val="bg1"/>
          </a:solidFill>
          <a:ln>
            <a:solidFill>
              <a:schemeClr val="bg1">
                <a:lumMod val="85000"/>
              </a:schemeClr>
            </a:solidFill>
          </a:ln>
        </p:spPr>
        <p:txBody>
          <a:bodyPr/>
          <a:lstStyle/>
          <a:p>
            <a:endParaRPr lang="en-US" dirty="0"/>
          </a:p>
        </p:txBody>
      </p:sp>
      <p:sp>
        <p:nvSpPr>
          <p:cNvPr id="57" name="Rectangle 56"/>
          <p:cNvSpPr/>
          <p:nvPr userDrawn="1"/>
        </p:nvSpPr>
        <p:spPr>
          <a:xfrm>
            <a:off x="9153595" y="4015991"/>
            <a:ext cx="2712154" cy="185399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73279" tIns="36640" rIns="73279" bIns="36640" rtlCol="0" anchor="ctr"/>
          <a:lstStyle/>
          <a:p>
            <a:pPr algn="ctr" defTabSz="521122"/>
            <a:endParaRPr lang="en-US" sz="2100" dirty="0">
              <a:solidFill>
                <a:srgbClr val="FFFFFF"/>
              </a:solidFill>
            </a:endParaRPr>
          </a:p>
        </p:txBody>
      </p:sp>
      <p:sp>
        <p:nvSpPr>
          <p:cNvPr id="59" name="Text Placeholder 19"/>
          <p:cNvSpPr>
            <a:spLocks noGrp="1"/>
          </p:cNvSpPr>
          <p:nvPr>
            <p:ph type="body" sz="quarter" idx="43" hasCustomPrompt="1"/>
          </p:nvPr>
        </p:nvSpPr>
        <p:spPr>
          <a:xfrm>
            <a:off x="9386325" y="4174621"/>
            <a:ext cx="2228776" cy="303685"/>
          </a:xfrm>
        </p:spPr>
        <p:txBody>
          <a:bodyPr>
            <a:noAutofit/>
          </a:bodyPr>
          <a:lstStyle>
            <a:lvl1pPr algn="ctr">
              <a:defRPr lang="en-US" sz="1000" b="1" u="none" baseline="0" smtClean="0">
                <a:latin typeface="Arial"/>
                <a:cs typeface="Arial"/>
              </a:defRPr>
            </a:lvl1pPr>
          </a:lstStyle>
          <a:p>
            <a:r>
              <a:rPr lang="en-US" dirty="0"/>
              <a:t>Role:</a:t>
            </a:r>
          </a:p>
        </p:txBody>
      </p:sp>
      <p:sp>
        <p:nvSpPr>
          <p:cNvPr id="30" name="Text Placeholder 2"/>
          <p:cNvSpPr>
            <a:spLocks noGrp="1"/>
          </p:cNvSpPr>
          <p:nvPr>
            <p:ph type="body" sz="quarter" idx="44" hasCustomPrompt="1"/>
          </p:nvPr>
        </p:nvSpPr>
        <p:spPr>
          <a:xfrm>
            <a:off x="839741" y="4736585"/>
            <a:ext cx="1972969" cy="717798"/>
          </a:xfrm>
        </p:spPr>
        <p:txBody>
          <a:bodyPr/>
          <a:lstStyle>
            <a:lvl1pPr>
              <a:defRPr sz="1000"/>
            </a:lvl1pPr>
          </a:lstStyle>
          <a:p>
            <a:pPr lvl="0"/>
            <a:r>
              <a:rPr lang="en-US" dirty="0"/>
              <a:t>Description</a:t>
            </a:r>
          </a:p>
        </p:txBody>
      </p:sp>
      <p:sp>
        <p:nvSpPr>
          <p:cNvPr id="32" name="Text Placeholder 2"/>
          <p:cNvSpPr>
            <a:spLocks noGrp="1"/>
          </p:cNvSpPr>
          <p:nvPr>
            <p:ph type="body" sz="quarter" idx="45" hasCustomPrompt="1"/>
          </p:nvPr>
        </p:nvSpPr>
        <p:spPr>
          <a:xfrm>
            <a:off x="3715997" y="4737959"/>
            <a:ext cx="1972969" cy="717798"/>
          </a:xfrm>
        </p:spPr>
        <p:txBody>
          <a:bodyPr/>
          <a:lstStyle>
            <a:lvl1pPr>
              <a:defRPr sz="1000"/>
            </a:lvl1pPr>
          </a:lstStyle>
          <a:p>
            <a:pPr lvl="0"/>
            <a:r>
              <a:rPr lang="en-US" dirty="0"/>
              <a:t>Description</a:t>
            </a:r>
          </a:p>
        </p:txBody>
      </p:sp>
      <p:sp>
        <p:nvSpPr>
          <p:cNvPr id="35" name="Text Placeholder 2"/>
          <p:cNvSpPr>
            <a:spLocks noGrp="1"/>
          </p:cNvSpPr>
          <p:nvPr>
            <p:ph type="body" sz="quarter" idx="46" hasCustomPrompt="1"/>
          </p:nvPr>
        </p:nvSpPr>
        <p:spPr>
          <a:xfrm>
            <a:off x="6592252" y="4737959"/>
            <a:ext cx="1972969" cy="717798"/>
          </a:xfrm>
        </p:spPr>
        <p:txBody>
          <a:bodyPr/>
          <a:lstStyle>
            <a:lvl1pPr>
              <a:defRPr sz="1000"/>
            </a:lvl1pPr>
          </a:lstStyle>
          <a:p>
            <a:pPr lvl="0"/>
            <a:r>
              <a:rPr lang="en-US" dirty="0"/>
              <a:t>Description</a:t>
            </a:r>
          </a:p>
        </p:txBody>
      </p:sp>
      <p:sp>
        <p:nvSpPr>
          <p:cNvPr id="38" name="Text Placeholder 2"/>
          <p:cNvSpPr>
            <a:spLocks noGrp="1"/>
          </p:cNvSpPr>
          <p:nvPr>
            <p:ph type="body" sz="quarter" idx="47" hasCustomPrompt="1"/>
          </p:nvPr>
        </p:nvSpPr>
        <p:spPr>
          <a:xfrm>
            <a:off x="9550008" y="4742379"/>
            <a:ext cx="1972969" cy="717798"/>
          </a:xfrm>
        </p:spPr>
        <p:txBody>
          <a:bodyPr/>
          <a:lstStyle>
            <a:lvl1pPr>
              <a:defRPr sz="1000"/>
            </a:lvl1pPr>
          </a:lstStyle>
          <a:p>
            <a:pPr lvl="0"/>
            <a:r>
              <a:rPr lang="en-US" dirty="0"/>
              <a:t>Description</a:t>
            </a:r>
          </a:p>
        </p:txBody>
      </p:sp>
    </p:spTree>
    <p:extLst>
      <p:ext uri="{BB962C8B-B14F-4D97-AF65-F5344CB8AC3E}">
        <p14:creationId xmlns:p14="http://schemas.microsoft.com/office/powerpoint/2010/main" val="247826181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3 col clients">
    <p:spTree>
      <p:nvGrpSpPr>
        <p:cNvPr id="1" name=""/>
        <p:cNvGrpSpPr/>
        <p:nvPr/>
      </p:nvGrpSpPr>
      <p:grpSpPr>
        <a:xfrm>
          <a:off x="0" y="0"/>
          <a:ext cx="0" cy="0"/>
          <a:chOff x="0" y="0"/>
          <a:chExt cx="0" cy="0"/>
        </a:xfrm>
      </p:grpSpPr>
      <p:sp>
        <p:nvSpPr>
          <p:cNvPr id="35" name="Picture Placeholder 27"/>
          <p:cNvSpPr>
            <a:spLocks noGrp="1"/>
          </p:cNvSpPr>
          <p:nvPr>
            <p:ph type="pic" sz="quarter" idx="25" hasCustomPrompt="1"/>
          </p:nvPr>
        </p:nvSpPr>
        <p:spPr>
          <a:xfrm>
            <a:off x="445686" y="1927104"/>
            <a:ext cx="3297002" cy="1044243"/>
          </a:xfrm>
          <a:solidFill>
            <a:schemeClr val="bg1"/>
          </a:solidFill>
          <a:ln>
            <a:solidFill>
              <a:schemeClr val="bg1">
                <a:lumMod val="85000"/>
              </a:schemeClr>
            </a:solidFill>
          </a:ln>
        </p:spPr>
        <p:txBody>
          <a:bodyPr/>
          <a:lstStyle>
            <a:lvl1pPr>
              <a:defRPr baseline="0"/>
            </a:lvl1pPr>
          </a:lstStyle>
          <a:p>
            <a:r>
              <a:rPr lang="en-US" dirty="0"/>
              <a:t>Insert logo here</a:t>
            </a:r>
          </a:p>
        </p:txBody>
      </p:sp>
      <p:sp>
        <p:nvSpPr>
          <p:cNvPr id="55" name="Picture Placeholder 27"/>
          <p:cNvSpPr>
            <a:spLocks noGrp="1"/>
          </p:cNvSpPr>
          <p:nvPr>
            <p:ph type="pic" sz="quarter" idx="29" hasCustomPrompt="1"/>
          </p:nvPr>
        </p:nvSpPr>
        <p:spPr>
          <a:xfrm>
            <a:off x="8509230" y="1927103"/>
            <a:ext cx="3357573" cy="1044245"/>
          </a:xfrm>
          <a:solidFill>
            <a:schemeClr val="bg1"/>
          </a:solidFill>
          <a:ln>
            <a:solidFill>
              <a:schemeClr val="bg1">
                <a:lumMod val="85000"/>
              </a:schemeClr>
            </a:solidFill>
          </a:ln>
        </p:spPr>
        <p:txBody>
          <a:bodyPr/>
          <a:lstStyle/>
          <a:p>
            <a:r>
              <a:rPr lang="en-US" dirty="0"/>
              <a:t>Insert logo here</a:t>
            </a:r>
          </a:p>
        </p:txBody>
      </p:sp>
      <p:sp>
        <p:nvSpPr>
          <p:cNvPr id="61" name="Picture Placeholder 27"/>
          <p:cNvSpPr>
            <a:spLocks noGrp="1"/>
          </p:cNvSpPr>
          <p:nvPr>
            <p:ph type="pic" sz="quarter" idx="33" hasCustomPrompt="1"/>
          </p:nvPr>
        </p:nvSpPr>
        <p:spPr>
          <a:xfrm>
            <a:off x="4527929" y="1927101"/>
            <a:ext cx="3309586" cy="1044244"/>
          </a:xfrm>
          <a:solidFill>
            <a:schemeClr val="bg1"/>
          </a:solidFill>
          <a:ln>
            <a:solidFill>
              <a:schemeClr val="bg1">
                <a:lumMod val="85000"/>
              </a:schemeClr>
            </a:solidFill>
          </a:ln>
        </p:spPr>
        <p:txBody>
          <a:bodyPr/>
          <a:lstStyle>
            <a:lvl1pPr>
              <a:defRPr baseline="0"/>
            </a:lvl1pPr>
          </a:lstStyle>
          <a:p>
            <a:r>
              <a:rPr lang="en-US" dirty="0"/>
              <a:t>Insert logo here</a:t>
            </a:r>
          </a:p>
        </p:txBody>
      </p:sp>
      <p:sp>
        <p:nvSpPr>
          <p:cNvPr id="23" name="Subtitle 2"/>
          <p:cNvSpPr>
            <a:spLocks noGrp="1"/>
          </p:cNvSpPr>
          <p:nvPr>
            <p:ph type="subTitle" idx="1" hasCustomPrompt="1"/>
          </p:nvPr>
        </p:nvSpPr>
        <p:spPr>
          <a:xfrm>
            <a:off x="429019"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 subtitle</a:t>
            </a:r>
            <a:endParaRPr lang="en-US" dirty="0"/>
          </a:p>
        </p:txBody>
      </p:sp>
      <p:sp>
        <p:nvSpPr>
          <p:cNvPr id="25" name="Title Placeholder 1"/>
          <p:cNvSpPr>
            <a:spLocks noGrp="1"/>
          </p:cNvSpPr>
          <p:nvPr>
            <p:ph type="title" hasCustomPrompt="1"/>
          </p:nvPr>
        </p:nvSpPr>
        <p:spPr>
          <a:xfrm>
            <a:off x="429017" y="512307"/>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Click to edit title</a:t>
            </a:r>
          </a:p>
        </p:txBody>
      </p:sp>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31" name="Text Placeholder 19"/>
          <p:cNvSpPr>
            <a:spLocks noGrp="1"/>
          </p:cNvSpPr>
          <p:nvPr>
            <p:ph type="body" sz="quarter" idx="37" hasCustomPrompt="1"/>
          </p:nvPr>
        </p:nvSpPr>
        <p:spPr>
          <a:xfrm>
            <a:off x="455802" y="2987585"/>
            <a:ext cx="3286886" cy="259382"/>
          </a:xfrm>
        </p:spPr>
        <p:txBody>
          <a:bodyPr>
            <a:noAutofit/>
          </a:bodyPr>
          <a:lstStyle>
            <a:lvl1pPr algn="l">
              <a:defRPr lang="en-US" sz="1000" b="1" u="none" baseline="0" smtClean="0">
                <a:latin typeface="Arial"/>
                <a:cs typeface="Arial"/>
              </a:defRPr>
            </a:lvl1pPr>
          </a:lstStyle>
          <a:p>
            <a:r>
              <a:rPr lang="en-US" dirty="0"/>
              <a:t>Subtitle</a:t>
            </a:r>
          </a:p>
        </p:txBody>
      </p:sp>
      <p:sp>
        <p:nvSpPr>
          <p:cNvPr id="34" name="Text Placeholder 19"/>
          <p:cNvSpPr>
            <a:spLocks noGrp="1"/>
          </p:cNvSpPr>
          <p:nvPr>
            <p:ph type="body" sz="quarter" idx="38" hasCustomPrompt="1"/>
          </p:nvPr>
        </p:nvSpPr>
        <p:spPr>
          <a:xfrm>
            <a:off x="4527929" y="2987585"/>
            <a:ext cx="3309586" cy="259382"/>
          </a:xfrm>
        </p:spPr>
        <p:txBody>
          <a:bodyPr>
            <a:noAutofit/>
          </a:bodyPr>
          <a:lstStyle>
            <a:lvl1pPr algn="l">
              <a:defRPr lang="en-US" sz="1000" b="1" u="none" baseline="0" smtClean="0">
                <a:latin typeface="Arial"/>
                <a:cs typeface="Arial"/>
              </a:defRPr>
            </a:lvl1pPr>
          </a:lstStyle>
          <a:p>
            <a:r>
              <a:rPr lang="en-US" dirty="0"/>
              <a:t>Subtitle</a:t>
            </a:r>
          </a:p>
        </p:txBody>
      </p:sp>
      <p:sp>
        <p:nvSpPr>
          <p:cNvPr id="42" name="Text Placeholder 19"/>
          <p:cNvSpPr>
            <a:spLocks noGrp="1"/>
          </p:cNvSpPr>
          <p:nvPr>
            <p:ph type="body" sz="quarter" idx="39" hasCustomPrompt="1"/>
          </p:nvPr>
        </p:nvSpPr>
        <p:spPr>
          <a:xfrm>
            <a:off x="8515133" y="2987585"/>
            <a:ext cx="3351672" cy="259382"/>
          </a:xfrm>
        </p:spPr>
        <p:txBody>
          <a:bodyPr>
            <a:noAutofit/>
          </a:bodyPr>
          <a:lstStyle>
            <a:lvl1pPr algn="l">
              <a:defRPr lang="en-US" sz="1000" b="1" u="none" baseline="0" smtClean="0">
                <a:latin typeface="Arial"/>
                <a:cs typeface="Arial"/>
              </a:defRPr>
            </a:lvl1pPr>
          </a:lstStyle>
          <a:p>
            <a:r>
              <a:rPr lang="en-US" dirty="0"/>
              <a:t>Subtitle</a:t>
            </a:r>
          </a:p>
        </p:txBody>
      </p:sp>
      <p:sp>
        <p:nvSpPr>
          <p:cNvPr id="5" name="Text Placeholder 4"/>
          <p:cNvSpPr>
            <a:spLocks noGrp="1"/>
          </p:cNvSpPr>
          <p:nvPr>
            <p:ph type="body" sz="quarter" idx="40" hasCustomPrompt="1"/>
          </p:nvPr>
        </p:nvSpPr>
        <p:spPr>
          <a:xfrm>
            <a:off x="456559" y="3247390"/>
            <a:ext cx="3286470" cy="209574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18" name="Text Placeholder 4"/>
          <p:cNvSpPr>
            <a:spLocks noGrp="1"/>
          </p:cNvSpPr>
          <p:nvPr>
            <p:ph type="body" sz="quarter" idx="41" hasCustomPrompt="1"/>
          </p:nvPr>
        </p:nvSpPr>
        <p:spPr>
          <a:xfrm>
            <a:off x="4527929" y="3247390"/>
            <a:ext cx="3309586" cy="209574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19" name="Text Placeholder 4"/>
          <p:cNvSpPr>
            <a:spLocks noGrp="1"/>
          </p:cNvSpPr>
          <p:nvPr>
            <p:ph type="body" sz="quarter" idx="42" hasCustomPrompt="1"/>
          </p:nvPr>
        </p:nvSpPr>
        <p:spPr>
          <a:xfrm>
            <a:off x="8516683" y="3247390"/>
            <a:ext cx="3350125" cy="209574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Tree>
    <p:extLst>
      <p:ext uri="{BB962C8B-B14F-4D97-AF65-F5344CB8AC3E}">
        <p14:creationId xmlns:p14="http://schemas.microsoft.com/office/powerpoint/2010/main" val="223956773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_3 col team">
    <p:spTree>
      <p:nvGrpSpPr>
        <p:cNvPr id="1" name=""/>
        <p:cNvGrpSpPr/>
        <p:nvPr/>
      </p:nvGrpSpPr>
      <p:grpSpPr>
        <a:xfrm>
          <a:off x="0" y="0"/>
          <a:ext cx="0" cy="0"/>
          <a:chOff x="0" y="0"/>
          <a:chExt cx="0" cy="0"/>
        </a:xfrm>
      </p:grpSpPr>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34" name="Picture Placeholder 27"/>
          <p:cNvSpPr>
            <a:spLocks noGrp="1"/>
          </p:cNvSpPr>
          <p:nvPr>
            <p:ph type="pic" sz="quarter" idx="36" hasCustomPrompt="1"/>
          </p:nvPr>
        </p:nvSpPr>
        <p:spPr>
          <a:xfrm>
            <a:off x="455806" y="1927102"/>
            <a:ext cx="2702037" cy="1044242"/>
          </a:xfrm>
          <a:solidFill>
            <a:schemeClr val="bg1"/>
          </a:solidFill>
          <a:ln>
            <a:solidFill>
              <a:schemeClr val="bg1">
                <a:lumMod val="85000"/>
              </a:schemeClr>
            </a:solidFill>
          </a:ln>
        </p:spPr>
        <p:txBody>
          <a:bodyPr/>
          <a:lstStyle/>
          <a:p>
            <a:r>
              <a:rPr lang="en-US" dirty="0"/>
              <a:t>Insert logo here</a:t>
            </a:r>
          </a:p>
        </p:txBody>
      </p:sp>
      <p:sp>
        <p:nvSpPr>
          <p:cNvPr id="42" name="Text Placeholder 19"/>
          <p:cNvSpPr>
            <a:spLocks noGrp="1"/>
          </p:cNvSpPr>
          <p:nvPr>
            <p:ph type="body" sz="quarter" idx="37" hasCustomPrompt="1"/>
          </p:nvPr>
        </p:nvSpPr>
        <p:spPr>
          <a:xfrm>
            <a:off x="455806" y="2990101"/>
            <a:ext cx="2702037"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30" name="Picture Placeholder 27"/>
          <p:cNvSpPr>
            <a:spLocks noGrp="1"/>
          </p:cNvSpPr>
          <p:nvPr>
            <p:ph type="pic" sz="quarter" idx="38" hasCustomPrompt="1"/>
          </p:nvPr>
        </p:nvSpPr>
        <p:spPr>
          <a:xfrm>
            <a:off x="3404238" y="1927102"/>
            <a:ext cx="2702037" cy="1044242"/>
          </a:xfrm>
          <a:solidFill>
            <a:schemeClr val="bg1"/>
          </a:solidFill>
          <a:ln>
            <a:solidFill>
              <a:schemeClr val="bg1">
                <a:lumMod val="85000"/>
              </a:schemeClr>
            </a:solidFill>
          </a:ln>
        </p:spPr>
        <p:txBody>
          <a:bodyPr/>
          <a:lstStyle/>
          <a:p>
            <a:r>
              <a:rPr lang="en-US" dirty="0"/>
              <a:t>Insert logo here</a:t>
            </a:r>
          </a:p>
        </p:txBody>
      </p:sp>
      <p:sp>
        <p:nvSpPr>
          <p:cNvPr id="32" name="Text Placeholder 19"/>
          <p:cNvSpPr>
            <a:spLocks noGrp="1"/>
          </p:cNvSpPr>
          <p:nvPr>
            <p:ph type="body" sz="quarter" idx="39" hasCustomPrompt="1"/>
          </p:nvPr>
        </p:nvSpPr>
        <p:spPr>
          <a:xfrm>
            <a:off x="3404238" y="2990101"/>
            <a:ext cx="2702037"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38" name="Picture Placeholder 27"/>
          <p:cNvSpPr>
            <a:spLocks noGrp="1"/>
          </p:cNvSpPr>
          <p:nvPr>
            <p:ph type="pic" sz="quarter" idx="40" hasCustomPrompt="1"/>
          </p:nvPr>
        </p:nvSpPr>
        <p:spPr>
          <a:xfrm>
            <a:off x="6302568" y="1927102"/>
            <a:ext cx="2702037" cy="1044242"/>
          </a:xfrm>
          <a:solidFill>
            <a:schemeClr val="bg1"/>
          </a:solidFill>
          <a:ln>
            <a:solidFill>
              <a:schemeClr val="bg1">
                <a:lumMod val="85000"/>
              </a:schemeClr>
            </a:solidFill>
          </a:ln>
        </p:spPr>
        <p:txBody>
          <a:bodyPr/>
          <a:lstStyle>
            <a:lvl1pPr marL="0" marR="0" indent="0" algn="l" defTabSz="218893" rtl="0" eaLnBrk="1" fontAlgn="auto" latinLnBrk="0" hangingPunct="1">
              <a:lnSpc>
                <a:spcPct val="100000"/>
              </a:lnSpc>
              <a:spcBef>
                <a:spcPts val="0"/>
              </a:spcBef>
              <a:spcAft>
                <a:spcPts val="0"/>
              </a:spcAft>
              <a:buClr>
                <a:srgbClr val="4F4E4E"/>
              </a:buClr>
              <a:buSzPct val="100000"/>
              <a:buFontTx/>
              <a:buNone/>
              <a:tabLst>
                <a:tab pos="7028599" algn="l"/>
              </a:tabLst>
              <a:defRPr/>
            </a:lvl1pPr>
          </a:lstStyle>
          <a:p>
            <a:r>
              <a:rPr lang="en-US" dirty="0"/>
              <a:t>Insert logo here</a:t>
            </a:r>
          </a:p>
          <a:p>
            <a:endParaRPr lang="en-US" dirty="0"/>
          </a:p>
        </p:txBody>
      </p:sp>
      <p:sp>
        <p:nvSpPr>
          <p:cNvPr id="39" name="Text Placeholder 19"/>
          <p:cNvSpPr>
            <a:spLocks noGrp="1"/>
          </p:cNvSpPr>
          <p:nvPr>
            <p:ph type="body" sz="quarter" idx="41" hasCustomPrompt="1"/>
          </p:nvPr>
        </p:nvSpPr>
        <p:spPr>
          <a:xfrm>
            <a:off x="6302568" y="2990101"/>
            <a:ext cx="2702037"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50" name="Picture Placeholder 27"/>
          <p:cNvSpPr>
            <a:spLocks noGrp="1"/>
          </p:cNvSpPr>
          <p:nvPr>
            <p:ph type="pic" sz="quarter" idx="42" hasCustomPrompt="1"/>
          </p:nvPr>
        </p:nvSpPr>
        <p:spPr>
          <a:xfrm>
            <a:off x="9164772" y="1925281"/>
            <a:ext cx="2702037" cy="1044242"/>
          </a:xfrm>
          <a:solidFill>
            <a:schemeClr val="bg1"/>
          </a:solidFill>
          <a:ln>
            <a:solidFill>
              <a:schemeClr val="bg1">
                <a:lumMod val="85000"/>
              </a:schemeClr>
            </a:solidFill>
          </a:ln>
        </p:spPr>
        <p:txBody>
          <a:bodyPr/>
          <a:lstStyle>
            <a:lvl1pPr marL="0" marR="0" indent="0" algn="l" defTabSz="218893" rtl="0" eaLnBrk="1" fontAlgn="auto" latinLnBrk="0" hangingPunct="1">
              <a:lnSpc>
                <a:spcPct val="100000"/>
              </a:lnSpc>
              <a:spcBef>
                <a:spcPts val="0"/>
              </a:spcBef>
              <a:spcAft>
                <a:spcPts val="0"/>
              </a:spcAft>
              <a:buClr>
                <a:srgbClr val="4F4E4E"/>
              </a:buClr>
              <a:buSzPct val="100000"/>
              <a:buFontTx/>
              <a:buNone/>
              <a:tabLst>
                <a:tab pos="7028599" algn="l"/>
              </a:tabLst>
              <a:defRPr/>
            </a:lvl1pPr>
          </a:lstStyle>
          <a:p>
            <a:r>
              <a:rPr lang="en-US" dirty="0"/>
              <a:t>Insert logo here</a:t>
            </a:r>
          </a:p>
          <a:p>
            <a:endParaRPr lang="en-US" dirty="0"/>
          </a:p>
        </p:txBody>
      </p:sp>
      <p:sp>
        <p:nvSpPr>
          <p:cNvPr id="52" name="Text Placeholder 19"/>
          <p:cNvSpPr>
            <a:spLocks noGrp="1"/>
          </p:cNvSpPr>
          <p:nvPr>
            <p:ph type="body" sz="quarter" idx="43" hasCustomPrompt="1"/>
          </p:nvPr>
        </p:nvSpPr>
        <p:spPr>
          <a:xfrm>
            <a:off x="9164772" y="2988277"/>
            <a:ext cx="2702037"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64" name="Subtitle 2"/>
          <p:cNvSpPr>
            <a:spLocks noGrp="1"/>
          </p:cNvSpPr>
          <p:nvPr>
            <p:ph type="subTitle" idx="1" hasCustomPrompt="1"/>
          </p:nvPr>
        </p:nvSpPr>
        <p:spPr>
          <a:xfrm>
            <a:off x="429019"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 subtitle</a:t>
            </a:r>
            <a:endParaRPr lang="en-US" dirty="0"/>
          </a:p>
        </p:txBody>
      </p:sp>
      <p:sp>
        <p:nvSpPr>
          <p:cNvPr id="65" name="Title Placeholder 1"/>
          <p:cNvSpPr>
            <a:spLocks noGrp="1"/>
          </p:cNvSpPr>
          <p:nvPr>
            <p:ph type="title" hasCustomPrompt="1"/>
          </p:nvPr>
        </p:nvSpPr>
        <p:spPr>
          <a:xfrm>
            <a:off x="429017" y="512307"/>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Click to edit title</a:t>
            </a:r>
          </a:p>
        </p:txBody>
      </p:sp>
      <p:sp>
        <p:nvSpPr>
          <p:cNvPr id="17" name="Text Placeholder 4"/>
          <p:cNvSpPr>
            <a:spLocks noGrp="1"/>
          </p:cNvSpPr>
          <p:nvPr>
            <p:ph type="body" sz="quarter" idx="44" hasCustomPrompt="1"/>
          </p:nvPr>
        </p:nvSpPr>
        <p:spPr>
          <a:xfrm>
            <a:off x="456558" y="3247388"/>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18" name="Text Placeholder 4"/>
          <p:cNvSpPr>
            <a:spLocks noGrp="1"/>
          </p:cNvSpPr>
          <p:nvPr>
            <p:ph type="body" sz="quarter" idx="45" hasCustomPrompt="1"/>
          </p:nvPr>
        </p:nvSpPr>
        <p:spPr>
          <a:xfrm>
            <a:off x="3404987" y="3247388"/>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19" name="Text Placeholder 4"/>
          <p:cNvSpPr>
            <a:spLocks noGrp="1"/>
          </p:cNvSpPr>
          <p:nvPr>
            <p:ph type="body" sz="quarter" idx="46" hasCustomPrompt="1"/>
          </p:nvPr>
        </p:nvSpPr>
        <p:spPr>
          <a:xfrm>
            <a:off x="6303317" y="3225171"/>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20" name="Text Placeholder 4"/>
          <p:cNvSpPr>
            <a:spLocks noGrp="1"/>
          </p:cNvSpPr>
          <p:nvPr>
            <p:ph type="body" sz="quarter" idx="47" hasCustomPrompt="1"/>
          </p:nvPr>
        </p:nvSpPr>
        <p:spPr>
          <a:xfrm>
            <a:off x="9165522" y="3232861"/>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Tree>
    <p:extLst>
      <p:ext uri="{BB962C8B-B14F-4D97-AF65-F5344CB8AC3E}">
        <p14:creationId xmlns:p14="http://schemas.microsoft.com/office/powerpoint/2010/main" val="17171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09920" y="201168"/>
            <a:ext cx="10978516"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920" y="1040402"/>
            <a:ext cx="10978516"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p:txBody>
          <a:bodyPr/>
          <a:lstStyle/>
          <a:p>
            <a:r>
              <a:rPr lang="en-US" dirty="0"/>
              <a:t>June 2015</a:t>
            </a:r>
          </a:p>
        </p:txBody>
      </p:sp>
      <p:sp>
        <p:nvSpPr>
          <p:cNvPr id="6" name="Footer Placeholder 5"/>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252864780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6_3 col team">
    <p:spTree>
      <p:nvGrpSpPr>
        <p:cNvPr id="1" name=""/>
        <p:cNvGrpSpPr/>
        <p:nvPr/>
      </p:nvGrpSpPr>
      <p:grpSpPr>
        <a:xfrm>
          <a:off x="0" y="0"/>
          <a:ext cx="0" cy="0"/>
          <a:chOff x="0" y="0"/>
          <a:chExt cx="0" cy="0"/>
        </a:xfrm>
      </p:grpSpPr>
      <p:sp>
        <p:nvSpPr>
          <p:cNvPr id="3" name="Rounded Rectangle 2"/>
          <p:cNvSpPr/>
          <p:nvPr userDrawn="1"/>
        </p:nvSpPr>
        <p:spPr>
          <a:xfrm>
            <a:off x="455803" y="1347155"/>
            <a:ext cx="2760825" cy="796755"/>
          </a:xfrm>
          <a:prstGeom prst="roundRect">
            <a:avLst>
              <a:gd name="adj" fmla="val 5858"/>
            </a:avLst>
          </a:prstGeom>
          <a:solidFill>
            <a:srgbClr val="7F9DD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fontAlgn="base" hangingPunct="0">
              <a:spcBef>
                <a:spcPct val="0"/>
              </a:spcBef>
              <a:spcAft>
                <a:spcPct val="0"/>
              </a:spcAft>
            </a:pPr>
            <a:endParaRPr lang="en-US" sz="2100">
              <a:solidFill>
                <a:srgbClr val="FFFFFF"/>
              </a:solidFill>
            </a:endParaRPr>
          </a:p>
        </p:txBody>
      </p:sp>
      <p:sp>
        <p:nvSpPr>
          <p:cNvPr id="28" name="Rounded Rectangle 27"/>
          <p:cNvSpPr/>
          <p:nvPr userDrawn="1"/>
        </p:nvSpPr>
        <p:spPr>
          <a:xfrm>
            <a:off x="3322578" y="1349189"/>
            <a:ext cx="2760825" cy="796755"/>
          </a:xfrm>
          <a:prstGeom prst="roundRect">
            <a:avLst>
              <a:gd name="adj" fmla="val 5858"/>
            </a:avLst>
          </a:prstGeom>
          <a:solidFill>
            <a:srgbClr val="A5276C">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fontAlgn="base" hangingPunct="0">
              <a:spcBef>
                <a:spcPct val="0"/>
              </a:spcBef>
              <a:spcAft>
                <a:spcPct val="0"/>
              </a:spcAft>
            </a:pPr>
            <a:endParaRPr lang="en-US" sz="2100">
              <a:solidFill>
                <a:srgbClr val="FFFFFF"/>
              </a:solidFill>
            </a:endParaRPr>
          </a:p>
        </p:txBody>
      </p:sp>
      <p:sp>
        <p:nvSpPr>
          <p:cNvPr id="29" name="Rounded Rectangle 28"/>
          <p:cNvSpPr/>
          <p:nvPr userDrawn="1"/>
        </p:nvSpPr>
        <p:spPr>
          <a:xfrm>
            <a:off x="6165778" y="1347155"/>
            <a:ext cx="2760825" cy="796755"/>
          </a:xfrm>
          <a:prstGeom prst="roundRect">
            <a:avLst>
              <a:gd name="adj" fmla="val 5858"/>
            </a:avLst>
          </a:prstGeom>
          <a:solidFill>
            <a:srgbClr val="88BF6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fontAlgn="base" hangingPunct="0">
              <a:spcBef>
                <a:spcPct val="0"/>
              </a:spcBef>
              <a:spcAft>
                <a:spcPct val="0"/>
              </a:spcAft>
            </a:pPr>
            <a:endParaRPr lang="en-US" sz="2100">
              <a:solidFill>
                <a:srgbClr val="FFFFFF"/>
              </a:solidFill>
            </a:endParaRPr>
          </a:p>
        </p:txBody>
      </p:sp>
      <p:sp>
        <p:nvSpPr>
          <p:cNvPr id="30" name="Rounded Rectangle 29"/>
          <p:cNvSpPr/>
          <p:nvPr userDrawn="1"/>
        </p:nvSpPr>
        <p:spPr>
          <a:xfrm>
            <a:off x="9020765" y="1339498"/>
            <a:ext cx="2760825" cy="796755"/>
          </a:xfrm>
          <a:prstGeom prst="roundRect">
            <a:avLst>
              <a:gd name="adj" fmla="val 5858"/>
            </a:avLst>
          </a:prstGeom>
          <a:solidFill>
            <a:srgbClr val="346279">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20700" eaLnBrk="0" fontAlgn="base" hangingPunct="0">
              <a:spcBef>
                <a:spcPct val="0"/>
              </a:spcBef>
              <a:spcAft>
                <a:spcPct val="0"/>
              </a:spcAft>
            </a:pPr>
            <a:endParaRPr lang="en-US" sz="2100">
              <a:solidFill>
                <a:srgbClr val="FFFFFF"/>
              </a:solidFill>
            </a:endParaRPr>
          </a:p>
        </p:txBody>
      </p:sp>
      <p:sp>
        <p:nvSpPr>
          <p:cNvPr id="26" name="Slide Number Placeholder 3"/>
          <p:cNvSpPr>
            <a:spLocks noGrp="1"/>
          </p:cNvSpPr>
          <p:nvPr>
            <p:ph type="sldNum" sz="quarter" idx="4"/>
          </p:nvPr>
        </p:nvSpPr>
        <p:spPr>
          <a:xfrm>
            <a:off x="11112078" y="29278"/>
            <a:ext cx="689939" cy="285281"/>
          </a:xfrm>
          <a:prstGeom prst="rect">
            <a:avLst/>
          </a:prstGeom>
        </p:spPr>
        <p:txBody>
          <a:bodyPr vert="horz" wrap="none" lIns="0" tIns="0" rIns="0" bIns="0" rtlCol="0" anchor="ctr"/>
          <a:lstStyle>
            <a:lvl1pPr algn="r">
              <a:defRPr sz="600">
                <a:solidFill>
                  <a:schemeClr val="tx1">
                    <a:tint val="75000"/>
                  </a:schemeClr>
                </a:solidFill>
              </a:defRPr>
            </a:lvl1pPr>
          </a:lstStyle>
          <a:p>
            <a:fld id="{CA5FA66E-1F77-FD4D-B95B-71A4BFAB2464}" type="slidenum">
              <a:rPr lang="en-US" smtClean="0">
                <a:solidFill>
                  <a:srgbClr val="4F4E4E">
                    <a:tint val="75000"/>
                  </a:srgbClr>
                </a:solidFill>
              </a:rPr>
              <a:pPr/>
              <a:t>‹#›</a:t>
            </a:fld>
            <a:endParaRPr lang="en-US" dirty="0">
              <a:solidFill>
                <a:srgbClr val="4F4E4E">
                  <a:tint val="75000"/>
                </a:srgbClr>
              </a:solidFill>
            </a:endParaRPr>
          </a:p>
        </p:txBody>
      </p:sp>
      <p:sp>
        <p:nvSpPr>
          <p:cNvPr id="42" name="Text Placeholder 19"/>
          <p:cNvSpPr>
            <a:spLocks noGrp="1"/>
          </p:cNvSpPr>
          <p:nvPr>
            <p:ph type="body" sz="quarter" idx="37" hasCustomPrompt="1"/>
          </p:nvPr>
        </p:nvSpPr>
        <p:spPr>
          <a:xfrm>
            <a:off x="553182" y="1544930"/>
            <a:ext cx="1509259"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32" name="Text Placeholder 19"/>
          <p:cNvSpPr>
            <a:spLocks noGrp="1"/>
          </p:cNvSpPr>
          <p:nvPr>
            <p:ph type="body" sz="quarter" idx="39" hasCustomPrompt="1"/>
          </p:nvPr>
        </p:nvSpPr>
        <p:spPr>
          <a:xfrm>
            <a:off x="3485412" y="1544930"/>
            <a:ext cx="1509259"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39" name="Text Placeholder 19"/>
          <p:cNvSpPr>
            <a:spLocks noGrp="1"/>
          </p:cNvSpPr>
          <p:nvPr>
            <p:ph type="body" sz="quarter" idx="41" hasCustomPrompt="1"/>
          </p:nvPr>
        </p:nvSpPr>
        <p:spPr>
          <a:xfrm>
            <a:off x="6353247" y="1544930"/>
            <a:ext cx="1509259"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52" name="Text Placeholder 19"/>
          <p:cNvSpPr>
            <a:spLocks noGrp="1"/>
          </p:cNvSpPr>
          <p:nvPr>
            <p:ph type="body" sz="quarter" idx="43" hasCustomPrompt="1"/>
          </p:nvPr>
        </p:nvSpPr>
        <p:spPr>
          <a:xfrm>
            <a:off x="9194115" y="1561429"/>
            <a:ext cx="1509259" cy="235070"/>
          </a:xfrm>
        </p:spPr>
        <p:txBody>
          <a:bodyPr>
            <a:noAutofit/>
          </a:bodyPr>
          <a:lstStyle>
            <a:lvl1pPr algn="l">
              <a:defRPr lang="en-US" sz="1000" b="1" u="none" baseline="0" smtClean="0">
                <a:latin typeface="Arial"/>
                <a:cs typeface="Arial"/>
              </a:defRPr>
            </a:lvl1pPr>
          </a:lstStyle>
          <a:p>
            <a:r>
              <a:rPr lang="en-US" dirty="0"/>
              <a:t>Subtitle</a:t>
            </a:r>
          </a:p>
        </p:txBody>
      </p:sp>
      <p:sp>
        <p:nvSpPr>
          <p:cNvPr id="21" name="Subtitle 2"/>
          <p:cNvSpPr>
            <a:spLocks noGrp="1"/>
          </p:cNvSpPr>
          <p:nvPr>
            <p:ph type="subTitle" idx="1" hasCustomPrompt="1"/>
          </p:nvPr>
        </p:nvSpPr>
        <p:spPr>
          <a:xfrm>
            <a:off x="429019" y="1089184"/>
            <a:ext cx="11389463" cy="443817"/>
          </a:xfrm>
        </p:spPr>
        <p:txBody>
          <a:bodyPr anchor="t" anchorCtr="0">
            <a:noAutofit/>
          </a:bodyPr>
          <a:lstStyle>
            <a:lvl1pPr marL="0" marR="0" indent="0" algn="l" defTabSz="521330" rtl="0" eaLnBrk="1" fontAlgn="auto" latinLnBrk="0" hangingPunct="1">
              <a:lnSpc>
                <a:spcPts val="1901"/>
              </a:lnSpc>
              <a:spcBef>
                <a:spcPts val="0"/>
              </a:spcBef>
              <a:spcAft>
                <a:spcPts val="0"/>
              </a:spcAft>
              <a:buClrTx/>
              <a:buSzTx/>
              <a:buFont typeface="Arial"/>
              <a:buNone/>
              <a:tabLst/>
              <a:defRPr sz="1500" baseline="0">
                <a:solidFill>
                  <a:srgbClr val="636262"/>
                </a:solidFill>
              </a:defRPr>
            </a:lvl1pPr>
            <a:lvl2pPr marL="521330" indent="0" algn="ctr">
              <a:buNone/>
              <a:defRPr>
                <a:solidFill>
                  <a:schemeClr val="tx1">
                    <a:tint val="75000"/>
                  </a:schemeClr>
                </a:solidFill>
              </a:defRPr>
            </a:lvl2pPr>
            <a:lvl3pPr marL="1042660" indent="0" algn="ctr">
              <a:buNone/>
              <a:defRPr>
                <a:solidFill>
                  <a:schemeClr val="tx1">
                    <a:tint val="75000"/>
                  </a:schemeClr>
                </a:solidFill>
              </a:defRPr>
            </a:lvl3pPr>
            <a:lvl4pPr marL="1563990" indent="0" algn="ctr">
              <a:buNone/>
              <a:defRPr>
                <a:solidFill>
                  <a:schemeClr val="tx1">
                    <a:tint val="75000"/>
                  </a:schemeClr>
                </a:solidFill>
              </a:defRPr>
            </a:lvl4pPr>
            <a:lvl5pPr marL="2085320" indent="0" algn="ctr">
              <a:buNone/>
              <a:defRPr>
                <a:solidFill>
                  <a:schemeClr val="tx1">
                    <a:tint val="75000"/>
                  </a:schemeClr>
                </a:solidFill>
              </a:defRPr>
            </a:lvl5pPr>
            <a:lvl6pPr marL="2606650" indent="0" algn="ctr">
              <a:buNone/>
              <a:defRPr>
                <a:solidFill>
                  <a:schemeClr val="tx1">
                    <a:tint val="75000"/>
                  </a:schemeClr>
                </a:solidFill>
              </a:defRPr>
            </a:lvl6pPr>
            <a:lvl7pPr marL="3127979" indent="0" algn="ctr">
              <a:buNone/>
              <a:defRPr>
                <a:solidFill>
                  <a:schemeClr val="tx1">
                    <a:tint val="75000"/>
                  </a:schemeClr>
                </a:solidFill>
              </a:defRPr>
            </a:lvl7pPr>
            <a:lvl8pPr marL="3649310" indent="0" algn="ctr">
              <a:buNone/>
              <a:defRPr>
                <a:solidFill>
                  <a:schemeClr val="tx1">
                    <a:tint val="75000"/>
                  </a:schemeClr>
                </a:solidFill>
              </a:defRPr>
            </a:lvl8pPr>
            <a:lvl9pPr marL="4170639" indent="0" algn="ctr">
              <a:buNone/>
              <a:defRPr>
                <a:solidFill>
                  <a:schemeClr val="tx1">
                    <a:tint val="75000"/>
                  </a:schemeClr>
                </a:solidFill>
              </a:defRPr>
            </a:lvl9pPr>
          </a:lstStyle>
          <a:p>
            <a:r>
              <a:rPr lang="en-GB" dirty="0"/>
              <a:t>Click to edit subtitle</a:t>
            </a:r>
            <a:endParaRPr lang="en-US" dirty="0"/>
          </a:p>
        </p:txBody>
      </p:sp>
      <p:sp>
        <p:nvSpPr>
          <p:cNvPr id="22" name="Title Placeholder 1"/>
          <p:cNvSpPr>
            <a:spLocks noGrp="1"/>
          </p:cNvSpPr>
          <p:nvPr>
            <p:ph type="title" hasCustomPrompt="1"/>
          </p:nvPr>
        </p:nvSpPr>
        <p:spPr>
          <a:xfrm>
            <a:off x="429017" y="512307"/>
            <a:ext cx="11385536" cy="576881"/>
          </a:xfrm>
          <a:prstGeom prst="rect">
            <a:avLst/>
          </a:prstGeom>
        </p:spPr>
        <p:txBody>
          <a:bodyPr vert="horz" wrap="square" lIns="0" tIns="0" rIns="0" bIns="0" rtlCol="0" anchor="t" anchorCtr="0">
            <a:noAutofit/>
          </a:bodyPr>
          <a:lstStyle>
            <a:lvl1pPr>
              <a:defRPr>
                <a:solidFill>
                  <a:srgbClr val="87B39F"/>
                </a:solidFill>
              </a:defRPr>
            </a:lvl1pPr>
          </a:lstStyle>
          <a:p>
            <a:pPr lvl="0"/>
            <a:r>
              <a:rPr lang="en-GB" dirty="0"/>
              <a:t>Click to edit title</a:t>
            </a:r>
          </a:p>
        </p:txBody>
      </p:sp>
      <p:sp>
        <p:nvSpPr>
          <p:cNvPr id="23" name="Text Placeholder 4"/>
          <p:cNvSpPr>
            <a:spLocks noGrp="1"/>
          </p:cNvSpPr>
          <p:nvPr>
            <p:ph type="body" sz="quarter" idx="46" hasCustomPrompt="1"/>
          </p:nvPr>
        </p:nvSpPr>
        <p:spPr>
          <a:xfrm>
            <a:off x="3387281" y="3390823"/>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24" name="Text Placeholder 4"/>
          <p:cNvSpPr>
            <a:spLocks noGrp="1"/>
          </p:cNvSpPr>
          <p:nvPr>
            <p:ph type="body" sz="quarter" idx="47" hasCustomPrompt="1"/>
          </p:nvPr>
        </p:nvSpPr>
        <p:spPr>
          <a:xfrm>
            <a:off x="455800" y="3390823"/>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25" name="Text Placeholder 4"/>
          <p:cNvSpPr>
            <a:spLocks noGrp="1"/>
          </p:cNvSpPr>
          <p:nvPr>
            <p:ph type="body" sz="quarter" idx="48" hasCustomPrompt="1"/>
          </p:nvPr>
        </p:nvSpPr>
        <p:spPr>
          <a:xfrm>
            <a:off x="6263533" y="3391005"/>
            <a:ext cx="2701283" cy="2420430"/>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sp>
        <p:nvSpPr>
          <p:cNvPr id="27" name="Text Placeholder 4"/>
          <p:cNvSpPr>
            <a:spLocks noGrp="1"/>
          </p:cNvSpPr>
          <p:nvPr>
            <p:ph type="body" sz="quarter" idx="49" hasCustomPrompt="1"/>
          </p:nvPr>
        </p:nvSpPr>
        <p:spPr>
          <a:xfrm>
            <a:off x="9113270" y="3390824"/>
            <a:ext cx="2701283" cy="2445171"/>
          </a:xfrm>
        </p:spPr>
        <p:txBody>
          <a:bodyPr/>
          <a:lstStyle>
            <a:lvl1pPr algn="l">
              <a:defRPr sz="1000"/>
            </a:lvl1pPr>
            <a:lvl2pPr algn="l">
              <a:defRPr sz="1000"/>
            </a:lvl2pPr>
            <a:lvl3pPr algn="l">
              <a:defRPr sz="1000"/>
            </a:lvl3pPr>
            <a:lvl4pPr algn="l">
              <a:defRPr sz="1000"/>
            </a:lvl4pPr>
            <a:lvl5pPr algn="l">
              <a:defRPr sz="1000"/>
            </a:lvl5pPr>
          </a:lstStyle>
          <a:p>
            <a:pPr lvl="0"/>
            <a:r>
              <a:rPr lang="en-GB" dirty="0"/>
              <a:t>Click to edit text</a:t>
            </a:r>
          </a:p>
        </p:txBody>
      </p:sp>
      <p:pic>
        <p:nvPicPr>
          <p:cNvPr id="33" name="Picture 32"/>
          <p:cNvPicPr>
            <a:picLocks noChangeAspect="1"/>
          </p:cNvPicPr>
          <p:nvPr userDrawn="1"/>
        </p:nvPicPr>
        <p:blipFill>
          <a:blip r:embed="rId2"/>
          <a:stretch>
            <a:fillRect/>
          </a:stretch>
        </p:blipFill>
        <p:spPr>
          <a:xfrm>
            <a:off x="2318953" y="1421906"/>
            <a:ext cx="944907" cy="655882"/>
          </a:xfrm>
          <a:prstGeom prst="rect">
            <a:avLst/>
          </a:prstGeom>
        </p:spPr>
      </p:pic>
      <p:pic>
        <p:nvPicPr>
          <p:cNvPr id="34" name="Picture 33"/>
          <p:cNvPicPr>
            <a:picLocks noChangeAspect="1"/>
          </p:cNvPicPr>
          <p:nvPr userDrawn="1"/>
        </p:nvPicPr>
        <p:blipFill>
          <a:blip r:embed="rId3"/>
          <a:stretch>
            <a:fillRect/>
          </a:stretch>
        </p:blipFill>
        <p:spPr>
          <a:xfrm>
            <a:off x="5191315" y="1421905"/>
            <a:ext cx="892083" cy="631941"/>
          </a:xfrm>
          <a:prstGeom prst="rect">
            <a:avLst/>
          </a:prstGeom>
        </p:spPr>
      </p:pic>
      <p:pic>
        <p:nvPicPr>
          <p:cNvPr id="35" name="Picture 34"/>
          <p:cNvPicPr>
            <a:picLocks noChangeAspect="1"/>
          </p:cNvPicPr>
          <p:nvPr userDrawn="1"/>
        </p:nvPicPr>
        <p:blipFill>
          <a:blip r:embed="rId4"/>
          <a:stretch>
            <a:fillRect/>
          </a:stretch>
        </p:blipFill>
        <p:spPr>
          <a:xfrm>
            <a:off x="8010853" y="1421906"/>
            <a:ext cx="938566" cy="655882"/>
          </a:xfrm>
          <a:prstGeom prst="rect">
            <a:avLst/>
          </a:prstGeom>
        </p:spPr>
      </p:pic>
      <p:pic>
        <p:nvPicPr>
          <p:cNvPr id="36" name="Picture 35"/>
          <p:cNvPicPr>
            <a:picLocks noChangeAspect="1"/>
          </p:cNvPicPr>
          <p:nvPr userDrawn="1"/>
        </p:nvPicPr>
        <p:blipFill>
          <a:blip r:embed="rId5"/>
          <a:stretch>
            <a:fillRect/>
          </a:stretch>
        </p:blipFill>
        <p:spPr>
          <a:xfrm>
            <a:off x="10876875" y="1428886"/>
            <a:ext cx="784870" cy="649398"/>
          </a:xfrm>
          <a:prstGeom prst="rect">
            <a:avLst/>
          </a:prstGeom>
        </p:spPr>
      </p:pic>
    </p:spTree>
    <p:extLst>
      <p:ext uri="{BB962C8B-B14F-4D97-AF65-F5344CB8AC3E}">
        <p14:creationId xmlns:p14="http://schemas.microsoft.com/office/powerpoint/2010/main" val="60606571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8800"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pic>
        <p:nvPicPr>
          <p:cNvPr id="2050" name="Picture 2"/>
          <p:cNvPicPr>
            <a:picLocks noChangeAspect="1" noChangeArrowheads="1"/>
          </p:cNvPicPr>
          <p:nvPr userDrawn="1"/>
        </p:nvPicPr>
        <p:blipFill>
          <a:blip r:embed="rId2" cstate="print"/>
          <a:srcRect/>
          <a:stretch>
            <a:fillRect/>
          </a:stretch>
        </p:blipFill>
        <p:spPr bwMode="black">
          <a:xfrm>
            <a:off x="1" y="4285961"/>
            <a:ext cx="3090428" cy="1814189"/>
          </a:xfrm>
          <a:prstGeom prst="rect">
            <a:avLst/>
          </a:prstGeom>
          <a:noFill/>
          <a:ln w="9525">
            <a:noFill/>
            <a:miter lim="800000"/>
            <a:headEnd/>
            <a:tailEnd/>
          </a:ln>
          <a:effectLst/>
        </p:spPr>
      </p:pic>
      <p:sp>
        <p:nvSpPr>
          <p:cNvPr id="12" name="Freeform 8"/>
          <p:cNvSpPr>
            <a:spLocks/>
          </p:cNvSpPr>
          <p:nvPr userDrawn="1"/>
        </p:nvSpPr>
        <p:spPr bwMode="gray">
          <a:xfrm>
            <a:off x="3084569" y="1633103"/>
            <a:ext cx="9113784" cy="3314111"/>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28" y="5751576"/>
            <a:ext cx="989153" cy="749808"/>
          </a:xfrm>
          <a:prstGeom prst="rect">
            <a:avLst/>
          </a:prstGeom>
        </p:spPr>
      </p:pic>
    </p:spTree>
    <p:extLst>
      <p:ext uri="{BB962C8B-B14F-4D97-AF65-F5344CB8AC3E}">
        <p14:creationId xmlns:p14="http://schemas.microsoft.com/office/powerpoint/2010/main" val="288375988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088800"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sp>
        <p:nvSpPr>
          <p:cNvPr id="12" name="Freeform 8"/>
          <p:cNvSpPr>
            <a:spLocks/>
          </p:cNvSpPr>
          <p:nvPr userDrawn="1"/>
        </p:nvSpPr>
        <p:spPr bwMode="gray">
          <a:xfrm>
            <a:off x="3084569" y="1633103"/>
            <a:ext cx="9113784" cy="3314111"/>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7" name="Freeform 6"/>
          <p:cNvSpPr/>
          <p:nvPr userDrawn="1"/>
        </p:nvSpPr>
        <p:spPr>
          <a:xfrm>
            <a:off x="-6348" y="2344616"/>
            <a:ext cx="3098800" cy="3745035"/>
          </a:xfrm>
          <a:custGeom>
            <a:avLst/>
            <a:gdLst>
              <a:gd name="connsiteX0" fmla="*/ 0 w 3098800"/>
              <a:gd name="connsiteY0" fmla="*/ 1803400 h 1803400"/>
              <a:gd name="connsiteX1" fmla="*/ 0 w 3098800"/>
              <a:gd name="connsiteY1" fmla="*/ 0 h 1803400"/>
              <a:gd name="connsiteX2" fmla="*/ 3098800 w 3098800"/>
              <a:gd name="connsiteY2" fmla="*/ 654050 h 1803400"/>
              <a:gd name="connsiteX3" fmla="*/ 0 w 3098800"/>
              <a:gd name="connsiteY3" fmla="*/ 1803400 h 1803400"/>
              <a:gd name="connsiteX0" fmla="*/ 0 w 3098800"/>
              <a:gd name="connsiteY0" fmla="*/ 3745035 h 3745035"/>
              <a:gd name="connsiteX1" fmla="*/ 0 w 3098800"/>
              <a:gd name="connsiteY1" fmla="*/ 0 h 3745035"/>
              <a:gd name="connsiteX2" fmla="*/ 3098800 w 3098800"/>
              <a:gd name="connsiteY2" fmla="*/ 2595685 h 3745035"/>
              <a:gd name="connsiteX3" fmla="*/ 0 w 3098800"/>
              <a:gd name="connsiteY3" fmla="*/ 3745035 h 3745035"/>
            </a:gdLst>
            <a:ahLst/>
            <a:cxnLst>
              <a:cxn ang="0">
                <a:pos x="connsiteX0" y="connsiteY0"/>
              </a:cxn>
              <a:cxn ang="0">
                <a:pos x="connsiteX1" y="connsiteY1"/>
              </a:cxn>
              <a:cxn ang="0">
                <a:pos x="connsiteX2" y="connsiteY2"/>
              </a:cxn>
              <a:cxn ang="0">
                <a:pos x="connsiteX3" y="connsiteY3"/>
              </a:cxn>
            </a:cxnLst>
            <a:rect l="l" t="t" r="r" b="b"/>
            <a:pathLst>
              <a:path w="3098800" h="3745035">
                <a:moveTo>
                  <a:pt x="0" y="3745035"/>
                </a:moveTo>
                <a:lnTo>
                  <a:pt x="0" y="0"/>
                </a:lnTo>
                <a:lnTo>
                  <a:pt x="3098800" y="2595685"/>
                </a:lnTo>
                <a:lnTo>
                  <a:pt x="0" y="3745035"/>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latin typeface="EYInterstate Light" panose="02000506000000020004" pitchFamily="2" charset="0"/>
            </a:endParaRPr>
          </a:p>
        </p:txBody>
      </p:sp>
      <p:sp>
        <p:nvSpPr>
          <p:cNvPr id="8" name="TextBox 6"/>
          <p:cNvSpPr txBox="1"/>
          <p:nvPr userDrawn="1"/>
        </p:nvSpPr>
        <p:spPr>
          <a:xfrm>
            <a:off x="91779" y="3863841"/>
            <a:ext cx="1830807" cy="1606594"/>
          </a:xfrm>
          <a:prstGeom prst="rect">
            <a:avLst/>
          </a:prstGeom>
          <a:noFill/>
        </p:spPr>
        <p:txBody>
          <a:bodyPr wrap="square" lIns="0" tIns="36576"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Aft>
                <a:spcPts val="600"/>
              </a:spcAft>
              <a:buClr>
                <a:srgbClr val="FFD200"/>
              </a:buClr>
              <a:buSzPct val="70000"/>
            </a:pPr>
            <a:r>
              <a:rPr lang="en-US" sz="2000" b="1" dirty="0">
                <a:solidFill>
                  <a:srgbClr val="FFD200"/>
                </a:solidFill>
                <a:latin typeface="EYInterstate Light" panose="02000506000000020004" pitchFamily="2" charset="0"/>
              </a:rPr>
              <a:t>Placeholder image — to replace this image, select View&gt;Notes Page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28" y="5751576"/>
            <a:ext cx="989153" cy="749808"/>
          </a:xfrm>
          <a:prstGeom prst="rect">
            <a:avLst/>
          </a:prstGeom>
        </p:spPr>
      </p:pic>
    </p:spTree>
    <p:extLst>
      <p:ext uri="{BB962C8B-B14F-4D97-AF65-F5344CB8AC3E}">
        <p14:creationId xmlns:p14="http://schemas.microsoft.com/office/powerpoint/2010/main" val="42695618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2829179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87919047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8278" y="1425575"/>
            <a:ext cx="5387604" cy="4719638"/>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191" y="1425575"/>
            <a:ext cx="5387604" cy="4719638"/>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2" name="Line 11"/>
          <p:cNvSpPr>
            <a:spLocks noChangeShapeType="1"/>
          </p:cNvSpPr>
          <p:nvPr userDrawn="1"/>
        </p:nvSpPr>
        <p:spPr bwMode="auto">
          <a:xfrm>
            <a:off x="609920" y="6242400"/>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21338344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7" y="2130552"/>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4832" y="2130552"/>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0" name="Text Placeholder 9"/>
          <p:cNvSpPr>
            <a:spLocks noGrp="1"/>
          </p:cNvSpPr>
          <p:nvPr>
            <p:ph type="body" sz="quarter" idx="12"/>
          </p:nvPr>
        </p:nvSpPr>
        <p:spPr>
          <a:xfrm>
            <a:off x="609917"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2048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20" y="6242400"/>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12518690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4" y="1025528"/>
            <a:ext cx="10978515" cy="1643063"/>
          </a:xfrm>
        </p:spPr>
        <p:txBody>
          <a:bodyPr/>
          <a:lstStyle>
            <a:lvl1pPr marL="0" indent="0" algn="l">
              <a:lnSpc>
                <a:spcPct val="85000"/>
              </a:lnSpc>
              <a:spcBef>
                <a:spcPts val="0"/>
              </a:spcBef>
              <a:buNone/>
              <a:defRPr sz="5000" b="1">
                <a:solidFill>
                  <a:srgbClr val="FFE600"/>
                </a:solidFill>
                <a:latin typeface="EYInterstate Light" panose="02000506000000020004" pitchFamily="2"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920" y="6242400"/>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139196044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pic>
        <p:nvPicPr>
          <p:cNvPr id="4099" name="Picture 3" descr="C:\Users\walkehe\Desktop\Resources\EY Images\Royalty free\Cloud\14H0306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0"/>
            <a:ext cx="12393919" cy="68461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
          <p:cNvSpPr>
            <a:spLocks noChangeAspect="1"/>
          </p:cNvSpPr>
          <p:nvPr userDrawn="1"/>
        </p:nvSpPr>
        <p:spPr>
          <a:xfrm>
            <a:off x="296883" y="510638"/>
            <a:ext cx="7695211" cy="3847606"/>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8" name="Title 1"/>
          <p:cNvSpPr>
            <a:spLocks noGrp="1"/>
          </p:cNvSpPr>
          <p:nvPr>
            <p:ph type="ctrTitle"/>
          </p:nvPr>
        </p:nvSpPr>
        <p:spPr>
          <a:xfrm>
            <a:off x="819399" y="2239544"/>
            <a:ext cx="5615603"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819399" y="3217952"/>
            <a:ext cx="5615603"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9608" y="5340096"/>
            <a:ext cx="987552" cy="1156968"/>
          </a:xfrm>
          <a:prstGeom prst="rect">
            <a:avLst/>
          </a:prstGeom>
        </p:spPr>
      </p:pic>
    </p:spTree>
    <p:extLst>
      <p:ext uri="{BB962C8B-B14F-4D97-AF65-F5344CB8AC3E}">
        <p14:creationId xmlns:p14="http://schemas.microsoft.com/office/powerpoint/2010/main" val="89919387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over alternate">
    <p:spTree>
      <p:nvGrpSpPr>
        <p:cNvPr id="1" name=""/>
        <p:cNvGrpSpPr/>
        <p:nvPr/>
      </p:nvGrpSpPr>
      <p:grpSpPr>
        <a:xfrm>
          <a:off x="0" y="0"/>
          <a:ext cx="0" cy="0"/>
          <a:chOff x="0" y="0"/>
          <a:chExt cx="0" cy="0"/>
        </a:xfrm>
      </p:grpSpPr>
      <p:sp>
        <p:nvSpPr>
          <p:cNvPr id="7" name="Freeform 5"/>
          <p:cNvSpPr>
            <a:spLocks noChangeAspect="1"/>
          </p:cNvSpPr>
          <p:nvPr userDrawn="1"/>
        </p:nvSpPr>
        <p:spPr bwMode="gray">
          <a:xfrm rot="10800000">
            <a:off x="4370832" y="457200"/>
            <a:ext cx="722142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200" dirty="0">
              <a:solidFill>
                <a:srgbClr val="FFFFFF"/>
              </a:solidFill>
            </a:endParaRPr>
          </a:p>
        </p:txBody>
      </p:sp>
      <p:sp>
        <p:nvSpPr>
          <p:cNvPr id="11" name="Title 1"/>
          <p:cNvSpPr>
            <a:spLocks noGrp="1"/>
          </p:cNvSpPr>
          <p:nvPr>
            <p:ph type="ctrTitle"/>
          </p:nvPr>
        </p:nvSpPr>
        <p:spPr>
          <a:xfrm>
            <a:off x="4809745" y="1737360"/>
            <a:ext cx="640080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3" name="Subtitle 2"/>
          <p:cNvSpPr>
            <a:spLocks noGrp="1"/>
          </p:cNvSpPr>
          <p:nvPr>
            <p:ph type="subTitle" idx="1"/>
          </p:nvPr>
        </p:nvSpPr>
        <p:spPr>
          <a:xfrm>
            <a:off x="4809745" y="2724912"/>
            <a:ext cx="640080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2446855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1" y="6243638"/>
            <a:ext cx="10978516"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dirty="0"/>
              <a:t>June 2015</a:t>
            </a:r>
          </a:p>
        </p:txBody>
      </p:sp>
      <p:sp>
        <p:nvSpPr>
          <p:cNvPr id="5" name="Footer Placeholder 4"/>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335068083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Approved question w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647" y="612648"/>
            <a:ext cx="7731674" cy="3575304"/>
          </a:xfrm>
          <a:prstGeom prst="rect">
            <a:avLst/>
          </a:prstGeom>
        </p:spPr>
      </p:pic>
      <p:sp>
        <p:nvSpPr>
          <p:cNvPr id="9" name="Title 1"/>
          <p:cNvSpPr>
            <a:spLocks noGrp="1"/>
          </p:cNvSpPr>
          <p:nvPr>
            <p:ph type="ctrTitle"/>
          </p:nvPr>
        </p:nvSpPr>
        <p:spPr>
          <a:xfrm>
            <a:off x="1005842" y="2240280"/>
            <a:ext cx="6879463" cy="860400"/>
          </a:xfrm>
          <a:prstGeom prst="rect">
            <a:avLst/>
          </a:prstGeo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1005842" y="3218688"/>
            <a:ext cx="6879463" cy="645742"/>
          </a:xfrm>
          <a:prstGeom prst="rect">
            <a:avLst/>
          </a:prstGeom>
        </p:spPr>
        <p:txBody>
          <a:bodyPr/>
          <a:lstStyle>
            <a:lvl1pPr marL="0" indent="0" algn="l">
              <a:buNone/>
              <a:defRPr sz="2000">
                <a:solidFill>
                  <a:srgbClr val="404040"/>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5888736"/>
            <a:ext cx="3780001" cy="618750"/>
          </a:xfrm>
          <a:prstGeom prst="rect">
            <a:avLst/>
          </a:prstGeom>
        </p:spPr>
      </p:pic>
    </p:spTree>
    <p:extLst>
      <p:ext uri="{BB962C8B-B14F-4D97-AF65-F5344CB8AC3E}">
        <p14:creationId xmlns:p14="http://schemas.microsoft.com/office/powerpoint/2010/main" val="33739409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Approved question tall">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696" y="1691640"/>
            <a:ext cx="4597400" cy="860400"/>
          </a:xfrm>
          <a:prstGeom prst="rect">
            <a:avLst/>
          </a:prstGeo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4" name="Subtitle 2"/>
          <p:cNvSpPr>
            <a:spLocks noGrp="1"/>
          </p:cNvSpPr>
          <p:nvPr>
            <p:ph type="subTitle" idx="1"/>
          </p:nvPr>
        </p:nvSpPr>
        <p:spPr>
          <a:xfrm>
            <a:off x="996696" y="2660904"/>
            <a:ext cx="4597400" cy="645742"/>
          </a:xfrm>
          <a:prstGeom prst="rect">
            <a:avLst/>
          </a:prstGeom>
        </p:spPr>
        <p:txBody>
          <a:bodyPr/>
          <a:lstStyle>
            <a:lvl1pPr marL="0" indent="0" algn="l">
              <a:buNone/>
              <a:defRPr sz="2000">
                <a:solidFill>
                  <a:srgbClr val="404040"/>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304927943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Approved question tall">
    <p:spTree>
      <p:nvGrpSpPr>
        <p:cNvPr id="1" name=""/>
        <p:cNvGrpSpPr/>
        <p:nvPr/>
      </p:nvGrpSpPr>
      <p:grpSpPr>
        <a:xfrm>
          <a:off x="0" y="0"/>
          <a:ext cx="0" cy="0"/>
          <a:chOff x="0" y="0"/>
          <a:chExt cx="0" cy="0"/>
        </a:xfrm>
      </p:grpSpPr>
      <p:pic>
        <p:nvPicPr>
          <p:cNvPr id="5122" name="Picture 2" descr="C:\Users\walkehe\Desktop\Resources\EY Images\Royalty free\Cloud\14H05456_RM.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4770" y="-1"/>
            <a:ext cx="1221312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4771" y="-11872"/>
            <a:ext cx="12210219" cy="6857999"/>
          </a:xfrm>
          <a:prstGeom prst="rect">
            <a:avLst/>
          </a:prstGeom>
          <a:solidFill>
            <a:srgbClr val="333333">
              <a:alpha val="6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696"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4" name="Subtitle 2"/>
          <p:cNvSpPr>
            <a:spLocks noGrp="1"/>
          </p:cNvSpPr>
          <p:nvPr>
            <p:ph type="subTitle" idx="1"/>
          </p:nvPr>
        </p:nvSpPr>
        <p:spPr>
          <a:xfrm>
            <a:off x="996696"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8" name="Group 7"/>
          <p:cNvGrpSpPr/>
          <p:nvPr userDrawn="1"/>
        </p:nvGrpSpPr>
        <p:grpSpPr bwMode="black">
          <a:xfrm>
            <a:off x="11259779" y="6450015"/>
            <a:ext cx="338137" cy="204787"/>
            <a:chOff x="8348663" y="6450013"/>
            <a:chExt cx="338137" cy="204787"/>
          </a:xfrm>
          <a:solidFill>
            <a:srgbClr val="FFFFFF"/>
          </a:solidFill>
        </p:grpSpPr>
        <p:sp>
          <p:nvSpPr>
            <p:cNvPr id="9" name="Freeform 8"/>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2" name="Freeform 11"/>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60571749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_Approved question tall">
    <p:spTree>
      <p:nvGrpSpPr>
        <p:cNvPr id="1" name=""/>
        <p:cNvGrpSpPr/>
        <p:nvPr/>
      </p:nvGrpSpPr>
      <p:grpSpPr>
        <a:xfrm>
          <a:off x="0" y="0"/>
          <a:ext cx="0" cy="0"/>
          <a:chOff x="0" y="0"/>
          <a:chExt cx="0" cy="0"/>
        </a:xfrm>
      </p:grpSpPr>
      <p:pic>
        <p:nvPicPr>
          <p:cNvPr id="6146" name="Picture 2" descr="C:\Users\walkehe\Desktop\Resources\EY Images\Royalty free\14H0519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3" y="-1"/>
            <a:ext cx="12198349" cy="68461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696"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4" name="Subtitle 2"/>
          <p:cNvSpPr>
            <a:spLocks noGrp="1"/>
          </p:cNvSpPr>
          <p:nvPr>
            <p:ph type="subTitle" idx="1"/>
          </p:nvPr>
        </p:nvSpPr>
        <p:spPr>
          <a:xfrm>
            <a:off x="996696"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8" name="Group 7"/>
          <p:cNvGrpSpPr/>
          <p:nvPr userDrawn="1"/>
        </p:nvGrpSpPr>
        <p:grpSpPr bwMode="black">
          <a:xfrm>
            <a:off x="11259779" y="6450015"/>
            <a:ext cx="338137" cy="204787"/>
            <a:chOff x="8348663" y="6450013"/>
            <a:chExt cx="338137" cy="204787"/>
          </a:xfrm>
          <a:solidFill>
            <a:srgbClr val="FFFFFF"/>
          </a:solidFill>
        </p:grpSpPr>
        <p:sp>
          <p:nvSpPr>
            <p:cNvPr id="9" name="Freeform 8"/>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2" name="Freeform 11"/>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355232767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Approved question tall">
    <p:spTree>
      <p:nvGrpSpPr>
        <p:cNvPr id="1" name=""/>
        <p:cNvGrpSpPr/>
        <p:nvPr/>
      </p:nvGrpSpPr>
      <p:grpSpPr>
        <a:xfrm>
          <a:off x="0" y="0"/>
          <a:ext cx="0" cy="0"/>
          <a:chOff x="0" y="0"/>
          <a:chExt cx="0" cy="0"/>
        </a:xfrm>
      </p:grpSpPr>
      <p:pic>
        <p:nvPicPr>
          <p:cNvPr id="2050" name="Picture 2" descr="C:\Users\walkehe\Desktop\Resources\EY Images\Royalty free\Cloud\14H02538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
            <a:ext cx="12198350" cy="68580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11869" y="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lum bright="70000" contrast="-70000"/>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696"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a:t>Click to edit Master title style</a:t>
            </a:r>
            <a:endParaRPr lang="en-GB" dirty="0"/>
          </a:p>
        </p:txBody>
      </p:sp>
      <p:sp>
        <p:nvSpPr>
          <p:cNvPr id="14" name="Subtitle 2"/>
          <p:cNvSpPr>
            <a:spLocks noGrp="1"/>
          </p:cNvSpPr>
          <p:nvPr>
            <p:ph type="subTitle" idx="1"/>
          </p:nvPr>
        </p:nvSpPr>
        <p:spPr>
          <a:xfrm>
            <a:off x="996696"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6"/>
          <p:cNvGrpSpPr/>
          <p:nvPr userDrawn="1"/>
        </p:nvGrpSpPr>
        <p:grpSpPr bwMode="black">
          <a:xfrm>
            <a:off x="11259779" y="6450015"/>
            <a:ext cx="338137" cy="204787"/>
            <a:chOff x="8348663" y="6450013"/>
            <a:chExt cx="338137" cy="204787"/>
          </a:xfrm>
          <a:solidFill>
            <a:srgbClr val="FFFFFF"/>
          </a:solidFill>
        </p:grpSpPr>
        <p:sp>
          <p:nvSpPr>
            <p:cNvPr id="8" name="Freeform 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9" name="Freeform 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27880256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over with beam (legacy)">
    <p:spTree>
      <p:nvGrpSpPr>
        <p:cNvPr id="1" name=""/>
        <p:cNvGrpSpPr/>
        <p:nvPr/>
      </p:nvGrpSpPr>
      <p:grpSpPr>
        <a:xfrm>
          <a:off x="0" y="0"/>
          <a:ext cx="0" cy="0"/>
          <a:chOff x="0" y="0"/>
          <a:chExt cx="0" cy="0"/>
        </a:xfrm>
      </p:grpSpPr>
      <p:grpSp>
        <p:nvGrpSpPr>
          <p:cNvPr id="10" name="Group 9"/>
          <p:cNvGrpSpPr/>
          <p:nvPr userDrawn="1"/>
        </p:nvGrpSpPr>
        <p:grpSpPr>
          <a:xfrm>
            <a:off x="0" y="1628777"/>
            <a:ext cx="12198350" cy="4469625"/>
            <a:chOff x="0" y="1628775"/>
            <a:chExt cx="12198350" cy="4469625"/>
          </a:xfrm>
        </p:grpSpPr>
        <p:sp>
          <p:nvSpPr>
            <p:cNvPr id="1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pic>
          <p:nvPicPr>
            <p:cNvPr id="14"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sp>
        <p:nvSpPr>
          <p:cNvPr id="8" name="Title 1"/>
          <p:cNvSpPr>
            <a:spLocks noGrp="1"/>
          </p:cNvSpPr>
          <p:nvPr>
            <p:ph type="ctrTitle"/>
          </p:nvPr>
        </p:nvSpPr>
        <p:spPr>
          <a:xfrm>
            <a:off x="3081530" y="777600"/>
            <a:ext cx="8509385" cy="860400"/>
          </a:xfrm>
        </p:spPr>
        <p:txBody>
          <a:bodyPr/>
          <a:lstStyle>
            <a:lvl1pPr>
              <a:defRPr>
                <a:solidFill>
                  <a:schemeClr val="bg1"/>
                </a:solidFill>
              </a:defRPr>
            </a:lvl1pPr>
          </a:lstStyle>
          <a:p>
            <a:r>
              <a:rPr lang="en-US" dirty="0"/>
              <a:t>Click to edit Master title style</a:t>
            </a:r>
            <a:endParaRPr lang="en-GB" dirty="0"/>
          </a:p>
        </p:txBody>
      </p:sp>
      <p:sp>
        <p:nvSpPr>
          <p:cNvPr id="9" name="Subtitle 2"/>
          <p:cNvSpPr>
            <a:spLocks noGrp="1"/>
          </p:cNvSpPr>
          <p:nvPr>
            <p:ph type="subTitle" idx="1"/>
          </p:nvPr>
        </p:nvSpPr>
        <p:spPr>
          <a:xfrm>
            <a:off x="3081528" y="1731938"/>
            <a:ext cx="6222953"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28" y="5751576"/>
            <a:ext cx="989153" cy="749808"/>
          </a:xfrm>
          <a:prstGeom prst="rect">
            <a:avLst/>
          </a:prstGeom>
        </p:spPr>
      </p:pic>
    </p:spTree>
    <p:extLst>
      <p:ext uri="{BB962C8B-B14F-4D97-AF65-F5344CB8AC3E}">
        <p14:creationId xmlns:p14="http://schemas.microsoft.com/office/powerpoint/2010/main" val="180892103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609920" y="1425600"/>
            <a:ext cx="10978515" cy="47000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0"/>
          </p:nvPr>
        </p:nvSpPr>
        <p:spPr>
          <a:xfrm>
            <a:off x="1495518" y="6409944"/>
            <a:ext cx="1371600"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3000" y="6409944"/>
            <a:ext cx="4581585"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5633547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4" name="Date Placeholder 3"/>
          <p:cNvSpPr>
            <a:spLocks noGrp="1"/>
          </p:cNvSpPr>
          <p:nvPr>
            <p:ph type="dt" sz="half" idx="10"/>
          </p:nvPr>
        </p:nvSpPr>
        <p:spPr>
          <a:xfrm>
            <a:off x="1495518" y="6409944"/>
            <a:ext cx="1371600" cy="201168"/>
          </a:xfrm>
          <a:prstGeom prst="rect">
            <a:avLst/>
          </a:prstGeom>
        </p:spPr>
        <p:txBody>
          <a:bodyPr/>
          <a:lstStyle/>
          <a:p>
            <a:endParaRPr lang="en-US" dirty="0">
              <a:solidFill>
                <a:srgbClr val="FFFFFF"/>
              </a:solidFill>
            </a:endParaRPr>
          </a:p>
        </p:txBody>
      </p:sp>
      <p:sp>
        <p:nvSpPr>
          <p:cNvPr id="6" name="Footer Placeholder 5"/>
          <p:cNvSpPr>
            <a:spLocks noGrp="1"/>
          </p:cNvSpPr>
          <p:nvPr>
            <p:ph type="ftr" sz="quarter" idx="11"/>
          </p:nvPr>
        </p:nvSpPr>
        <p:spPr>
          <a:xfrm>
            <a:off x="3453000" y="6409944"/>
            <a:ext cx="4581585"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41624317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616">
              <a:defRPr/>
            </a:lvl2pPr>
            <a:lvl3pPr marL="713232">
              <a:defRPr/>
            </a:lvl3pPr>
            <a:lvl4pPr marL="1069848">
              <a:defRPr/>
            </a:lvl4pPr>
            <a:lvl5pPr marL="1426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4" name="Date Placeholder 3"/>
          <p:cNvSpPr>
            <a:spLocks noGrp="1"/>
          </p:cNvSpPr>
          <p:nvPr>
            <p:ph type="dt" sz="half" idx="10"/>
          </p:nvPr>
        </p:nvSpPr>
        <p:spPr>
          <a:xfrm>
            <a:off x="1495518" y="6409944"/>
            <a:ext cx="1371600" cy="201168"/>
          </a:xfrm>
          <a:prstGeom prst="rect">
            <a:avLst/>
          </a:prstGeom>
        </p:spPr>
        <p:txBody>
          <a:bodyPr/>
          <a:lstStyle/>
          <a:p>
            <a:endParaRPr lang="en-US" dirty="0">
              <a:solidFill>
                <a:srgbClr val="FFFFFF"/>
              </a:solidFill>
            </a:endParaRPr>
          </a:p>
        </p:txBody>
      </p:sp>
      <p:sp>
        <p:nvSpPr>
          <p:cNvPr id="6" name="Footer Placeholder 5"/>
          <p:cNvSpPr>
            <a:spLocks noGrp="1"/>
          </p:cNvSpPr>
          <p:nvPr>
            <p:ph type="ftr" sz="quarter" idx="11"/>
          </p:nvPr>
        </p:nvSpPr>
        <p:spPr>
          <a:xfrm>
            <a:off x="3453000" y="6409944"/>
            <a:ext cx="4581585"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331771511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3" name="Date Placeholder 2"/>
          <p:cNvSpPr>
            <a:spLocks noGrp="1"/>
          </p:cNvSpPr>
          <p:nvPr>
            <p:ph type="dt" sz="half" idx="10"/>
          </p:nvPr>
        </p:nvSpPr>
        <p:spPr>
          <a:xfrm>
            <a:off x="1495518" y="6409944"/>
            <a:ext cx="1371600"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1"/>
          </p:nvPr>
        </p:nvSpPr>
        <p:spPr>
          <a:xfrm>
            <a:off x="3453000" y="6409944"/>
            <a:ext cx="4581585"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11888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8"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3" name="Date Placeholder 2"/>
          <p:cNvSpPr>
            <a:spLocks noGrp="1"/>
          </p:cNvSpPr>
          <p:nvPr>
            <p:ph type="dt" sz="half" idx="10"/>
          </p:nvPr>
        </p:nvSpPr>
        <p:spPr>
          <a:xfrm>
            <a:off x="1495518" y="6409944"/>
            <a:ext cx="1371600"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1"/>
          </p:nvPr>
        </p:nvSpPr>
        <p:spPr>
          <a:xfrm>
            <a:off x="3453000" y="6409944"/>
            <a:ext cx="4581585"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136702803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 preserve="1">
  <p:cSld name="1_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609918" y="1425577"/>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31" y="1425577"/>
            <a:ext cx="5387604" cy="4700589"/>
          </a:xfrm>
        </p:spPr>
        <p:txBody>
          <a:bodyPr/>
          <a:lstStyle>
            <a:lvl1pPr marL="356616"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lang="en-US" sz="2000" kern="1200" dirty="0" smtClean="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lang="en-US" sz="1800" kern="1200" dirty="0" smtClean="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lang="en-GB" sz="1800" kern="1200" dirty="0">
                <a:solidFill>
                  <a:schemeClr val="bg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2"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0"/>
          </p:nvPr>
        </p:nvSpPr>
        <p:spPr>
          <a:xfrm>
            <a:off x="1495518" y="6409944"/>
            <a:ext cx="1371600"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7" name="Footer Placeholder 6"/>
          <p:cNvSpPr>
            <a:spLocks noGrp="1"/>
          </p:cNvSpPr>
          <p:nvPr>
            <p:ph type="ftr" sz="quarter" idx="11"/>
          </p:nvPr>
        </p:nvSpPr>
        <p:spPr>
          <a:xfrm>
            <a:off x="3453000" y="6409944"/>
            <a:ext cx="4581585"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7345019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612648" y="2130551"/>
            <a:ext cx="5393208" cy="3995928"/>
          </a:xfrm>
        </p:spPr>
        <p:txBody>
          <a:bodyPr/>
          <a:lstStyle>
            <a:lvl1pPr>
              <a:defRPr sz="2400"/>
            </a:lvl1pPr>
            <a:lvl2pPr>
              <a:defRPr sz="2400"/>
            </a:lvl2pPr>
            <a:lvl3pPr marL="1081088" indent="-357188">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9632" y="2130551"/>
            <a:ext cx="5393208" cy="3995928"/>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0" name="Text Placeholder 9"/>
          <p:cNvSpPr>
            <a:spLocks noGrp="1"/>
          </p:cNvSpPr>
          <p:nvPr>
            <p:ph type="body" sz="quarter" idx="12"/>
          </p:nvPr>
        </p:nvSpPr>
        <p:spPr>
          <a:xfrm>
            <a:off x="612648" y="1427144"/>
            <a:ext cx="5393208" cy="640800"/>
          </a:xfrm>
        </p:spPr>
        <p:txBody>
          <a:bodyPr anchor="t"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199632" y="1427144"/>
            <a:ext cx="5393208" cy="640800"/>
          </a:xfrm>
        </p:spPr>
        <p:txBody>
          <a:bodyPr anchor="t"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4"/>
          </p:nvPr>
        </p:nvSpPr>
        <p:spPr>
          <a:xfrm>
            <a:off x="1495518" y="6409944"/>
            <a:ext cx="1371600" cy="201168"/>
          </a:xfrm>
          <a:prstGeom prst="rect">
            <a:avLst/>
          </a:prstGeom>
        </p:spPr>
        <p:txBody>
          <a:bodyPr/>
          <a:lstStyle/>
          <a:p>
            <a:endParaRPr lang="en-US" dirty="0">
              <a:solidFill>
                <a:srgbClr val="FFFFFF"/>
              </a:solidFill>
            </a:endParaRPr>
          </a:p>
        </p:txBody>
      </p:sp>
      <p:sp>
        <p:nvSpPr>
          <p:cNvPr id="7" name="Footer Placeholder 6"/>
          <p:cNvSpPr>
            <a:spLocks noGrp="1"/>
          </p:cNvSpPr>
          <p:nvPr>
            <p:ph type="ftr" sz="quarter" idx="15"/>
          </p:nvPr>
        </p:nvSpPr>
        <p:spPr>
          <a:xfrm>
            <a:off x="3453000" y="6409944"/>
            <a:ext cx="4581585"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44258598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1_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4" y="1025528"/>
            <a:ext cx="10978515" cy="1643063"/>
          </a:xfrm>
        </p:spPr>
        <p:txBody>
          <a:bodyPr/>
          <a:lstStyle>
            <a:lvl1pPr marL="0" indent="0" algn="l">
              <a:lnSpc>
                <a:spcPct val="85000"/>
              </a:lnSpc>
              <a:spcBef>
                <a:spcPts val="0"/>
              </a:spcBef>
              <a:buNone/>
              <a:defRPr sz="5000" b="1">
                <a:solidFill>
                  <a:srgbClr val="FFE600"/>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920"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 name="Date Placeholder 1"/>
          <p:cNvSpPr>
            <a:spLocks noGrp="1"/>
          </p:cNvSpPr>
          <p:nvPr>
            <p:ph type="dt" sz="half" idx="12"/>
          </p:nvPr>
        </p:nvSpPr>
        <p:spPr>
          <a:xfrm>
            <a:off x="1495518" y="6409944"/>
            <a:ext cx="1371600"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3"/>
          </p:nvPr>
        </p:nvSpPr>
        <p:spPr>
          <a:xfrm>
            <a:off x="3453000" y="6409944"/>
            <a:ext cx="4581585"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52215229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0" y="6245352"/>
            <a:ext cx="10978515" cy="0"/>
          </a:xfrm>
          <a:prstGeom prst="line">
            <a:avLst/>
          </a:prstGeom>
          <a:noFill/>
          <a:ln w="3175">
            <a:solidFill>
              <a:srgbClr val="808080"/>
            </a:solidFill>
            <a:round/>
            <a:headEnd/>
            <a:tailEnd/>
          </a:ln>
          <a:effectLst/>
        </p:spPr>
        <p:txBody>
          <a:bodyPr wrap="none" anchor="ctr"/>
          <a:lstStyle/>
          <a:p>
            <a:endParaRPr lang="en-US" dirty="0">
              <a:solidFill>
                <a:srgbClr val="FFFFFF"/>
              </a:solidFill>
            </a:endParaRPr>
          </a:p>
        </p:txBody>
      </p:sp>
      <p:sp>
        <p:nvSpPr>
          <p:cNvPr id="2" name="Date Placeholder 1"/>
          <p:cNvSpPr>
            <a:spLocks noGrp="1"/>
          </p:cNvSpPr>
          <p:nvPr>
            <p:ph type="dt" sz="half" idx="10"/>
          </p:nvPr>
        </p:nvSpPr>
        <p:spPr>
          <a:xfrm>
            <a:off x="1495518" y="6409944"/>
            <a:ext cx="1371600" cy="201168"/>
          </a:xfrm>
          <a:prstGeom prst="rect">
            <a:avLst/>
          </a:prstGeom>
        </p:spPr>
        <p:txBody>
          <a:bodyPr/>
          <a:lstStyle/>
          <a:p>
            <a:endParaRPr lang="en-US" dirty="0">
              <a:solidFill>
                <a:srgbClr val="FFFFFF"/>
              </a:solidFill>
            </a:endParaRPr>
          </a:p>
        </p:txBody>
      </p:sp>
      <p:sp>
        <p:nvSpPr>
          <p:cNvPr id="3" name="Footer Placeholder 2"/>
          <p:cNvSpPr>
            <a:spLocks noGrp="1"/>
          </p:cNvSpPr>
          <p:nvPr>
            <p:ph type="ftr" sz="quarter" idx="11"/>
          </p:nvPr>
        </p:nvSpPr>
        <p:spPr>
          <a:xfrm>
            <a:off x="3453000" y="6409944"/>
            <a:ext cx="4581585"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54824447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0374694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7170" name="Picture 2" descr="C:\Users\walkehe\Pictures\14H01477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871868" y="0"/>
            <a:ext cx="10326484"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636" y="-89310"/>
            <a:ext cx="12210219" cy="6947310"/>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Parallelogram 1"/>
          <p:cNvSpPr/>
          <p:nvPr userDrawn="1"/>
        </p:nvSpPr>
        <p:spPr>
          <a:xfrm flipH="1">
            <a:off x="4344933" y="3952037"/>
            <a:ext cx="5928776" cy="2938140"/>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922" h="3501441">
                <a:moveTo>
                  <a:pt x="0" y="3501441"/>
                </a:moveTo>
                <a:lnTo>
                  <a:pt x="706317" y="0"/>
                </a:lnTo>
                <a:lnTo>
                  <a:pt x="5677922" y="0"/>
                </a:lnTo>
                <a:lnTo>
                  <a:pt x="5420830" y="3463574"/>
                </a:lnTo>
                <a:lnTo>
                  <a:pt x="0" y="3501441"/>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3" name="Right Triangle 2"/>
          <p:cNvSpPr/>
          <p:nvPr userDrawn="1"/>
        </p:nvSpPr>
        <p:spPr>
          <a:xfrm flipV="1">
            <a:off x="-15638" y="-89310"/>
            <a:ext cx="4713762" cy="69473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3143622936"/>
      </p:ext>
    </p:extLst>
  </p:cSld>
  <p:clrMapOvr>
    <a:masterClrMapping/>
  </p:clrMapOvr>
  <p:hf sldNum="0" hdr="0" ftr="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22871"/>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 y="-48795"/>
            <a:ext cx="9680775" cy="6870478"/>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
        <p:nvSpPr>
          <p:cNvPr id="15" name="Right Triangle 2"/>
          <p:cNvSpPr/>
          <p:nvPr userDrawn="1"/>
        </p:nvSpPr>
        <p:spPr>
          <a:xfrm flipV="1">
            <a:off x="6384418" y="-25103"/>
            <a:ext cx="5841841" cy="694437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1 w 9960"/>
              <a:gd name="connsiteY0" fmla="*/ 10030 h 10072"/>
              <a:gd name="connsiteX1" fmla="*/ 4164 w 9960"/>
              <a:gd name="connsiteY1" fmla="*/ 0 h 10072"/>
              <a:gd name="connsiteX2" fmla="*/ 9960 w 9960"/>
              <a:gd name="connsiteY2" fmla="*/ 30 h 10072"/>
              <a:gd name="connsiteX3" fmla="*/ 8095 w 9960"/>
              <a:gd name="connsiteY3" fmla="*/ 10072 h 10072"/>
              <a:gd name="connsiteX4" fmla="*/ 1 w 9960"/>
              <a:gd name="connsiteY4" fmla="*/ 10030 h 10072"/>
              <a:gd name="connsiteX0" fmla="*/ 1 w 10048"/>
              <a:gd name="connsiteY0" fmla="*/ 9958 h 9966"/>
              <a:gd name="connsiteX1" fmla="*/ 4181 w 10048"/>
              <a:gd name="connsiteY1" fmla="*/ 0 h 9966"/>
              <a:gd name="connsiteX2" fmla="*/ 10000 w 10048"/>
              <a:gd name="connsiteY2" fmla="*/ 30 h 9966"/>
              <a:gd name="connsiteX3" fmla="*/ 10048 w 10048"/>
              <a:gd name="connsiteY3" fmla="*/ 9966 h 9966"/>
              <a:gd name="connsiteX4" fmla="*/ 1 w 10048"/>
              <a:gd name="connsiteY4" fmla="*/ 9958 h 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9966">
                <a:moveTo>
                  <a:pt x="1" y="9958"/>
                </a:moveTo>
                <a:cubicBezTo>
                  <a:pt x="-2" y="6544"/>
                  <a:pt x="4184" y="3414"/>
                  <a:pt x="4181" y="0"/>
                </a:cubicBezTo>
                <a:lnTo>
                  <a:pt x="10000" y="30"/>
                </a:lnTo>
                <a:lnTo>
                  <a:pt x="10048" y="9966"/>
                </a:lnTo>
                <a:lnTo>
                  <a:pt x="1" y="9958"/>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21" name="Group 20"/>
          <p:cNvGrpSpPr/>
          <p:nvPr userDrawn="1"/>
        </p:nvGrpSpPr>
        <p:grpSpPr bwMode="black">
          <a:xfrm>
            <a:off x="11412181" y="6602415"/>
            <a:ext cx="338137" cy="204787"/>
            <a:chOff x="8348663" y="6450013"/>
            <a:chExt cx="338137" cy="204787"/>
          </a:xfrm>
          <a:solidFill>
            <a:srgbClr val="FFFFFF"/>
          </a:solidFill>
        </p:grpSpPr>
        <p:sp>
          <p:nvSpPr>
            <p:cNvPr id="22" name="Freeform 21"/>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23" name="Freeform 22"/>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17322206"/>
      </p:ext>
    </p:extLst>
  </p:cSld>
  <p:clrMapOvr>
    <a:masterClrMapping/>
  </p:clrMapOvr>
  <p:hf sldNum="0" hdr="0" ftr="0"/>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8350" cy="6858001"/>
          </a:xfrm>
          <a:prstGeom prst="rect">
            <a:avLst/>
          </a:prstGeom>
        </p:spPr>
      </p:pic>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6" name="Rectangle 24"/>
          <p:cNvSpPr/>
          <p:nvPr userDrawn="1"/>
        </p:nvSpPr>
        <p:spPr>
          <a:xfrm>
            <a:off x="-11866" y="175317"/>
            <a:ext cx="7194866"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hasCustomPrompt="1"/>
          </p:nvPr>
        </p:nvSpPr>
        <p:spPr>
          <a:xfrm>
            <a:off x="610784" y="217333"/>
            <a:ext cx="10978515" cy="860400"/>
          </a:xfrm>
        </p:spPr>
        <p:txBody>
          <a:bodyPr/>
          <a:lstStyle>
            <a:lvl1pPr>
              <a:defRPr sz="6000">
                <a:solidFill>
                  <a:srgbClr val="434343"/>
                </a:solidFill>
                <a:latin typeface="Bradley Hand ITC" panose="03070402050302030203" pitchFamily="66" charset="0"/>
              </a:defRPr>
            </a:lvl1pPr>
          </a:lstStyle>
          <a:p>
            <a:r>
              <a:rPr lang="en-US" dirty="0"/>
              <a:t>Questions?</a:t>
            </a:r>
          </a:p>
        </p:txBody>
      </p:sp>
    </p:spTree>
    <p:extLst>
      <p:ext uri="{BB962C8B-B14F-4D97-AF65-F5344CB8AC3E}">
        <p14:creationId xmlns:p14="http://schemas.microsoft.com/office/powerpoint/2010/main" val="2721467053"/>
      </p:ext>
    </p:extLst>
  </p:cSld>
  <p:clrMapOvr>
    <a:masterClrMapping/>
  </p:clrMapOvr>
  <p:hf sldNum="0" hdr="0" ftr="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9223"/>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 y="9225"/>
            <a:ext cx="9680775" cy="6871648"/>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 name="Rectangle 1"/>
          <p:cNvSpPr/>
          <p:nvPr userDrawn="1"/>
        </p:nvSpPr>
        <p:spPr>
          <a:xfrm>
            <a:off x="6564573" y="22871"/>
            <a:ext cx="5633777" cy="6858000"/>
          </a:xfrm>
          <a:prstGeom prst="rect">
            <a:avLst/>
          </a:pr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7401388" y="1692395"/>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132842530"/>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8802"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pic>
        <p:nvPicPr>
          <p:cNvPr id="2050" name="Picture 2"/>
          <p:cNvPicPr>
            <a:picLocks noChangeAspect="1" noChangeArrowheads="1"/>
          </p:cNvPicPr>
          <p:nvPr userDrawn="1"/>
        </p:nvPicPr>
        <p:blipFill>
          <a:blip r:embed="rId2" cstate="print"/>
          <a:srcRect/>
          <a:stretch>
            <a:fillRect/>
          </a:stretch>
        </p:blipFill>
        <p:spPr bwMode="black">
          <a:xfrm>
            <a:off x="5" y="4285976"/>
            <a:ext cx="3090428" cy="1814189"/>
          </a:xfrm>
          <a:prstGeom prst="rect">
            <a:avLst/>
          </a:prstGeom>
          <a:noFill/>
          <a:ln w="9525">
            <a:noFill/>
            <a:miter lim="800000"/>
            <a:headEnd/>
            <a:tailEnd/>
          </a:ln>
          <a:effectLst/>
        </p:spPr>
      </p:pic>
      <p:sp>
        <p:nvSpPr>
          <p:cNvPr id="12" name="Freeform 8"/>
          <p:cNvSpPr>
            <a:spLocks/>
          </p:cNvSpPr>
          <p:nvPr userDrawn="1"/>
        </p:nvSpPr>
        <p:spPr bwMode="gray">
          <a:xfrm>
            <a:off x="3084569" y="1633111"/>
            <a:ext cx="9113784" cy="3314111"/>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3" y="5751576"/>
            <a:ext cx="989154" cy="749808"/>
          </a:xfrm>
          <a:prstGeom prst="rect">
            <a:avLst/>
          </a:prstGeom>
        </p:spPr>
      </p:pic>
    </p:spTree>
    <p:extLst>
      <p:ext uri="{BB962C8B-B14F-4D97-AF65-F5344CB8AC3E}">
        <p14:creationId xmlns:p14="http://schemas.microsoft.com/office/powerpoint/2010/main" val="161869236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22872"/>
            <a:ext cx="12198350" cy="68351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1868" y="-12963"/>
            <a:ext cx="12198350" cy="6906795"/>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 name="Rectangle 1"/>
          <p:cNvSpPr/>
          <p:nvPr userDrawn="1"/>
        </p:nvSpPr>
        <p:spPr>
          <a:xfrm>
            <a:off x="0" y="3862316"/>
            <a:ext cx="12198350" cy="2995684"/>
          </a:xfrm>
          <a:prstGeom prst="rect">
            <a:avLst/>
          </a:prstGeom>
          <a:gradFill>
            <a:gsLst>
              <a:gs pos="0">
                <a:srgbClr val="333333">
                  <a:alpha val="0"/>
                </a:srgbClr>
              </a:gs>
              <a:gs pos="100000">
                <a:srgbClr val="333333"/>
              </a:gs>
            </a:gsLst>
            <a:lin ang="54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62443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632750850"/>
      </p:ext>
    </p:extLst>
  </p:cSld>
  <p:clrMapOvr>
    <a:masterClrMapping/>
  </p:clrMapOvr>
  <p:hf sldNum="0" hdr="0" ftr="0"/>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1026"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35347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0" y="0"/>
            <a:ext cx="12210219" cy="6858000"/>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ight Triangle 2"/>
          <p:cNvSpPr/>
          <p:nvPr userDrawn="1"/>
        </p:nvSpPr>
        <p:spPr>
          <a:xfrm rot="10800000" flipV="1">
            <a:off x="730779" y="2"/>
            <a:ext cx="4713762" cy="685799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Content Placeholder 15"/>
          <p:cNvSpPr>
            <a:spLocks noGrp="1"/>
          </p:cNvSpPr>
          <p:nvPr>
            <p:ph sz="quarter" idx="10"/>
          </p:nvPr>
        </p:nvSpPr>
        <p:spPr>
          <a:xfrm>
            <a:off x="7164390" y="2033588"/>
            <a:ext cx="4433887"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9" name="Group 18"/>
          <p:cNvGrpSpPr/>
          <p:nvPr userDrawn="1"/>
        </p:nvGrpSpPr>
        <p:grpSpPr bwMode="black">
          <a:xfrm>
            <a:off x="11259779" y="6450015"/>
            <a:ext cx="338137" cy="204787"/>
            <a:chOff x="8348663" y="6450013"/>
            <a:chExt cx="338137" cy="204787"/>
          </a:xfrm>
          <a:solidFill>
            <a:srgbClr val="FFFFFF"/>
          </a:solidFill>
        </p:grpSpPr>
        <p:sp>
          <p:nvSpPr>
            <p:cNvPr id="20" name="Freeform 1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21" name="Freeform 2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cxnSp>
        <p:nvCxnSpPr>
          <p:cNvPr id="4" name="Straight Connector 3"/>
          <p:cNvCxnSpPr/>
          <p:nvPr userDrawn="1"/>
        </p:nvCxnSpPr>
        <p:spPr>
          <a:xfrm>
            <a:off x="450596" y="0"/>
            <a:ext cx="918632" cy="6858000"/>
          </a:xfrm>
          <a:prstGeom prst="line">
            <a:avLst/>
          </a:prstGeom>
          <a:ln w="57150">
            <a:solidFill>
              <a:srgbClr val="333333"/>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19208" y="10506"/>
            <a:ext cx="918632" cy="6858000"/>
          </a:xfrm>
          <a:prstGeom prst="line">
            <a:avLst/>
          </a:prstGeom>
          <a:ln w="57150">
            <a:solidFill>
              <a:srgbClr val="333333"/>
            </a:solidFill>
            <a:tailEnd type="none"/>
          </a:ln>
        </p:spPr>
        <p:style>
          <a:lnRef idx="1">
            <a:schemeClr val="accent1"/>
          </a:lnRef>
          <a:fillRef idx="0">
            <a:schemeClr val="accent1"/>
          </a:fillRef>
          <a:effectRef idx="0">
            <a:schemeClr val="accent1"/>
          </a:effectRef>
          <a:fontRef idx="minor">
            <a:schemeClr val="tx1"/>
          </a:fontRef>
        </p:style>
      </p:cxnSp>
      <p:sp>
        <p:nvSpPr>
          <p:cNvPr id="13" name="Rectangle 24"/>
          <p:cNvSpPr/>
          <p:nvPr userDrawn="1"/>
        </p:nvSpPr>
        <p:spPr>
          <a:xfrm rot="10800000">
            <a:off x="1237840" y="175317"/>
            <a:ext cx="10952496"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5" name="Title 1"/>
          <p:cNvSpPr>
            <a:spLocks noGrp="1"/>
          </p:cNvSpPr>
          <p:nvPr>
            <p:ph type="title"/>
          </p:nvPr>
        </p:nvSpPr>
        <p:spPr>
          <a:xfrm>
            <a:off x="1824568" y="236888"/>
            <a:ext cx="10978515" cy="860400"/>
          </a:xfrm>
        </p:spPr>
        <p:txBody>
          <a:bodyPr vert="horz" lIns="0" tIns="0" rIns="0" bIns="0" rtlCol="0" anchor="t" anchorCtr="0">
            <a:noAutofit/>
          </a:bodyPr>
          <a:lstStyle>
            <a:lvl1pPr>
              <a:defRPr lang="en-US" dirty="0">
                <a:solidFill>
                  <a:srgbClr val="434343"/>
                </a:solidFill>
              </a:defRPr>
            </a:lvl1pPr>
          </a:lstStyle>
          <a:p>
            <a:pPr lvl="0"/>
            <a:r>
              <a:rPr lang="en-US" dirty="0"/>
              <a:t>Click to edit Master title style</a:t>
            </a:r>
          </a:p>
        </p:txBody>
      </p:sp>
    </p:spTree>
    <p:extLst>
      <p:ext uri="{BB962C8B-B14F-4D97-AF65-F5344CB8AC3E}">
        <p14:creationId xmlns:p14="http://schemas.microsoft.com/office/powerpoint/2010/main" val="26630735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146"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b="-1"/>
          <a:stretch/>
        </p:blipFill>
        <p:spPr bwMode="auto">
          <a:xfrm>
            <a:off x="-11869" y="2"/>
            <a:ext cx="12210219" cy="704718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636" y="-1"/>
            <a:ext cx="12210219" cy="7047186"/>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ight Triangle 2"/>
          <p:cNvSpPr/>
          <p:nvPr userDrawn="1"/>
        </p:nvSpPr>
        <p:spPr>
          <a:xfrm flipV="1">
            <a:off x="-15638" y="1"/>
            <a:ext cx="4713762" cy="704718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1" name="Rectangle 24"/>
          <p:cNvSpPr/>
          <p:nvPr userDrawn="1"/>
        </p:nvSpPr>
        <p:spPr>
          <a:xfrm>
            <a:off x="-11867" y="149093"/>
            <a:ext cx="9902288" cy="842400"/>
          </a:xfrm>
          <a:custGeom>
            <a:avLst/>
            <a:gdLst>
              <a:gd name="connsiteX0" fmla="*/ 0 w 9663480"/>
              <a:gd name="connsiteY0" fmla="*/ 0 h 842400"/>
              <a:gd name="connsiteX1" fmla="*/ 9663480 w 9663480"/>
              <a:gd name="connsiteY1" fmla="*/ 0 h 842400"/>
              <a:gd name="connsiteX2" fmla="*/ 9663480 w 9663480"/>
              <a:gd name="connsiteY2" fmla="*/ 842400 h 842400"/>
              <a:gd name="connsiteX3" fmla="*/ 0 w 9663480"/>
              <a:gd name="connsiteY3" fmla="*/ 842400 h 842400"/>
              <a:gd name="connsiteX4" fmla="*/ 0 w 9663480"/>
              <a:gd name="connsiteY4" fmla="*/ 0 h 842400"/>
              <a:gd name="connsiteX0" fmla="*/ 0 w 9663480"/>
              <a:gd name="connsiteY0" fmla="*/ 0 h 842400"/>
              <a:gd name="connsiteX1" fmla="*/ 9663480 w 9663480"/>
              <a:gd name="connsiteY1" fmla="*/ 0 h 842400"/>
              <a:gd name="connsiteX2" fmla="*/ 8817319 w 9663480"/>
              <a:gd name="connsiteY2" fmla="*/ 842400 h 842400"/>
              <a:gd name="connsiteX3" fmla="*/ 0 w 9663480"/>
              <a:gd name="connsiteY3" fmla="*/ 842400 h 842400"/>
              <a:gd name="connsiteX4" fmla="*/ 0 w 9663480"/>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480" h="842400">
                <a:moveTo>
                  <a:pt x="0" y="0"/>
                </a:moveTo>
                <a:lnTo>
                  <a:pt x="9663480" y="0"/>
                </a:lnTo>
                <a:lnTo>
                  <a:pt x="8817319" y="842400"/>
                </a:lnTo>
                <a:lnTo>
                  <a:pt x="0" y="842400"/>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869702898"/>
      </p:ext>
    </p:extLst>
  </p:cSld>
  <p:clrMapOvr>
    <a:masterClrMapping/>
  </p:clrMapOvr>
  <p:hf sldNum="0" hdr="0" ftr="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1869" y="2"/>
            <a:ext cx="12210219" cy="68642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userDrawn="1"/>
        </p:nvSpPr>
        <p:spPr>
          <a:xfrm>
            <a:off x="-15636" y="6300"/>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ight Triangle 2"/>
          <p:cNvSpPr/>
          <p:nvPr userDrawn="1"/>
        </p:nvSpPr>
        <p:spPr>
          <a:xfrm flipV="1">
            <a:off x="-15638" y="2"/>
            <a:ext cx="4713762" cy="685799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2"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Parallelogram 1"/>
          <p:cNvSpPr/>
          <p:nvPr userDrawn="1"/>
        </p:nvSpPr>
        <p:spPr>
          <a:xfrm flipH="1">
            <a:off x="4344932" y="3952038"/>
            <a:ext cx="5902897" cy="2912261"/>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371262 w 5677922"/>
              <a:gd name="connsiteY3" fmla="*/ 3453293 h 3501441"/>
              <a:gd name="connsiteX4" fmla="*/ 0 w 5677922"/>
              <a:gd name="connsiteY4" fmla="*/ 3501441 h 3501441"/>
              <a:gd name="connsiteX0" fmla="*/ 0 w 5653138"/>
              <a:gd name="connsiteY0" fmla="*/ 3470600 h 3470600"/>
              <a:gd name="connsiteX1" fmla="*/ 681533 w 5653138"/>
              <a:gd name="connsiteY1" fmla="*/ 0 h 3470600"/>
              <a:gd name="connsiteX2" fmla="*/ 5653138 w 5653138"/>
              <a:gd name="connsiteY2" fmla="*/ 0 h 3470600"/>
              <a:gd name="connsiteX3" fmla="*/ 5346478 w 5653138"/>
              <a:gd name="connsiteY3" fmla="*/ 3453293 h 3470600"/>
              <a:gd name="connsiteX4" fmla="*/ 0 w 5653138"/>
              <a:gd name="connsiteY4" fmla="*/ 3470600 h 3470600"/>
              <a:gd name="connsiteX0" fmla="*/ 0 w 5653138"/>
              <a:gd name="connsiteY0" fmla="*/ 3470600 h 3484133"/>
              <a:gd name="connsiteX1" fmla="*/ 681533 w 5653138"/>
              <a:gd name="connsiteY1" fmla="*/ 0 h 3484133"/>
              <a:gd name="connsiteX2" fmla="*/ 5653138 w 5653138"/>
              <a:gd name="connsiteY2" fmla="*/ 0 h 3484133"/>
              <a:gd name="connsiteX3" fmla="*/ 5346478 w 5653138"/>
              <a:gd name="connsiteY3" fmla="*/ 3484133 h 3484133"/>
              <a:gd name="connsiteX4" fmla="*/ 0 w 5653138"/>
              <a:gd name="connsiteY4" fmla="*/ 3470600 h 3484133"/>
              <a:gd name="connsiteX0" fmla="*/ 0 w 5653138"/>
              <a:gd name="connsiteY0" fmla="*/ 3470600 h 3470600"/>
              <a:gd name="connsiteX1" fmla="*/ 681533 w 5653138"/>
              <a:gd name="connsiteY1" fmla="*/ 0 h 3470600"/>
              <a:gd name="connsiteX2" fmla="*/ 5653138 w 5653138"/>
              <a:gd name="connsiteY2" fmla="*/ 0 h 3470600"/>
              <a:gd name="connsiteX3" fmla="*/ 5338216 w 5653138"/>
              <a:gd name="connsiteY3" fmla="*/ 3453292 h 3470600"/>
              <a:gd name="connsiteX4" fmla="*/ 0 w 5653138"/>
              <a:gd name="connsiteY4" fmla="*/ 3470600 h 3470600"/>
              <a:gd name="connsiteX0" fmla="*/ 0 w 5653138"/>
              <a:gd name="connsiteY0" fmla="*/ 3470600 h 3470600"/>
              <a:gd name="connsiteX1" fmla="*/ 681533 w 5653138"/>
              <a:gd name="connsiteY1" fmla="*/ 0 h 3470600"/>
              <a:gd name="connsiteX2" fmla="*/ 5653138 w 5653138"/>
              <a:gd name="connsiteY2" fmla="*/ 0 h 3470600"/>
              <a:gd name="connsiteX3" fmla="*/ 5329955 w 5653138"/>
              <a:gd name="connsiteY3" fmla="*/ 3463572 h 3470600"/>
              <a:gd name="connsiteX4" fmla="*/ 0 w 5653138"/>
              <a:gd name="connsiteY4" fmla="*/ 3470600 h 347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138" h="3470600">
                <a:moveTo>
                  <a:pt x="0" y="3470600"/>
                </a:moveTo>
                <a:lnTo>
                  <a:pt x="681533" y="0"/>
                </a:lnTo>
                <a:lnTo>
                  <a:pt x="5653138" y="0"/>
                </a:lnTo>
                <a:lnTo>
                  <a:pt x="5329955" y="3463572"/>
                </a:lnTo>
                <a:lnTo>
                  <a:pt x="0" y="3470600"/>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3"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362352128"/>
      </p:ext>
    </p:extLst>
  </p:cSld>
  <p:clrMapOvr>
    <a:masterClrMapping/>
  </p:clrMapOvr>
  <p:hf sldNum="0" hdr="0" ftr="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ight Triangle 2"/>
          <p:cNvSpPr/>
          <p:nvPr userDrawn="1"/>
        </p:nvSpPr>
        <p:spPr>
          <a:xfrm flipV="1">
            <a:off x="-15638" y="0"/>
            <a:ext cx="4713762"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41 w 10000"/>
              <a:gd name="connsiteY0" fmla="*/ 10038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38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38"/>
                </a:moveTo>
                <a:cubicBezTo>
                  <a:pt x="38" y="6599"/>
                  <a:pt x="3" y="3460"/>
                  <a:pt x="0" y="21"/>
                </a:cubicBezTo>
                <a:lnTo>
                  <a:pt x="10000" y="0"/>
                </a:lnTo>
                <a:lnTo>
                  <a:pt x="8135" y="10042"/>
                </a:lnTo>
                <a:lnTo>
                  <a:pt x="41" y="10038"/>
                </a:lnTo>
                <a:close/>
              </a:path>
            </a:pathLst>
          </a:cu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Parallelogram 1"/>
          <p:cNvSpPr/>
          <p:nvPr userDrawn="1"/>
        </p:nvSpPr>
        <p:spPr>
          <a:xfrm flipH="1">
            <a:off x="4327679" y="3934787"/>
            <a:ext cx="5946028" cy="2929621"/>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86183"/>
              <a:gd name="connsiteY0" fmla="*/ 3501441 h 3501441"/>
              <a:gd name="connsiteX1" fmla="*/ 706317 w 5686183"/>
              <a:gd name="connsiteY1" fmla="*/ 0 h 3501441"/>
              <a:gd name="connsiteX2" fmla="*/ 5686183 w 5686183"/>
              <a:gd name="connsiteY2" fmla="*/ 0 h 3501441"/>
              <a:gd name="connsiteX3" fmla="*/ 5420830 w 5686183"/>
              <a:gd name="connsiteY3" fmla="*/ 3463574 h 3501441"/>
              <a:gd name="connsiteX4" fmla="*/ 0 w 5686183"/>
              <a:gd name="connsiteY4" fmla="*/ 3501441 h 3501441"/>
              <a:gd name="connsiteX0" fmla="*/ 0 w 5686183"/>
              <a:gd name="connsiteY0" fmla="*/ 3501441 h 3501441"/>
              <a:gd name="connsiteX1" fmla="*/ 706317 w 5686183"/>
              <a:gd name="connsiteY1" fmla="*/ 0 h 3501441"/>
              <a:gd name="connsiteX2" fmla="*/ 5686183 w 5686183"/>
              <a:gd name="connsiteY2" fmla="*/ 0 h 3501441"/>
              <a:gd name="connsiteX3" fmla="*/ 5329954 w 5686183"/>
              <a:gd name="connsiteY3" fmla="*/ 3473854 h 3501441"/>
              <a:gd name="connsiteX4" fmla="*/ 0 w 5686183"/>
              <a:gd name="connsiteY4" fmla="*/ 3501441 h 3501441"/>
              <a:gd name="connsiteX0" fmla="*/ 0 w 5686183"/>
              <a:gd name="connsiteY0" fmla="*/ 3470599 h 3473854"/>
              <a:gd name="connsiteX1" fmla="*/ 706317 w 5686183"/>
              <a:gd name="connsiteY1" fmla="*/ 0 h 3473854"/>
              <a:gd name="connsiteX2" fmla="*/ 5686183 w 5686183"/>
              <a:gd name="connsiteY2" fmla="*/ 0 h 3473854"/>
              <a:gd name="connsiteX3" fmla="*/ 5329954 w 5686183"/>
              <a:gd name="connsiteY3" fmla="*/ 3473854 h 3473854"/>
              <a:gd name="connsiteX4" fmla="*/ 0 w 5686183"/>
              <a:gd name="connsiteY4" fmla="*/ 3470599 h 3473854"/>
              <a:gd name="connsiteX0" fmla="*/ 0 w 5686183"/>
              <a:gd name="connsiteY0" fmla="*/ 3480879 h 3480879"/>
              <a:gd name="connsiteX1" fmla="*/ 706317 w 5686183"/>
              <a:gd name="connsiteY1" fmla="*/ 0 h 3480879"/>
              <a:gd name="connsiteX2" fmla="*/ 5686183 w 5686183"/>
              <a:gd name="connsiteY2" fmla="*/ 0 h 3480879"/>
              <a:gd name="connsiteX3" fmla="*/ 5329954 w 5686183"/>
              <a:gd name="connsiteY3" fmla="*/ 3473854 h 3480879"/>
              <a:gd name="connsiteX4" fmla="*/ 0 w 5686183"/>
              <a:gd name="connsiteY4" fmla="*/ 3480879 h 3480879"/>
              <a:gd name="connsiteX0" fmla="*/ 0 w 5694444"/>
              <a:gd name="connsiteY0" fmla="*/ 3480879 h 3480879"/>
              <a:gd name="connsiteX1" fmla="*/ 706317 w 5694444"/>
              <a:gd name="connsiteY1" fmla="*/ 0 h 3480879"/>
              <a:gd name="connsiteX2" fmla="*/ 5694444 w 5694444"/>
              <a:gd name="connsiteY2" fmla="*/ 0 h 3480879"/>
              <a:gd name="connsiteX3" fmla="*/ 5329954 w 5694444"/>
              <a:gd name="connsiteY3" fmla="*/ 3473854 h 3480879"/>
              <a:gd name="connsiteX4" fmla="*/ 0 w 5694444"/>
              <a:gd name="connsiteY4" fmla="*/ 3480879 h 3480879"/>
              <a:gd name="connsiteX0" fmla="*/ 0 w 5694444"/>
              <a:gd name="connsiteY0" fmla="*/ 3480879 h 3491289"/>
              <a:gd name="connsiteX1" fmla="*/ 706317 w 5694444"/>
              <a:gd name="connsiteY1" fmla="*/ 0 h 3491289"/>
              <a:gd name="connsiteX2" fmla="*/ 5694444 w 5694444"/>
              <a:gd name="connsiteY2" fmla="*/ 0 h 3491289"/>
              <a:gd name="connsiteX3" fmla="*/ 5343966 w 5694444"/>
              <a:gd name="connsiteY3" fmla="*/ 3491289 h 3491289"/>
              <a:gd name="connsiteX4" fmla="*/ 0 w 5694444"/>
              <a:gd name="connsiteY4" fmla="*/ 3480879 h 349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4444" h="3491289">
                <a:moveTo>
                  <a:pt x="0" y="3480879"/>
                </a:moveTo>
                <a:lnTo>
                  <a:pt x="706317" y="0"/>
                </a:lnTo>
                <a:lnTo>
                  <a:pt x="5694444" y="0"/>
                </a:lnTo>
                <a:lnTo>
                  <a:pt x="5343966" y="3491289"/>
                </a:lnTo>
                <a:lnTo>
                  <a:pt x="0" y="3480879"/>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24"/>
          <p:cNvSpPr/>
          <p:nvPr userDrawn="1"/>
        </p:nvSpPr>
        <p:spPr>
          <a:xfrm>
            <a:off x="-11868"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1"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103942851"/>
      </p:ext>
    </p:extLst>
  </p:cSld>
  <p:clrMapOvr>
    <a:masterClrMapping/>
  </p:clrMapOvr>
  <p:hf sldNum="0" hdr="0" ftr="0"/>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Right Triangle 2"/>
          <p:cNvSpPr/>
          <p:nvPr userDrawn="1"/>
        </p:nvSpPr>
        <p:spPr>
          <a:xfrm flipV="1">
            <a:off x="-42933" y="0"/>
            <a:ext cx="4713762"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41 w 10000"/>
              <a:gd name="connsiteY0" fmla="*/ 10038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38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38"/>
                </a:moveTo>
                <a:cubicBezTo>
                  <a:pt x="38" y="6599"/>
                  <a:pt x="3" y="3460"/>
                  <a:pt x="0" y="21"/>
                </a:cubicBezTo>
                <a:lnTo>
                  <a:pt x="10000" y="0"/>
                </a:lnTo>
                <a:lnTo>
                  <a:pt x="8135" y="10042"/>
                </a:lnTo>
                <a:lnTo>
                  <a:pt x="41" y="10038"/>
                </a:lnTo>
                <a:close/>
              </a:path>
            </a:pathLst>
          </a:cu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79" y="6450015"/>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1"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4"/>
          <p:cNvSpPr/>
          <p:nvPr userDrawn="1"/>
        </p:nvSpPr>
        <p:spPr>
          <a:xfrm>
            <a:off x="-11867" y="149093"/>
            <a:ext cx="9902288" cy="842400"/>
          </a:xfrm>
          <a:custGeom>
            <a:avLst/>
            <a:gdLst>
              <a:gd name="connsiteX0" fmla="*/ 0 w 9663480"/>
              <a:gd name="connsiteY0" fmla="*/ 0 h 842400"/>
              <a:gd name="connsiteX1" fmla="*/ 9663480 w 9663480"/>
              <a:gd name="connsiteY1" fmla="*/ 0 h 842400"/>
              <a:gd name="connsiteX2" fmla="*/ 9663480 w 9663480"/>
              <a:gd name="connsiteY2" fmla="*/ 842400 h 842400"/>
              <a:gd name="connsiteX3" fmla="*/ 0 w 9663480"/>
              <a:gd name="connsiteY3" fmla="*/ 842400 h 842400"/>
              <a:gd name="connsiteX4" fmla="*/ 0 w 9663480"/>
              <a:gd name="connsiteY4" fmla="*/ 0 h 842400"/>
              <a:gd name="connsiteX0" fmla="*/ 0 w 9663480"/>
              <a:gd name="connsiteY0" fmla="*/ 0 h 842400"/>
              <a:gd name="connsiteX1" fmla="*/ 9663480 w 9663480"/>
              <a:gd name="connsiteY1" fmla="*/ 0 h 842400"/>
              <a:gd name="connsiteX2" fmla="*/ 8817319 w 9663480"/>
              <a:gd name="connsiteY2" fmla="*/ 842400 h 842400"/>
              <a:gd name="connsiteX3" fmla="*/ 0 w 9663480"/>
              <a:gd name="connsiteY3" fmla="*/ 842400 h 842400"/>
              <a:gd name="connsiteX4" fmla="*/ 0 w 9663480"/>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480" h="842400">
                <a:moveTo>
                  <a:pt x="0" y="0"/>
                </a:moveTo>
                <a:lnTo>
                  <a:pt x="9663480" y="0"/>
                </a:lnTo>
                <a:lnTo>
                  <a:pt x="8817319" y="842400"/>
                </a:lnTo>
                <a:lnTo>
                  <a:pt x="0" y="842400"/>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2" name="Title 14"/>
          <p:cNvSpPr>
            <a:spLocks noGrp="1"/>
          </p:cNvSpPr>
          <p:nvPr>
            <p:ph type="title"/>
          </p:nvPr>
        </p:nvSpPr>
        <p:spPr>
          <a:xfrm>
            <a:off x="610784" y="217333"/>
            <a:ext cx="10978515"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761564661"/>
      </p:ext>
    </p:extLst>
  </p:cSld>
  <p:clrMapOvr>
    <a:masterClrMapping/>
  </p:clrMapOvr>
  <p:hf sldNum="0" hdr="0" ftr="0"/>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15_Custom Layout">
    <p:spTree>
      <p:nvGrpSpPr>
        <p:cNvPr id="1" name=""/>
        <p:cNvGrpSpPr/>
        <p:nvPr/>
      </p:nvGrpSpPr>
      <p:grpSpPr>
        <a:xfrm>
          <a:off x="0" y="0"/>
          <a:ext cx="0" cy="0"/>
          <a:chOff x="0" y="0"/>
          <a:chExt cx="0" cy="0"/>
        </a:xfrm>
      </p:grpSpPr>
      <p:pic>
        <p:nvPicPr>
          <p:cNvPr id="2051" name="Picture 3" descr="C:\Users\walkehe\Desktop\Resources\EY Images\Royalty free\Cloud\14H0517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210225" cy="6925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8" y="-1187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3"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68" y="243588"/>
            <a:ext cx="10978515"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79" y="6450015"/>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513885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088802"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sp>
        <p:nvSpPr>
          <p:cNvPr id="12" name="Freeform 8"/>
          <p:cNvSpPr>
            <a:spLocks/>
          </p:cNvSpPr>
          <p:nvPr userDrawn="1"/>
        </p:nvSpPr>
        <p:spPr bwMode="gray">
          <a:xfrm>
            <a:off x="3084569" y="1633111"/>
            <a:ext cx="9113784" cy="3314111"/>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7" name="Freeform 6"/>
          <p:cNvSpPr/>
          <p:nvPr userDrawn="1"/>
        </p:nvSpPr>
        <p:spPr>
          <a:xfrm>
            <a:off x="-6347" y="2344618"/>
            <a:ext cx="3098800" cy="3745035"/>
          </a:xfrm>
          <a:custGeom>
            <a:avLst/>
            <a:gdLst>
              <a:gd name="connsiteX0" fmla="*/ 0 w 3098800"/>
              <a:gd name="connsiteY0" fmla="*/ 1803400 h 1803400"/>
              <a:gd name="connsiteX1" fmla="*/ 0 w 3098800"/>
              <a:gd name="connsiteY1" fmla="*/ 0 h 1803400"/>
              <a:gd name="connsiteX2" fmla="*/ 3098800 w 3098800"/>
              <a:gd name="connsiteY2" fmla="*/ 654050 h 1803400"/>
              <a:gd name="connsiteX3" fmla="*/ 0 w 3098800"/>
              <a:gd name="connsiteY3" fmla="*/ 1803400 h 1803400"/>
              <a:gd name="connsiteX0" fmla="*/ 0 w 3098800"/>
              <a:gd name="connsiteY0" fmla="*/ 3745035 h 3745035"/>
              <a:gd name="connsiteX1" fmla="*/ 0 w 3098800"/>
              <a:gd name="connsiteY1" fmla="*/ 0 h 3745035"/>
              <a:gd name="connsiteX2" fmla="*/ 3098800 w 3098800"/>
              <a:gd name="connsiteY2" fmla="*/ 2595685 h 3745035"/>
              <a:gd name="connsiteX3" fmla="*/ 0 w 3098800"/>
              <a:gd name="connsiteY3" fmla="*/ 3745035 h 3745035"/>
            </a:gdLst>
            <a:ahLst/>
            <a:cxnLst>
              <a:cxn ang="0">
                <a:pos x="connsiteX0" y="connsiteY0"/>
              </a:cxn>
              <a:cxn ang="0">
                <a:pos x="connsiteX1" y="connsiteY1"/>
              </a:cxn>
              <a:cxn ang="0">
                <a:pos x="connsiteX2" y="connsiteY2"/>
              </a:cxn>
              <a:cxn ang="0">
                <a:pos x="connsiteX3" y="connsiteY3"/>
              </a:cxn>
            </a:cxnLst>
            <a:rect l="l" t="t" r="r" b="b"/>
            <a:pathLst>
              <a:path w="3098800" h="3745035">
                <a:moveTo>
                  <a:pt x="0" y="3745035"/>
                </a:moveTo>
                <a:lnTo>
                  <a:pt x="0" y="0"/>
                </a:lnTo>
                <a:lnTo>
                  <a:pt x="3098800" y="2595685"/>
                </a:lnTo>
                <a:lnTo>
                  <a:pt x="0" y="3745035"/>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latin typeface="EYInterstate Light" panose="02000506000000020004" pitchFamily="2" charset="0"/>
            </a:endParaRPr>
          </a:p>
        </p:txBody>
      </p:sp>
      <p:sp>
        <p:nvSpPr>
          <p:cNvPr id="8" name="TextBox 6"/>
          <p:cNvSpPr txBox="1"/>
          <p:nvPr userDrawn="1"/>
        </p:nvSpPr>
        <p:spPr>
          <a:xfrm>
            <a:off x="91781" y="3863841"/>
            <a:ext cx="1830806" cy="1606594"/>
          </a:xfrm>
          <a:prstGeom prst="rect">
            <a:avLst/>
          </a:prstGeom>
          <a:noFill/>
        </p:spPr>
        <p:txBody>
          <a:bodyPr wrap="square" lIns="0" tIns="36576"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Aft>
                <a:spcPts val="600"/>
              </a:spcAft>
              <a:buClr>
                <a:srgbClr val="FFD200"/>
              </a:buClr>
              <a:buSzPct val="70000"/>
            </a:pPr>
            <a:r>
              <a:rPr lang="en-US" sz="2000" b="1" dirty="0">
                <a:solidFill>
                  <a:srgbClr val="FFD200"/>
                </a:solidFill>
                <a:latin typeface="EYInterstate Light" panose="02000506000000020004" pitchFamily="2" charset="0"/>
              </a:rPr>
              <a:t>Placeholder image — to replace this image, select View&gt;Notes Page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3" y="5751576"/>
            <a:ext cx="989154" cy="749808"/>
          </a:xfrm>
          <a:prstGeom prst="rect">
            <a:avLst/>
          </a:prstGeom>
        </p:spPr>
      </p:pic>
    </p:spTree>
    <p:extLst>
      <p:ext uri="{BB962C8B-B14F-4D97-AF65-F5344CB8AC3E}">
        <p14:creationId xmlns:p14="http://schemas.microsoft.com/office/powerpoint/2010/main" val="4188635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196540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668755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8710" y="2405084"/>
            <a:ext cx="12207063"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3025193" y="777600"/>
            <a:ext cx="7369607"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3025193" y="1753200"/>
            <a:ext cx="7369607"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3025195" y="5754254"/>
            <a:ext cx="1319558"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8282" y="1425575"/>
            <a:ext cx="5387604" cy="4719638"/>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191" y="1425575"/>
            <a:ext cx="5387604" cy="4719638"/>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30536364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9"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4832"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0" name="Text Placeholder 9"/>
          <p:cNvSpPr>
            <a:spLocks noGrp="1"/>
          </p:cNvSpPr>
          <p:nvPr>
            <p:ph type="body" sz="quarter" idx="12"/>
          </p:nvPr>
        </p:nvSpPr>
        <p:spPr>
          <a:xfrm>
            <a:off x="609919"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2048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603234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6" y="1025529"/>
            <a:ext cx="10978516" cy="1643063"/>
          </a:xfrm>
        </p:spPr>
        <p:txBody>
          <a:bodyPr/>
          <a:lstStyle>
            <a:lvl1pPr marL="0" indent="0" algn="l">
              <a:lnSpc>
                <a:spcPct val="85000"/>
              </a:lnSpc>
              <a:spcBef>
                <a:spcPts val="0"/>
              </a:spcBef>
              <a:buNone/>
              <a:defRPr sz="5000" b="1">
                <a:solidFill>
                  <a:srgbClr val="FFE600"/>
                </a:solidFill>
                <a:latin typeface="EYInterstate Light" panose="02000506000000020004" pitchFamily="2" charset="0"/>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3985890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pic>
        <p:nvPicPr>
          <p:cNvPr id="4099" name="Picture 3" descr="C:\Users\walkehe\Desktop\Resources\EY Images\Royalty free\Cloud\14H0306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 y="0"/>
            <a:ext cx="12393918" cy="68461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
          <p:cNvSpPr>
            <a:spLocks noChangeAspect="1"/>
          </p:cNvSpPr>
          <p:nvPr userDrawn="1"/>
        </p:nvSpPr>
        <p:spPr>
          <a:xfrm>
            <a:off x="296886" y="510638"/>
            <a:ext cx="7695211" cy="3847606"/>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 name="connsiteX0" fmla="*/ 3182 w 6753225"/>
              <a:gd name="connsiteY0" fmla="*/ 1312615 h 3400425"/>
              <a:gd name="connsiteX1" fmla="*/ 6753225 w 6753225"/>
              <a:gd name="connsiteY1" fmla="*/ 0 h 3400425"/>
              <a:gd name="connsiteX2" fmla="*/ 6753225 w 6753225"/>
              <a:gd name="connsiteY2" fmla="*/ 3400425 h 3400425"/>
              <a:gd name="connsiteX3" fmla="*/ 0 w 6753225"/>
              <a:gd name="connsiteY3" fmla="*/ 3400425 h 3400425"/>
              <a:gd name="connsiteX4" fmla="*/ 3182 w 6753225"/>
              <a:gd name="connsiteY4" fmla="*/ 1312615 h 3400425"/>
              <a:gd name="connsiteX0" fmla="*/ 3182 w 6753225"/>
              <a:gd name="connsiteY0" fmla="*/ 67426 h 2155236"/>
              <a:gd name="connsiteX1" fmla="*/ 6619689 w 6753225"/>
              <a:gd name="connsiteY1" fmla="*/ 0 h 2155236"/>
              <a:gd name="connsiteX2" fmla="*/ 6753225 w 6753225"/>
              <a:gd name="connsiteY2" fmla="*/ 2155236 h 2155236"/>
              <a:gd name="connsiteX3" fmla="*/ 0 w 6753225"/>
              <a:gd name="connsiteY3" fmla="*/ 2155236 h 2155236"/>
              <a:gd name="connsiteX4" fmla="*/ 3182 w 6753225"/>
              <a:gd name="connsiteY4" fmla="*/ 67426 h 2155236"/>
              <a:gd name="connsiteX0" fmla="*/ 3182 w 6769917"/>
              <a:gd name="connsiteY0" fmla="*/ 1306570 h 3394380"/>
              <a:gd name="connsiteX1" fmla="*/ 6769917 w 6769917"/>
              <a:gd name="connsiteY1" fmla="*/ 0 h 3394380"/>
              <a:gd name="connsiteX2" fmla="*/ 6753225 w 6769917"/>
              <a:gd name="connsiteY2" fmla="*/ 3394380 h 3394380"/>
              <a:gd name="connsiteX3" fmla="*/ 0 w 6769917"/>
              <a:gd name="connsiteY3" fmla="*/ 3394380 h 3394380"/>
              <a:gd name="connsiteX4" fmla="*/ 3182 w 6769917"/>
              <a:gd name="connsiteY4" fmla="*/ 1306570 h 3394380"/>
              <a:gd name="connsiteX0" fmla="*/ 223 w 6771131"/>
              <a:gd name="connsiteY0" fmla="*/ 1297504 h 3394380"/>
              <a:gd name="connsiteX1" fmla="*/ 6771131 w 6771131"/>
              <a:gd name="connsiteY1" fmla="*/ 0 h 3394380"/>
              <a:gd name="connsiteX2" fmla="*/ 6754439 w 6771131"/>
              <a:gd name="connsiteY2" fmla="*/ 3394380 h 3394380"/>
              <a:gd name="connsiteX3" fmla="*/ 1214 w 6771131"/>
              <a:gd name="connsiteY3" fmla="*/ 3394380 h 3394380"/>
              <a:gd name="connsiteX4" fmla="*/ 223 w 6771131"/>
              <a:gd name="connsiteY4" fmla="*/ 1297504 h 3394380"/>
              <a:gd name="connsiteX0" fmla="*/ 105 w 6775185"/>
              <a:gd name="connsiteY0" fmla="*/ 1297505 h 3394380"/>
              <a:gd name="connsiteX1" fmla="*/ 6775185 w 6775185"/>
              <a:gd name="connsiteY1" fmla="*/ 0 h 3394380"/>
              <a:gd name="connsiteX2" fmla="*/ 6758493 w 6775185"/>
              <a:gd name="connsiteY2" fmla="*/ 3394380 h 3394380"/>
              <a:gd name="connsiteX3" fmla="*/ 5268 w 6775185"/>
              <a:gd name="connsiteY3" fmla="*/ 3394380 h 3394380"/>
              <a:gd name="connsiteX4" fmla="*/ 105 w 6775185"/>
              <a:gd name="connsiteY4" fmla="*/ 1297505 h 3394380"/>
              <a:gd name="connsiteX0" fmla="*/ 105 w 6775185"/>
              <a:gd name="connsiteY0" fmla="*/ 1297505 h 3394380"/>
              <a:gd name="connsiteX1" fmla="*/ 6775185 w 6775185"/>
              <a:gd name="connsiteY1" fmla="*/ 0 h 3394380"/>
              <a:gd name="connsiteX2" fmla="*/ 6769621 w 6775185"/>
              <a:gd name="connsiteY2" fmla="*/ 3394380 h 3394380"/>
              <a:gd name="connsiteX3" fmla="*/ 5268 w 6775185"/>
              <a:gd name="connsiteY3" fmla="*/ 3394380 h 3394380"/>
              <a:gd name="connsiteX4" fmla="*/ 105 w 6775185"/>
              <a:gd name="connsiteY4" fmla="*/ 1297505 h 3394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185" h="3394380">
                <a:moveTo>
                  <a:pt x="105" y="1297505"/>
                </a:moveTo>
                <a:lnTo>
                  <a:pt x="6775185" y="0"/>
                </a:lnTo>
                <a:cubicBezTo>
                  <a:pt x="6773330" y="1131460"/>
                  <a:pt x="6771476" y="2262920"/>
                  <a:pt x="6769621" y="3394380"/>
                </a:cubicBezTo>
                <a:lnTo>
                  <a:pt x="5268" y="3394380"/>
                </a:lnTo>
                <a:cubicBezTo>
                  <a:pt x="6329" y="2698443"/>
                  <a:pt x="-956" y="1993442"/>
                  <a:pt x="105" y="1297505"/>
                </a:cubicBez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8" name="Title 1"/>
          <p:cNvSpPr>
            <a:spLocks noGrp="1"/>
          </p:cNvSpPr>
          <p:nvPr>
            <p:ph type="ctrTitle"/>
          </p:nvPr>
        </p:nvSpPr>
        <p:spPr>
          <a:xfrm>
            <a:off x="819408" y="2239544"/>
            <a:ext cx="5615605"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819408" y="3217952"/>
            <a:ext cx="5615605"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79611" y="5340096"/>
            <a:ext cx="987551" cy="1156968"/>
          </a:xfrm>
          <a:prstGeom prst="rect">
            <a:avLst/>
          </a:prstGeom>
        </p:spPr>
      </p:pic>
    </p:spTree>
    <p:extLst>
      <p:ext uri="{BB962C8B-B14F-4D97-AF65-F5344CB8AC3E}">
        <p14:creationId xmlns:p14="http://schemas.microsoft.com/office/powerpoint/2010/main" val="2462543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alternate">
    <p:spTree>
      <p:nvGrpSpPr>
        <p:cNvPr id="1" name=""/>
        <p:cNvGrpSpPr/>
        <p:nvPr/>
      </p:nvGrpSpPr>
      <p:grpSpPr>
        <a:xfrm>
          <a:off x="0" y="0"/>
          <a:ext cx="0" cy="0"/>
          <a:chOff x="0" y="0"/>
          <a:chExt cx="0" cy="0"/>
        </a:xfrm>
      </p:grpSpPr>
      <p:sp>
        <p:nvSpPr>
          <p:cNvPr id="7" name="Freeform 5"/>
          <p:cNvSpPr>
            <a:spLocks noChangeAspect="1"/>
          </p:cNvSpPr>
          <p:nvPr userDrawn="1"/>
        </p:nvSpPr>
        <p:spPr bwMode="gray">
          <a:xfrm rot="10800000">
            <a:off x="4370835" y="457204"/>
            <a:ext cx="722142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200" dirty="0">
              <a:solidFill>
                <a:srgbClr val="FFFFFF"/>
              </a:solidFill>
            </a:endParaRPr>
          </a:p>
        </p:txBody>
      </p:sp>
      <p:sp>
        <p:nvSpPr>
          <p:cNvPr id="11" name="Title 1"/>
          <p:cNvSpPr>
            <a:spLocks noGrp="1"/>
          </p:cNvSpPr>
          <p:nvPr>
            <p:ph type="ctrTitle"/>
          </p:nvPr>
        </p:nvSpPr>
        <p:spPr>
          <a:xfrm>
            <a:off x="4809745" y="1737360"/>
            <a:ext cx="6400800"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3" name="Subtitle 2"/>
          <p:cNvSpPr>
            <a:spLocks noGrp="1"/>
          </p:cNvSpPr>
          <p:nvPr>
            <p:ph type="subTitle" idx="1"/>
          </p:nvPr>
        </p:nvSpPr>
        <p:spPr>
          <a:xfrm>
            <a:off x="4809745" y="2724912"/>
            <a:ext cx="640080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2076109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roved question w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650" y="612648"/>
            <a:ext cx="7731674" cy="3575304"/>
          </a:xfrm>
          <a:prstGeom prst="rect">
            <a:avLst/>
          </a:prstGeom>
        </p:spPr>
      </p:pic>
      <p:sp>
        <p:nvSpPr>
          <p:cNvPr id="9" name="Title 1"/>
          <p:cNvSpPr>
            <a:spLocks noGrp="1"/>
          </p:cNvSpPr>
          <p:nvPr>
            <p:ph type="ctrTitle"/>
          </p:nvPr>
        </p:nvSpPr>
        <p:spPr>
          <a:xfrm>
            <a:off x="1005851" y="2240280"/>
            <a:ext cx="6879463" cy="860400"/>
          </a:xfrm>
          <a:prstGeom prst="rect">
            <a:avLst/>
          </a:prstGeo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0" name="Subtitle 2"/>
          <p:cNvSpPr>
            <a:spLocks noGrp="1"/>
          </p:cNvSpPr>
          <p:nvPr>
            <p:ph type="subTitle" idx="1"/>
          </p:nvPr>
        </p:nvSpPr>
        <p:spPr>
          <a:xfrm>
            <a:off x="1005851" y="3218688"/>
            <a:ext cx="6879463" cy="645742"/>
          </a:xfrm>
          <a:prstGeom prst="rect">
            <a:avLst/>
          </a:prstGeom>
        </p:spPr>
        <p:txBody>
          <a:bodyPr/>
          <a:lstStyle>
            <a:lvl1pPr marL="0" indent="0" algn="l">
              <a:buNone/>
              <a:defRPr sz="2000">
                <a:solidFill>
                  <a:srgbClr val="404040"/>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60" y="5888736"/>
            <a:ext cx="3780001" cy="618750"/>
          </a:xfrm>
          <a:prstGeom prst="rect">
            <a:avLst/>
          </a:prstGeom>
        </p:spPr>
      </p:pic>
    </p:spTree>
    <p:extLst>
      <p:ext uri="{BB962C8B-B14F-4D97-AF65-F5344CB8AC3E}">
        <p14:creationId xmlns:p14="http://schemas.microsoft.com/office/powerpoint/2010/main" val="3890487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roved question tall">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701" y="1691640"/>
            <a:ext cx="4597400" cy="860400"/>
          </a:xfrm>
          <a:prstGeom prst="rect">
            <a:avLst/>
          </a:prstGeo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4" name="Subtitle 2"/>
          <p:cNvSpPr>
            <a:spLocks noGrp="1"/>
          </p:cNvSpPr>
          <p:nvPr>
            <p:ph type="subTitle" idx="1"/>
          </p:nvPr>
        </p:nvSpPr>
        <p:spPr>
          <a:xfrm>
            <a:off x="996701" y="2660904"/>
            <a:ext cx="4597400" cy="645742"/>
          </a:xfrm>
          <a:prstGeom prst="rect">
            <a:avLst/>
          </a:prstGeom>
        </p:spPr>
        <p:txBody>
          <a:bodyPr/>
          <a:lstStyle>
            <a:lvl1pPr marL="0" indent="0" algn="l">
              <a:buNone/>
              <a:defRPr sz="2000">
                <a:solidFill>
                  <a:srgbClr val="404040"/>
                </a:solidFill>
                <a:latin typeface="+mn-lt"/>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381179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Approved question tall">
    <p:spTree>
      <p:nvGrpSpPr>
        <p:cNvPr id="1" name=""/>
        <p:cNvGrpSpPr/>
        <p:nvPr/>
      </p:nvGrpSpPr>
      <p:grpSpPr>
        <a:xfrm>
          <a:off x="0" y="0"/>
          <a:ext cx="0" cy="0"/>
          <a:chOff x="0" y="0"/>
          <a:chExt cx="0" cy="0"/>
        </a:xfrm>
      </p:grpSpPr>
      <p:pic>
        <p:nvPicPr>
          <p:cNvPr id="5122" name="Picture 2" descr="C:\Users\walkehe\Desktop\Resources\EY Images\Royalty free\Cloud\14H05456_RM.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4770" y="-1"/>
            <a:ext cx="12213123"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14762" y="-11872"/>
            <a:ext cx="12210219" cy="6857999"/>
          </a:xfrm>
          <a:prstGeom prst="rect">
            <a:avLst/>
          </a:prstGeom>
          <a:solidFill>
            <a:srgbClr val="333333">
              <a:alpha val="6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701"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4" name="Subtitle 2"/>
          <p:cNvSpPr>
            <a:spLocks noGrp="1"/>
          </p:cNvSpPr>
          <p:nvPr>
            <p:ph type="subTitle" idx="1"/>
          </p:nvPr>
        </p:nvSpPr>
        <p:spPr>
          <a:xfrm>
            <a:off x="996701"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8" name="Group 7"/>
          <p:cNvGrpSpPr/>
          <p:nvPr userDrawn="1"/>
        </p:nvGrpSpPr>
        <p:grpSpPr bwMode="black">
          <a:xfrm>
            <a:off x="11259788" y="6450030"/>
            <a:ext cx="338137" cy="204787"/>
            <a:chOff x="8348663" y="6450013"/>
            <a:chExt cx="338137" cy="204787"/>
          </a:xfrm>
          <a:solidFill>
            <a:srgbClr val="FFFFFF"/>
          </a:solidFill>
        </p:grpSpPr>
        <p:sp>
          <p:nvSpPr>
            <p:cNvPr id="9" name="Freeform 8"/>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2" name="Freeform 11"/>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7442349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Approved question tall">
    <p:spTree>
      <p:nvGrpSpPr>
        <p:cNvPr id="1" name=""/>
        <p:cNvGrpSpPr/>
        <p:nvPr/>
      </p:nvGrpSpPr>
      <p:grpSpPr>
        <a:xfrm>
          <a:off x="0" y="0"/>
          <a:ext cx="0" cy="0"/>
          <a:chOff x="0" y="0"/>
          <a:chExt cx="0" cy="0"/>
        </a:xfrm>
      </p:grpSpPr>
      <p:pic>
        <p:nvPicPr>
          <p:cNvPr id="6146" name="Picture 2" descr="C:\Users\walkehe\Desktop\Resources\EY Images\Royalty free\14H0519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1" y="-1"/>
            <a:ext cx="12198349" cy="68461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701"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4" name="Subtitle 2"/>
          <p:cNvSpPr>
            <a:spLocks noGrp="1"/>
          </p:cNvSpPr>
          <p:nvPr>
            <p:ph type="subTitle" idx="1"/>
          </p:nvPr>
        </p:nvSpPr>
        <p:spPr>
          <a:xfrm>
            <a:off x="996701"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8" name="Group 7"/>
          <p:cNvGrpSpPr/>
          <p:nvPr userDrawn="1"/>
        </p:nvGrpSpPr>
        <p:grpSpPr bwMode="black">
          <a:xfrm>
            <a:off x="11259788" y="6450030"/>
            <a:ext cx="338137" cy="204787"/>
            <a:chOff x="8348663" y="6450013"/>
            <a:chExt cx="338137" cy="204787"/>
          </a:xfrm>
          <a:solidFill>
            <a:srgbClr val="FFFFFF"/>
          </a:solidFill>
        </p:grpSpPr>
        <p:sp>
          <p:nvSpPr>
            <p:cNvPr id="9" name="Freeform 8"/>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2" name="Freeform 11"/>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721981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pproved question tall">
    <p:spTree>
      <p:nvGrpSpPr>
        <p:cNvPr id="1" name=""/>
        <p:cNvGrpSpPr/>
        <p:nvPr/>
      </p:nvGrpSpPr>
      <p:grpSpPr>
        <a:xfrm>
          <a:off x="0" y="0"/>
          <a:ext cx="0" cy="0"/>
          <a:chOff x="0" y="0"/>
          <a:chExt cx="0" cy="0"/>
        </a:xfrm>
      </p:grpSpPr>
      <p:pic>
        <p:nvPicPr>
          <p:cNvPr id="2050" name="Picture 2" descr="C:\Users\walkehe\Desktop\Resources\EY Images\Royalty free\Cloud\14H02538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12198350" cy="68580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11860" y="5"/>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4839" y="385087"/>
            <a:ext cx="5413375" cy="4572000"/>
          </a:xfrm>
          <a:prstGeom prst="rect">
            <a:avLst/>
          </a:prstGeom>
        </p:spPr>
      </p:pic>
      <p:pic>
        <p:nvPicPr>
          <p:cNvPr id="10" name="Picture 9"/>
          <p:cNvPicPr>
            <a:picLocks noChangeAspect="1"/>
          </p:cNvPicPr>
          <p:nvPr userDrawn="1"/>
        </p:nvPicPr>
        <p:blipFill>
          <a:blip r:embed="rId4">
            <a:lum bright="70000" contrast="-70000"/>
            <a:extLst>
              <a:ext uri="{28A0092B-C50C-407E-A947-70E740481C1C}">
                <a14:useLocalDpi xmlns:a14="http://schemas.microsoft.com/office/drawing/2010/main" val="0"/>
              </a:ext>
            </a:extLst>
          </a:blip>
          <a:stretch>
            <a:fillRect/>
          </a:stretch>
        </p:blipFill>
        <p:spPr>
          <a:xfrm>
            <a:off x="594360" y="5686861"/>
            <a:ext cx="3780001" cy="618750"/>
          </a:xfrm>
          <a:prstGeom prst="rect">
            <a:avLst/>
          </a:prstGeom>
        </p:spPr>
      </p:pic>
      <p:sp>
        <p:nvSpPr>
          <p:cNvPr id="11" name="Title 1"/>
          <p:cNvSpPr>
            <a:spLocks noGrp="1"/>
          </p:cNvSpPr>
          <p:nvPr>
            <p:ph type="ctrTitle"/>
          </p:nvPr>
        </p:nvSpPr>
        <p:spPr>
          <a:xfrm>
            <a:off x="996701" y="1691640"/>
            <a:ext cx="4597400"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en-US"/>
              <a:t>Click to edit Master title style</a:t>
            </a:r>
            <a:endParaRPr lang="en-GB" dirty="0"/>
          </a:p>
        </p:txBody>
      </p:sp>
      <p:sp>
        <p:nvSpPr>
          <p:cNvPr id="14" name="Subtitle 2"/>
          <p:cNvSpPr>
            <a:spLocks noGrp="1"/>
          </p:cNvSpPr>
          <p:nvPr>
            <p:ph type="subTitle" idx="1"/>
          </p:nvPr>
        </p:nvSpPr>
        <p:spPr>
          <a:xfrm>
            <a:off x="996701" y="2660904"/>
            <a:ext cx="4597400"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6"/>
          <p:cNvGrpSpPr/>
          <p:nvPr userDrawn="1"/>
        </p:nvGrpSpPr>
        <p:grpSpPr bwMode="black">
          <a:xfrm>
            <a:off x="11259788" y="6450030"/>
            <a:ext cx="338137" cy="204787"/>
            <a:chOff x="8348663" y="6450013"/>
            <a:chExt cx="338137" cy="204787"/>
          </a:xfrm>
          <a:solidFill>
            <a:srgbClr val="FFFFFF"/>
          </a:solidFill>
        </p:grpSpPr>
        <p:sp>
          <p:nvSpPr>
            <p:cNvPr id="8" name="Freeform 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9" name="Freeform 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148484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dirty="0"/>
              <a:t>June 2015</a:t>
            </a:r>
          </a:p>
        </p:txBody>
      </p:sp>
      <p:sp>
        <p:nvSpPr>
          <p:cNvPr id="5" name="Footer Placeholder 4"/>
          <p:cNvSpPr>
            <a:spLocks noGrp="1"/>
          </p:cNvSpPr>
          <p:nvPr>
            <p:ph type="ftr" sz="quarter" idx="11"/>
          </p:nvPr>
        </p:nvSpPr>
        <p:spPr/>
        <p:txBody>
          <a:bodyPr/>
          <a:lstStyle/>
          <a:p>
            <a:r>
              <a:rPr lang="en-GB"/>
              <a:t>Presentation title</a:t>
            </a:r>
            <a:endParaRPr lang="en-GB" dirty="0"/>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with beam (legacy)">
    <p:spTree>
      <p:nvGrpSpPr>
        <p:cNvPr id="1" name=""/>
        <p:cNvGrpSpPr/>
        <p:nvPr/>
      </p:nvGrpSpPr>
      <p:grpSpPr>
        <a:xfrm>
          <a:off x="0" y="0"/>
          <a:ext cx="0" cy="0"/>
          <a:chOff x="0" y="0"/>
          <a:chExt cx="0" cy="0"/>
        </a:xfrm>
      </p:grpSpPr>
      <p:grpSp>
        <p:nvGrpSpPr>
          <p:cNvPr id="10" name="Group 9"/>
          <p:cNvGrpSpPr/>
          <p:nvPr userDrawn="1"/>
        </p:nvGrpSpPr>
        <p:grpSpPr>
          <a:xfrm>
            <a:off x="1" y="1628780"/>
            <a:ext cx="12198350" cy="4469625"/>
            <a:chOff x="0" y="1628775"/>
            <a:chExt cx="12198350" cy="4469625"/>
          </a:xfrm>
        </p:grpSpPr>
        <p:sp>
          <p:nvSpPr>
            <p:cNvPr id="1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endParaRPr>
            </a:p>
          </p:txBody>
        </p:sp>
        <p:pic>
          <p:nvPicPr>
            <p:cNvPr id="14"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sp>
        <p:nvSpPr>
          <p:cNvPr id="8" name="Title 1"/>
          <p:cNvSpPr>
            <a:spLocks noGrp="1"/>
          </p:cNvSpPr>
          <p:nvPr>
            <p:ph type="ctrTitle"/>
          </p:nvPr>
        </p:nvSpPr>
        <p:spPr>
          <a:xfrm>
            <a:off x="3081532" y="777600"/>
            <a:ext cx="8509387" cy="860400"/>
          </a:xfrm>
        </p:spPr>
        <p:txBody>
          <a:bodyPr/>
          <a:lstStyle>
            <a:lvl1pPr>
              <a:defRPr>
                <a:solidFill>
                  <a:schemeClr val="bg1"/>
                </a:solidFill>
              </a:defRPr>
            </a:lvl1pPr>
          </a:lstStyle>
          <a:p>
            <a:r>
              <a:rPr lang="en-US" dirty="0"/>
              <a:t>Click to edit Master title style</a:t>
            </a:r>
            <a:endParaRPr lang="en-GB" dirty="0"/>
          </a:p>
        </p:txBody>
      </p:sp>
      <p:sp>
        <p:nvSpPr>
          <p:cNvPr id="9" name="Subtitle 2"/>
          <p:cNvSpPr>
            <a:spLocks noGrp="1"/>
          </p:cNvSpPr>
          <p:nvPr>
            <p:ph type="subTitle" idx="1"/>
          </p:nvPr>
        </p:nvSpPr>
        <p:spPr>
          <a:xfrm>
            <a:off x="3081536" y="1731938"/>
            <a:ext cx="6222951"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3" y="5751576"/>
            <a:ext cx="989154" cy="749808"/>
          </a:xfrm>
          <a:prstGeom prst="rect">
            <a:avLst/>
          </a:prstGeom>
        </p:spPr>
      </p:pic>
    </p:spTree>
    <p:extLst>
      <p:ext uri="{BB962C8B-B14F-4D97-AF65-F5344CB8AC3E}">
        <p14:creationId xmlns:p14="http://schemas.microsoft.com/office/powerpoint/2010/main" val="40828895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609920" y="1425600"/>
            <a:ext cx="10978516" cy="47000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0"/>
          </p:nvPr>
        </p:nvSpPr>
        <p:spPr>
          <a:xfrm>
            <a:off x="1495522" y="6409944"/>
            <a:ext cx="1371599" cy="201168"/>
          </a:xfrm>
          <a:prstGeom prst="rect">
            <a:avLst/>
          </a:prstGeom>
        </p:spPr>
        <p:txBody>
          <a:bodyPr/>
          <a:lstStyle/>
          <a:p>
            <a:endParaRPr lang="en-US" dirty="0">
              <a:solidFill>
                <a:srgbClr val="FFFFFF"/>
              </a:solidFill>
            </a:endParaRPr>
          </a:p>
        </p:txBody>
      </p:sp>
      <p:sp>
        <p:nvSpPr>
          <p:cNvPr id="9" name="Footer Placeholder 8"/>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757695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4" name="Date Placeholder 3"/>
          <p:cNvSpPr>
            <a:spLocks noGrp="1"/>
          </p:cNvSpPr>
          <p:nvPr>
            <p:ph type="dt" sz="half" idx="10"/>
          </p:nvPr>
        </p:nvSpPr>
        <p:spPr>
          <a:xfrm>
            <a:off x="1495522" y="6409944"/>
            <a:ext cx="1371599" cy="201168"/>
          </a:xfrm>
          <a:prstGeom prst="rect">
            <a:avLst/>
          </a:prstGeom>
        </p:spPr>
        <p:txBody>
          <a:bodyPr/>
          <a:lstStyle/>
          <a:p>
            <a:endParaRPr lang="en-US" dirty="0">
              <a:solidFill>
                <a:srgbClr val="FFFFFF"/>
              </a:solidFill>
            </a:endParaRPr>
          </a:p>
        </p:txBody>
      </p:sp>
      <p:sp>
        <p:nvSpPr>
          <p:cNvPr id="6" name="Footer Placeholder 5"/>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3969341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2pPr marL="356616">
              <a:defRPr/>
            </a:lvl2pPr>
            <a:lvl3pPr marL="713232">
              <a:defRPr/>
            </a:lvl3pPr>
            <a:lvl4pPr marL="1069848">
              <a:defRPr/>
            </a:lvl4pPr>
            <a:lvl5pPr marL="1426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4" name="Date Placeholder 3"/>
          <p:cNvSpPr>
            <a:spLocks noGrp="1"/>
          </p:cNvSpPr>
          <p:nvPr>
            <p:ph type="dt" sz="half" idx="10"/>
          </p:nvPr>
        </p:nvSpPr>
        <p:spPr>
          <a:xfrm>
            <a:off x="1495522" y="6409944"/>
            <a:ext cx="1371599" cy="201168"/>
          </a:xfrm>
          <a:prstGeom prst="rect">
            <a:avLst/>
          </a:prstGeom>
        </p:spPr>
        <p:txBody>
          <a:bodyPr/>
          <a:lstStyle/>
          <a:p>
            <a:endParaRPr lang="en-US" dirty="0">
              <a:solidFill>
                <a:srgbClr val="FFFFFF"/>
              </a:solidFill>
            </a:endParaRPr>
          </a:p>
        </p:txBody>
      </p:sp>
      <p:sp>
        <p:nvSpPr>
          <p:cNvPr id="6" name="Footer Placeholder 5"/>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939103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8"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3" name="Date Placeholder 2"/>
          <p:cNvSpPr>
            <a:spLocks noGrp="1"/>
          </p:cNvSpPr>
          <p:nvPr>
            <p:ph type="dt" sz="half" idx="10"/>
          </p:nvPr>
        </p:nvSpPr>
        <p:spPr>
          <a:xfrm>
            <a:off x="1495522" y="6409944"/>
            <a:ext cx="1371599"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1"/>
          </p:nvPr>
        </p:nvSpPr>
        <p:spPr>
          <a:xfrm>
            <a:off x="3453000" y="6409944"/>
            <a:ext cx="4581586"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161585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8"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3" name="Date Placeholder 2"/>
          <p:cNvSpPr>
            <a:spLocks noGrp="1"/>
          </p:cNvSpPr>
          <p:nvPr>
            <p:ph type="dt" sz="half" idx="10"/>
          </p:nvPr>
        </p:nvSpPr>
        <p:spPr>
          <a:xfrm>
            <a:off x="1495522" y="6409944"/>
            <a:ext cx="1371599"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1"/>
          </p:nvPr>
        </p:nvSpPr>
        <p:spPr>
          <a:xfrm>
            <a:off x="3453000" y="6409944"/>
            <a:ext cx="4581586"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107338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1_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sz="half" idx="1"/>
          </p:nvPr>
        </p:nvSpPr>
        <p:spPr>
          <a:xfrm>
            <a:off x="609922"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31" y="1425580"/>
            <a:ext cx="5387604" cy="4700589"/>
          </a:xfrm>
        </p:spPr>
        <p:txBody>
          <a:bodyPr/>
          <a:lstStyle>
            <a:lvl1pPr marL="356616"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1pPr>
            <a:lvl2pPr marL="713232" indent="-356616" algn="l" defTabSz="914400" rtl="0" eaLnBrk="1" latinLnBrk="0" hangingPunct="1">
              <a:spcBef>
                <a:spcPct val="20000"/>
              </a:spcBef>
              <a:buClr>
                <a:schemeClr val="accent2"/>
              </a:buClr>
              <a:buSzPct val="70000"/>
              <a:buFont typeface="Arial" pitchFamily="34" charset="0"/>
              <a:buChar char="►"/>
              <a:defRPr lang="en-US" sz="2400" kern="1200" dirty="0" smtClean="0">
                <a:solidFill>
                  <a:schemeClr val="bg1"/>
                </a:solidFill>
                <a:latin typeface="+mn-lt"/>
                <a:ea typeface="+mn-ea"/>
                <a:cs typeface="+mn-cs"/>
              </a:defRPr>
            </a:lvl2pPr>
            <a:lvl3pPr marL="1069848" indent="-356616" algn="l" defTabSz="914400" rtl="0" eaLnBrk="1" latinLnBrk="0" hangingPunct="1">
              <a:spcBef>
                <a:spcPct val="20000"/>
              </a:spcBef>
              <a:buClr>
                <a:schemeClr val="accent2"/>
              </a:buClr>
              <a:buSzPct val="70000"/>
              <a:buFont typeface="Arial" pitchFamily="34" charset="0"/>
              <a:buChar char="►"/>
              <a:defRPr lang="en-US" sz="2000" kern="1200" dirty="0" smtClean="0">
                <a:solidFill>
                  <a:schemeClr val="bg1"/>
                </a:solidFill>
                <a:latin typeface="+mn-lt"/>
                <a:ea typeface="+mn-ea"/>
                <a:cs typeface="+mn-cs"/>
              </a:defRPr>
            </a:lvl3pPr>
            <a:lvl4pPr marL="1426464" indent="-356616" algn="l" defTabSz="914400" rtl="0" eaLnBrk="1" latinLnBrk="0" hangingPunct="1">
              <a:spcBef>
                <a:spcPct val="20000"/>
              </a:spcBef>
              <a:buClr>
                <a:schemeClr val="accent2"/>
              </a:buClr>
              <a:buSzPct val="70000"/>
              <a:buFont typeface="Arial" pitchFamily="34" charset="0"/>
              <a:buChar char="►"/>
              <a:defRPr lang="en-US" sz="1800" kern="1200" dirty="0" smtClean="0">
                <a:solidFill>
                  <a:schemeClr val="bg1"/>
                </a:solidFill>
                <a:latin typeface="+mn-lt"/>
                <a:ea typeface="+mn-ea"/>
                <a:cs typeface="+mn-cs"/>
              </a:defRPr>
            </a:lvl4pPr>
            <a:lvl5pPr marL="1783080" indent="-356616" algn="l" defTabSz="914400" rtl="0" eaLnBrk="1" latinLnBrk="0" hangingPunct="1">
              <a:spcBef>
                <a:spcPct val="20000"/>
              </a:spcBef>
              <a:buClr>
                <a:schemeClr val="accent2"/>
              </a:buClr>
              <a:buSzPct val="70000"/>
              <a:buFont typeface="Arial" pitchFamily="34" charset="0"/>
              <a:buChar char="►"/>
              <a:defRPr lang="en-GB" sz="1800" kern="1200" dirty="0">
                <a:solidFill>
                  <a:schemeClr val="bg1"/>
                </a:solidFill>
                <a:latin typeface="+mn-lt"/>
                <a:ea typeface="+mn-ea"/>
                <a:cs typeface="+mn-cs"/>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2"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0"/>
          </p:nvPr>
        </p:nvSpPr>
        <p:spPr>
          <a:xfrm>
            <a:off x="1495522" y="6409944"/>
            <a:ext cx="1371599"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7" name="Footer Placeholder 6"/>
          <p:cNvSpPr>
            <a:spLocks noGrp="1"/>
          </p:cNvSpPr>
          <p:nvPr>
            <p:ph type="ftr" sz="quarter" idx="11"/>
          </p:nvPr>
        </p:nvSpPr>
        <p:spPr>
          <a:xfrm>
            <a:off x="3453000" y="6409944"/>
            <a:ext cx="4581586"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3209810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612648" y="2130551"/>
            <a:ext cx="5393208" cy="3995928"/>
          </a:xfrm>
        </p:spPr>
        <p:txBody>
          <a:bodyPr/>
          <a:lstStyle>
            <a:lvl1pPr>
              <a:defRPr sz="2400"/>
            </a:lvl1pPr>
            <a:lvl2pPr>
              <a:defRPr sz="2400"/>
            </a:lvl2pPr>
            <a:lvl3pPr marL="1081088" indent="-357188">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9632" y="2130551"/>
            <a:ext cx="5393208" cy="3995928"/>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10" name="Text Placeholder 9"/>
          <p:cNvSpPr>
            <a:spLocks noGrp="1"/>
          </p:cNvSpPr>
          <p:nvPr>
            <p:ph type="body" sz="quarter" idx="12"/>
          </p:nvPr>
        </p:nvSpPr>
        <p:spPr>
          <a:xfrm>
            <a:off x="612648" y="1427144"/>
            <a:ext cx="5393208" cy="640800"/>
          </a:xfrm>
        </p:spPr>
        <p:txBody>
          <a:bodyPr anchor="t"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199632" y="1427144"/>
            <a:ext cx="5393208" cy="640800"/>
          </a:xfrm>
        </p:spPr>
        <p:txBody>
          <a:bodyPr anchor="t" anchorCtr="0"/>
          <a:lstStyle>
            <a:lvl1pPr>
              <a:buNone/>
              <a:defRPr b="1"/>
            </a:lvl1pPr>
          </a:lstStyle>
          <a:p>
            <a:pPr lvl="0"/>
            <a:r>
              <a:rPr lang="en-US"/>
              <a:t>Click to edit Master text styles</a:t>
            </a:r>
          </a:p>
        </p:txBody>
      </p:sp>
      <p:sp>
        <p:nvSpPr>
          <p:cNvPr id="9"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5" name="Date Placeholder 4"/>
          <p:cNvSpPr>
            <a:spLocks noGrp="1"/>
          </p:cNvSpPr>
          <p:nvPr>
            <p:ph type="dt" sz="half" idx="14"/>
          </p:nvPr>
        </p:nvSpPr>
        <p:spPr>
          <a:xfrm>
            <a:off x="1495522" y="6409944"/>
            <a:ext cx="1371599" cy="201168"/>
          </a:xfrm>
          <a:prstGeom prst="rect">
            <a:avLst/>
          </a:prstGeom>
        </p:spPr>
        <p:txBody>
          <a:bodyPr/>
          <a:lstStyle/>
          <a:p>
            <a:endParaRPr lang="en-US" dirty="0">
              <a:solidFill>
                <a:srgbClr val="FFFFFF"/>
              </a:solidFill>
            </a:endParaRPr>
          </a:p>
        </p:txBody>
      </p:sp>
      <p:sp>
        <p:nvSpPr>
          <p:cNvPr id="7" name="Footer Placeholder 6"/>
          <p:cNvSpPr>
            <a:spLocks noGrp="1"/>
          </p:cNvSpPr>
          <p:nvPr>
            <p:ph type="ftr" sz="quarter" idx="15"/>
          </p:nvPr>
        </p:nvSpPr>
        <p:spPr>
          <a:xfrm>
            <a:off x="3453000" y="6409944"/>
            <a:ext cx="4581586"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944231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806" y="1025529"/>
            <a:ext cx="10978516" cy="1643063"/>
          </a:xfrm>
        </p:spPr>
        <p:txBody>
          <a:bodyPr/>
          <a:lstStyle>
            <a:lvl1pPr marL="0" indent="0" algn="l">
              <a:lnSpc>
                <a:spcPct val="85000"/>
              </a:lnSpc>
              <a:spcBef>
                <a:spcPts val="0"/>
              </a:spcBef>
              <a:buNone/>
              <a:defRPr sz="5000" b="1">
                <a:solidFill>
                  <a:srgbClr val="FFE600"/>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dirty="0"/>
              <a:t>Click to edit Master text styles</a:t>
            </a:r>
          </a:p>
        </p:txBody>
      </p:sp>
      <p:sp>
        <p:nvSpPr>
          <p:cNvPr id="5" name="Line 11"/>
          <p:cNvSpPr>
            <a:spLocks noChangeShapeType="1"/>
          </p:cNvSpPr>
          <p:nvPr userDrawn="1"/>
        </p:nvSpPr>
        <p:spPr bwMode="auto">
          <a:xfrm>
            <a:off x="609920" y="6245352"/>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endParaRPr>
          </a:p>
        </p:txBody>
      </p:sp>
      <p:sp>
        <p:nvSpPr>
          <p:cNvPr id="2" name="Date Placeholder 1"/>
          <p:cNvSpPr>
            <a:spLocks noGrp="1"/>
          </p:cNvSpPr>
          <p:nvPr>
            <p:ph type="dt" sz="half" idx="12"/>
          </p:nvPr>
        </p:nvSpPr>
        <p:spPr>
          <a:xfrm>
            <a:off x="1495522" y="6409944"/>
            <a:ext cx="1371599" cy="201168"/>
          </a:xfrm>
          <a:prstGeom prst="rect">
            <a:avLst/>
          </a:prstGeom>
        </p:spPr>
        <p:txBody>
          <a:bodyPr/>
          <a:lstStyle>
            <a:lvl1pPr>
              <a:defRPr>
                <a:solidFill>
                  <a:schemeClr val="bg1"/>
                </a:solidFill>
              </a:defRPr>
            </a:lvl1pPr>
          </a:lstStyle>
          <a:p>
            <a:endParaRPr lang="en-US" dirty="0">
              <a:solidFill>
                <a:srgbClr val="FFFFFF"/>
              </a:solidFill>
            </a:endParaRPr>
          </a:p>
        </p:txBody>
      </p:sp>
      <p:sp>
        <p:nvSpPr>
          <p:cNvPr id="4" name="Footer Placeholder 3"/>
          <p:cNvSpPr>
            <a:spLocks noGrp="1"/>
          </p:cNvSpPr>
          <p:nvPr>
            <p:ph type="ftr" sz="quarter" idx="13"/>
          </p:nvPr>
        </p:nvSpPr>
        <p:spPr>
          <a:xfrm>
            <a:off x="3453000" y="6409944"/>
            <a:ext cx="4581586" cy="201168"/>
          </a:xfrm>
          <a:prstGeom prst="rect">
            <a:avLst/>
          </a:prstGeom>
        </p:spPr>
        <p:txBody>
          <a:bodyPr/>
          <a:lstStyle>
            <a:lvl1pPr>
              <a:defRPr>
                <a:solidFill>
                  <a:schemeClr val="bg1"/>
                </a:solidFill>
              </a:defRPr>
            </a:lvl1p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561767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607801" y="6245352"/>
            <a:ext cx="10978516" cy="0"/>
          </a:xfrm>
          <a:prstGeom prst="line">
            <a:avLst/>
          </a:prstGeom>
          <a:noFill/>
          <a:ln w="3175">
            <a:solidFill>
              <a:srgbClr val="808080"/>
            </a:solidFill>
            <a:round/>
            <a:headEnd/>
            <a:tailEnd/>
          </a:ln>
          <a:effectLst/>
        </p:spPr>
        <p:txBody>
          <a:bodyPr wrap="none" anchor="ctr"/>
          <a:lstStyle/>
          <a:p>
            <a:endParaRPr lang="en-US" dirty="0">
              <a:solidFill>
                <a:srgbClr val="FFFFFF"/>
              </a:solidFill>
            </a:endParaRPr>
          </a:p>
        </p:txBody>
      </p:sp>
      <p:sp>
        <p:nvSpPr>
          <p:cNvPr id="2" name="Date Placeholder 1"/>
          <p:cNvSpPr>
            <a:spLocks noGrp="1"/>
          </p:cNvSpPr>
          <p:nvPr>
            <p:ph type="dt" sz="half" idx="10"/>
          </p:nvPr>
        </p:nvSpPr>
        <p:spPr>
          <a:xfrm>
            <a:off x="1495522" y="6409944"/>
            <a:ext cx="1371599" cy="201168"/>
          </a:xfrm>
          <a:prstGeom prst="rect">
            <a:avLst/>
          </a:prstGeom>
        </p:spPr>
        <p:txBody>
          <a:bodyPr/>
          <a:lstStyle/>
          <a:p>
            <a:endParaRPr lang="en-US" dirty="0">
              <a:solidFill>
                <a:srgbClr val="FFFFFF"/>
              </a:solidFill>
            </a:endParaRPr>
          </a:p>
        </p:txBody>
      </p:sp>
      <p:sp>
        <p:nvSpPr>
          <p:cNvPr id="3" name="Footer Placeholder 2"/>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End User Computing: An EY Point of View</a:t>
            </a:r>
            <a:endParaRPr lang="en-GB" dirty="0">
              <a:solidFill>
                <a:srgbClr val="FFFFFF"/>
              </a:solidFill>
            </a:endParaRPr>
          </a:p>
        </p:txBody>
      </p:sp>
    </p:spTree>
    <p:extLst>
      <p:ext uri="{BB962C8B-B14F-4D97-AF65-F5344CB8AC3E}">
        <p14:creationId xmlns:p14="http://schemas.microsoft.com/office/powerpoint/2010/main" val="216971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dirty="0"/>
              <a:t>June 2015</a:t>
            </a:r>
          </a:p>
        </p:txBody>
      </p:sp>
      <p:sp>
        <p:nvSpPr>
          <p:cNvPr id="5" name="Footer Placeholder 4"/>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3563151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800" y="719139"/>
            <a:ext cx="4677636"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Arial" pitchFamily="34"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Arial" pitchFamily="34" charset="0"/>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Arial" pitchFamily="34"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Arial" pitchFamily="34" charset="0"/>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04885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7170" name="Picture 2" descr="C:\Users\walkehe\Pictures\14H01477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871871" y="0"/>
            <a:ext cx="10326484"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628" y="-89310"/>
            <a:ext cx="12210219" cy="6947310"/>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Parallelogram 1"/>
          <p:cNvSpPr/>
          <p:nvPr userDrawn="1"/>
        </p:nvSpPr>
        <p:spPr>
          <a:xfrm flipH="1">
            <a:off x="4344936" y="3952037"/>
            <a:ext cx="5928776" cy="2938140"/>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7922" h="3501441">
                <a:moveTo>
                  <a:pt x="0" y="3501441"/>
                </a:moveTo>
                <a:lnTo>
                  <a:pt x="706317" y="0"/>
                </a:lnTo>
                <a:lnTo>
                  <a:pt x="5677922" y="0"/>
                </a:lnTo>
                <a:lnTo>
                  <a:pt x="5420830" y="3463574"/>
                </a:lnTo>
                <a:lnTo>
                  <a:pt x="0" y="3501441"/>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3" name="Right Triangle 2"/>
          <p:cNvSpPr/>
          <p:nvPr userDrawn="1"/>
        </p:nvSpPr>
        <p:spPr>
          <a:xfrm flipV="1">
            <a:off x="-15637" y="-89310"/>
            <a:ext cx="4713762" cy="69473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801738300"/>
      </p:ext>
    </p:extLst>
  </p:cSld>
  <p:clrMapOvr>
    <a:masterClrMapping/>
  </p:clrMapOvr>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 y="22871"/>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 y="-48795"/>
            <a:ext cx="9680775" cy="6870478"/>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
        <p:nvSpPr>
          <p:cNvPr id="15" name="Right Triangle 2"/>
          <p:cNvSpPr/>
          <p:nvPr userDrawn="1"/>
        </p:nvSpPr>
        <p:spPr>
          <a:xfrm flipV="1">
            <a:off x="6384419" y="-25103"/>
            <a:ext cx="5841841" cy="694437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1 w 9960"/>
              <a:gd name="connsiteY0" fmla="*/ 10030 h 10072"/>
              <a:gd name="connsiteX1" fmla="*/ 4164 w 9960"/>
              <a:gd name="connsiteY1" fmla="*/ 0 h 10072"/>
              <a:gd name="connsiteX2" fmla="*/ 9960 w 9960"/>
              <a:gd name="connsiteY2" fmla="*/ 30 h 10072"/>
              <a:gd name="connsiteX3" fmla="*/ 8095 w 9960"/>
              <a:gd name="connsiteY3" fmla="*/ 10072 h 10072"/>
              <a:gd name="connsiteX4" fmla="*/ 1 w 9960"/>
              <a:gd name="connsiteY4" fmla="*/ 10030 h 10072"/>
              <a:gd name="connsiteX0" fmla="*/ 1 w 10048"/>
              <a:gd name="connsiteY0" fmla="*/ 9958 h 9966"/>
              <a:gd name="connsiteX1" fmla="*/ 4181 w 10048"/>
              <a:gd name="connsiteY1" fmla="*/ 0 h 9966"/>
              <a:gd name="connsiteX2" fmla="*/ 10000 w 10048"/>
              <a:gd name="connsiteY2" fmla="*/ 30 h 9966"/>
              <a:gd name="connsiteX3" fmla="*/ 10048 w 10048"/>
              <a:gd name="connsiteY3" fmla="*/ 9966 h 9966"/>
              <a:gd name="connsiteX4" fmla="*/ 1 w 10048"/>
              <a:gd name="connsiteY4" fmla="*/ 9958 h 9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9966">
                <a:moveTo>
                  <a:pt x="1" y="9958"/>
                </a:moveTo>
                <a:cubicBezTo>
                  <a:pt x="-2" y="6544"/>
                  <a:pt x="4184" y="3414"/>
                  <a:pt x="4181" y="0"/>
                </a:cubicBezTo>
                <a:lnTo>
                  <a:pt x="10000" y="30"/>
                </a:lnTo>
                <a:lnTo>
                  <a:pt x="10048" y="9966"/>
                </a:lnTo>
                <a:lnTo>
                  <a:pt x="1" y="9958"/>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21" name="Group 20"/>
          <p:cNvGrpSpPr/>
          <p:nvPr userDrawn="1"/>
        </p:nvGrpSpPr>
        <p:grpSpPr bwMode="black">
          <a:xfrm>
            <a:off x="11412190" y="6602430"/>
            <a:ext cx="338137" cy="204787"/>
            <a:chOff x="8348663" y="6450013"/>
            <a:chExt cx="338137" cy="204787"/>
          </a:xfrm>
          <a:solidFill>
            <a:srgbClr val="FFFFFF"/>
          </a:solidFill>
        </p:grpSpPr>
        <p:sp>
          <p:nvSpPr>
            <p:cNvPr id="22" name="Freeform 21"/>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23" name="Freeform 22"/>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352556293"/>
      </p:ext>
    </p:extLst>
  </p:cSld>
  <p:clrMapOvr>
    <a:masterClrMapping/>
  </p:clrMapOvr>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pic>
        <p:nvPicPr>
          <p:cNvPr id="12" name="Picture 2" descr="C:\Users\walkehe\Desktop\Resources\EY Images\Royalty free\14H0519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1" y="-1"/>
            <a:ext cx="12198349" cy="68461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1" y="9225"/>
            <a:ext cx="12198349" cy="6871648"/>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 name="Rectangle 1"/>
          <p:cNvSpPr/>
          <p:nvPr userDrawn="1"/>
        </p:nvSpPr>
        <p:spPr>
          <a:xfrm>
            <a:off x="6564583" y="22871"/>
            <a:ext cx="5633775" cy="6858000"/>
          </a:xfrm>
          <a:prstGeom prst="rect">
            <a:avLst/>
          </a:prstGeom>
          <a:solidFill>
            <a:srgbClr val="333333">
              <a:alpha val="7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7401388" y="1692397"/>
            <a:ext cx="3940148" cy="3984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516297369"/>
      </p:ext>
    </p:extLst>
  </p:cSld>
  <p:clrMapOvr>
    <a:masterClrMapping/>
  </p:clrMapOvr>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 y="9223"/>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 y="9225"/>
            <a:ext cx="9680775" cy="6871648"/>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 name="Rectangle 1"/>
          <p:cNvSpPr/>
          <p:nvPr userDrawn="1"/>
        </p:nvSpPr>
        <p:spPr>
          <a:xfrm>
            <a:off x="6564583" y="22871"/>
            <a:ext cx="5633775" cy="6858000"/>
          </a:xfrm>
          <a:prstGeom prst="rect">
            <a:avLst/>
          </a:pr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7401388" y="1692397"/>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902036593"/>
      </p:ext>
    </p:extLst>
  </p:cSld>
  <p:clrMapOvr>
    <a:masterClrMapping/>
  </p:clrMapOvr>
  <p:hf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 name="Picture 2" descr="C:\Users\walkehe\Desktop\Resources\EY Images\Royalty free\Cloud\14H02538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22872"/>
            <a:ext cx="12198350" cy="683513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1868" y="-12963"/>
            <a:ext cx="12198350" cy="6906795"/>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 name="Rectangle 1"/>
          <p:cNvSpPr/>
          <p:nvPr userDrawn="1"/>
        </p:nvSpPr>
        <p:spPr>
          <a:xfrm>
            <a:off x="1" y="3862316"/>
            <a:ext cx="12198350" cy="2995684"/>
          </a:xfrm>
          <a:prstGeom prst="rect">
            <a:avLst/>
          </a:prstGeom>
          <a:gradFill>
            <a:gsLst>
              <a:gs pos="0">
                <a:srgbClr val="333333">
                  <a:alpha val="0"/>
                </a:srgbClr>
              </a:gs>
              <a:gs pos="100000">
                <a:srgbClr val="333333"/>
              </a:gs>
            </a:gsLst>
            <a:lin ang="540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624435"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20"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697961788"/>
      </p:ext>
    </p:extLst>
  </p:cSld>
  <p:clrMapOvr>
    <a:masterClrMapping/>
  </p:clrMapOvr>
  <p:hf sldNum="0"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1026"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1" y="0"/>
            <a:ext cx="35347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9" y="0"/>
            <a:ext cx="12210219" cy="6858000"/>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ight Triangle 2"/>
          <p:cNvSpPr/>
          <p:nvPr userDrawn="1"/>
        </p:nvSpPr>
        <p:spPr>
          <a:xfrm rot="10800000" flipV="1">
            <a:off x="730782" y="5"/>
            <a:ext cx="4713762" cy="685799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Content Placeholder 15"/>
          <p:cNvSpPr>
            <a:spLocks noGrp="1"/>
          </p:cNvSpPr>
          <p:nvPr>
            <p:ph sz="quarter" idx="10"/>
          </p:nvPr>
        </p:nvSpPr>
        <p:spPr>
          <a:xfrm>
            <a:off x="7164392" y="2033589"/>
            <a:ext cx="4433887"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9" name="Group 18"/>
          <p:cNvGrpSpPr/>
          <p:nvPr userDrawn="1"/>
        </p:nvGrpSpPr>
        <p:grpSpPr bwMode="black">
          <a:xfrm>
            <a:off x="11259788" y="6450030"/>
            <a:ext cx="338137" cy="204787"/>
            <a:chOff x="8348663" y="6450013"/>
            <a:chExt cx="338137" cy="204787"/>
          </a:xfrm>
          <a:solidFill>
            <a:srgbClr val="FFFFFF"/>
          </a:solidFill>
        </p:grpSpPr>
        <p:sp>
          <p:nvSpPr>
            <p:cNvPr id="20" name="Freeform 1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21" name="Freeform 2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cxnSp>
        <p:nvCxnSpPr>
          <p:cNvPr id="4" name="Straight Connector 3"/>
          <p:cNvCxnSpPr/>
          <p:nvPr userDrawn="1"/>
        </p:nvCxnSpPr>
        <p:spPr>
          <a:xfrm>
            <a:off x="450596" y="0"/>
            <a:ext cx="918632" cy="6858000"/>
          </a:xfrm>
          <a:prstGeom prst="line">
            <a:avLst/>
          </a:prstGeom>
          <a:ln w="57150">
            <a:solidFill>
              <a:srgbClr val="333333"/>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319211" y="10506"/>
            <a:ext cx="918632" cy="6858000"/>
          </a:xfrm>
          <a:prstGeom prst="line">
            <a:avLst/>
          </a:prstGeom>
          <a:ln w="57150">
            <a:solidFill>
              <a:srgbClr val="333333"/>
            </a:solidFill>
            <a:tailEnd type="none"/>
          </a:ln>
        </p:spPr>
        <p:style>
          <a:lnRef idx="1">
            <a:schemeClr val="accent1"/>
          </a:lnRef>
          <a:fillRef idx="0">
            <a:schemeClr val="accent1"/>
          </a:fillRef>
          <a:effectRef idx="0">
            <a:schemeClr val="accent1"/>
          </a:effectRef>
          <a:fontRef idx="minor">
            <a:schemeClr val="tx1"/>
          </a:fontRef>
        </p:style>
      </p:cxnSp>
      <p:sp>
        <p:nvSpPr>
          <p:cNvPr id="13" name="Rectangle 24"/>
          <p:cNvSpPr/>
          <p:nvPr userDrawn="1"/>
        </p:nvSpPr>
        <p:spPr>
          <a:xfrm rot="10800000">
            <a:off x="1237839" y="175317"/>
            <a:ext cx="10952497"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5" name="Title 1"/>
          <p:cNvSpPr>
            <a:spLocks noGrp="1"/>
          </p:cNvSpPr>
          <p:nvPr>
            <p:ph type="title"/>
          </p:nvPr>
        </p:nvSpPr>
        <p:spPr>
          <a:xfrm>
            <a:off x="1824571" y="236888"/>
            <a:ext cx="10978516" cy="860400"/>
          </a:xfrm>
        </p:spPr>
        <p:txBody>
          <a:bodyPr vert="horz" lIns="0" tIns="0" rIns="0" bIns="0" rtlCol="0" anchor="t" anchorCtr="0">
            <a:noAutofit/>
          </a:bodyPr>
          <a:lstStyle>
            <a:lvl1pPr>
              <a:defRPr lang="en-US" dirty="0">
                <a:solidFill>
                  <a:srgbClr val="434343"/>
                </a:solidFill>
              </a:defRPr>
            </a:lvl1pPr>
          </a:lstStyle>
          <a:p>
            <a:pPr lvl="0"/>
            <a:r>
              <a:rPr lang="en-US" dirty="0"/>
              <a:t>Click to edit Master title style</a:t>
            </a:r>
          </a:p>
        </p:txBody>
      </p:sp>
    </p:spTree>
    <p:extLst>
      <p:ext uri="{BB962C8B-B14F-4D97-AF65-F5344CB8AC3E}">
        <p14:creationId xmlns:p14="http://schemas.microsoft.com/office/powerpoint/2010/main" val="841174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146"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b="-1"/>
          <a:stretch/>
        </p:blipFill>
        <p:spPr bwMode="auto">
          <a:xfrm>
            <a:off x="-11860" y="7"/>
            <a:ext cx="12210219" cy="704718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628" y="-1"/>
            <a:ext cx="12210219" cy="7047186"/>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ight Triangle 2"/>
          <p:cNvSpPr/>
          <p:nvPr userDrawn="1"/>
        </p:nvSpPr>
        <p:spPr>
          <a:xfrm flipV="1">
            <a:off x="-15637" y="7"/>
            <a:ext cx="4713762" cy="7047187"/>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1" name="Rectangle 24"/>
          <p:cNvSpPr/>
          <p:nvPr userDrawn="1"/>
        </p:nvSpPr>
        <p:spPr>
          <a:xfrm>
            <a:off x="-11867" y="149093"/>
            <a:ext cx="9902288" cy="842400"/>
          </a:xfrm>
          <a:custGeom>
            <a:avLst/>
            <a:gdLst>
              <a:gd name="connsiteX0" fmla="*/ 0 w 9663480"/>
              <a:gd name="connsiteY0" fmla="*/ 0 h 842400"/>
              <a:gd name="connsiteX1" fmla="*/ 9663480 w 9663480"/>
              <a:gd name="connsiteY1" fmla="*/ 0 h 842400"/>
              <a:gd name="connsiteX2" fmla="*/ 9663480 w 9663480"/>
              <a:gd name="connsiteY2" fmla="*/ 842400 h 842400"/>
              <a:gd name="connsiteX3" fmla="*/ 0 w 9663480"/>
              <a:gd name="connsiteY3" fmla="*/ 842400 h 842400"/>
              <a:gd name="connsiteX4" fmla="*/ 0 w 9663480"/>
              <a:gd name="connsiteY4" fmla="*/ 0 h 842400"/>
              <a:gd name="connsiteX0" fmla="*/ 0 w 9663480"/>
              <a:gd name="connsiteY0" fmla="*/ 0 h 842400"/>
              <a:gd name="connsiteX1" fmla="*/ 9663480 w 9663480"/>
              <a:gd name="connsiteY1" fmla="*/ 0 h 842400"/>
              <a:gd name="connsiteX2" fmla="*/ 8817319 w 9663480"/>
              <a:gd name="connsiteY2" fmla="*/ 842400 h 842400"/>
              <a:gd name="connsiteX3" fmla="*/ 0 w 9663480"/>
              <a:gd name="connsiteY3" fmla="*/ 842400 h 842400"/>
              <a:gd name="connsiteX4" fmla="*/ 0 w 9663480"/>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480" h="842400">
                <a:moveTo>
                  <a:pt x="0" y="0"/>
                </a:moveTo>
                <a:lnTo>
                  <a:pt x="9663480" y="0"/>
                </a:lnTo>
                <a:lnTo>
                  <a:pt x="8817319" y="842400"/>
                </a:lnTo>
                <a:lnTo>
                  <a:pt x="0" y="842400"/>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614840852"/>
      </p:ext>
    </p:extLst>
  </p:cSld>
  <p:clrMapOvr>
    <a:masterClrMapping/>
  </p:clrMapOvr>
  <p:hf sldNum="0"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 descr="C:\Users\walkehe\Pictures\14H02249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1860" y="4"/>
            <a:ext cx="12210219" cy="68642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userDrawn="1"/>
        </p:nvSpPr>
        <p:spPr>
          <a:xfrm>
            <a:off x="-15628" y="6302"/>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ight Triangle 2"/>
          <p:cNvSpPr/>
          <p:nvPr userDrawn="1"/>
        </p:nvSpPr>
        <p:spPr>
          <a:xfrm flipV="1">
            <a:off x="-15637" y="5"/>
            <a:ext cx="4713762" cy="6857999"/>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00"/>
                </a:moveTo>
                <a:cubicBezTo>
                  <a:pt x="38" y="6561"/>
                  <a:pt x="3" y="3460"/>
                  <a:pt x="0" y="21"/>
                </a:cubicBezTo>
                <a:lnTo>
                  <a:pt x="10000" y="0"/>
                </a:lnTo>
                <a:lnTo>
                  <a:pt x="8135" y="10042"/>
                </a:lnTo>
                <a:lnTo>
                  <a:pt x="41" y="1000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2"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Parallelogram 1"/>
          <p:cNvSpPr/>
          <p:nvPr userDrawn="1"/>
        </p:nvSpPr>
        <p:spPr>
          <a:xfrm flipH="1">
            <a:off x="4344933" y="3952047"/>
            <a:ext cx="5902897" cy="2912261"/>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371262 w 5677922"/>
              <a:gd name="connsiteY3" fmla="*/ 3453293 h 3501441"/>
              <a:gd name="connsiteX4" fmla="*/ 0 w 5677922"/>
              <a:gd name="connsiteY4" fmla="*/ 3501441 h 3501441"/>
              <a:gd name="connsiteX0" fmla="*/ 0 w 5653138"/>
              <a:gd name="connsiteY0" fmla="*/ 3470600 h 3470600"/>
              <a:gd name="connsiteX1" fmla="*/ 681533 w 5653138"/>
              <a:gd name="connsiteY1" fmla="*/ 0 h 3470600"/>
              <a:gd name="connsiteX2" fmla="*/ 5653138 w 5653138"/>
              <a:gd name="connsiteY2" fmla="*/ 0 h 3470600"/>
              <a:gd name="connsiteX3" fmla="*/ 5346478 w 5653138"/>
              <a:gd name="connsiteY3" fmla="*/ 3453293 h 3470600"/>
              <a:gd name="connsiteX4" fmla="*/ 0 w 5653138"/>
              <a:gd name="connsiteY4" fmla="*/ 3470600 h 3470600"/>
              <a:gd name="connsiteX0" fmla="*/ 0 w 5653138"/>
              <a:gd name="connsiteY0" fmla="*/ 3470600 h 3484133"/>
              <a:gd name="connsiteX1" fmla="*/ 681533 w 5653138"/>
              <a:gd name="connsiteY1" fmla="*/ 0 h 3484133"/>
              <a:gd name="connsiteX2" fmla="*/ 5653138 w 5653138"/>
              <a:gd name="connsiteY2" fmla="*/ 0 h 3484133"/>
              <a:gd name="connsiteX3" fmla="*/ 5346478 w 5653138"/>
              <a:gd name="connsiteY3" fmla="*/ 3484133 h 3484133"/>
              <a:gd name="connsiteX4" fmla="*/ 0 w 5653138"/>
              <a:gd name="connsiteY4" fmla="*/ 3470600 h 3484133"/>
              <a:gd name="connsiteX0" fmla="*/ 0 w 5653138"/>
              <a:gd name="connsiteY0" fmla="*/ 3470600 h 3470600"/>
              <a:gd name="connsiteX1" fmla="*/ 681533 w 5653138"/>
              <a:gd name="connsiteY1" fmla="*/ 0 h 3470600"/>
              <a:gd name="connsiteX2" fmla="*/ 5653138 w 5653138"/>
              <a:gd name="connsiteY2" fmla="*/ 0 h 3470600"/>
              <a:gd name="connsiteX3" fmla="*/ 5338216 w 5653138"/>
              <a:gd name="connsiteY3" fmla="*/ 3453292 h 3470600"/>
              <a:gd name="connsiteX4" fmla="*/ 0 w 5653138"/>
              <a:gd name="connsiteY4" fmla="*/ 3470600 h 3470600"/>
              <a:gd name="connsiteX0" fmla="*/ 0 w 5653138"/>
              <a:gd name="connsiteY0" fmla="*/ 3470600 h 3470600"/>
              <a:gd name="connsiteX1" fmla="*/ 681533 w 5653138"/>
              <a:gd name="connsiteY1" fmla="*/ 0 h 3470600"/>
              <a:gd name="connsiteX2" fmla="*/ 5653138 w 5653138"/>
              <a:gd name="connsiteY2" fmla="*/ 0 h 3470600"/>
              <a:gd name="connsiteX3" fmla="*/ 5329955 w 5653138"/>
              <a:gd name="connsiteY3" fmla="*/ 3463572 h 3470600"/>
              <a:gd name="connsiteX4" fmla="*/ 0 w 5653138"/>
              <a:gd name="connsiteY4" fmla="*/ 3470600 h 347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3138" h="3470600">
                <a:moveTo>
                  <a:pt x="0" y="3470600"/>
                </a:moveTo>
                <a:lnTo>
                  <a:pt x="681533" y="0"/>
                </a:lnTo>
                <a:lnTo>
                  <a:pt x="5653138" y="0"/>
                </a:lnTo>
                <a:lnTo>
                  <a:pt x="5329955" y="3463572"/>
                </a:lnTo>
                <a:lnTo>
                  <a:pt x="0" y="3470600"/>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3"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1301640260"/>
      </p:ext>
    </p:extLst>
  </p:cSld>
  <p:clrMapOvr>
    <a:masterClrMapping/>
  </p:clrMapOvr>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Right Triangle 2"/>
          <p:cNvSpPr/>
          <p:nvPr userDrawn="1"/>
        </p:nvSpPr>
        <p:spPr>
          <a:xfrm flipV="1">
            <a:off x="-15637" y="0"/>
            <a:ext cx="4713762"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41 w 10000"/>
              <a:gd name="connsiteY0" fmla="*/ 10038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38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38"/>
                </a:moveTo>
                <a:cubicBezTo>
                  <a:pt x="38" y="6599"/>
                  <a:pt x="3" y="3460"/>
                  <a:pt x="0" y="21"/>
                </a:cubicBezTo>
                <a:lnTo>
                  <a:pt x="10000" y="0"/>
                </a:lnTo>
                <a:lnTo>
                  <a:pt x="8135" y="10042"/>
                </a:lnTo>
                <a:lnTo>
                  <a:pt x="41" y="10038"/>
                </a:lnTo>
                <a:close/>
              </a:path>
            </a:pathLst>
          </a:cu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6" name="Parallelogram 1"/>
          <p:cNvSpPr/>
          <p:nvPr userDrawn="1"/>
        </p:nvSpPr>
        <p:spPr>
          <a:xfrm flipH="1">
            <a:off x="4327680" y="3934797"/>
            <a:ext cx="5946029" cy="2929621"/>
          </a:xfrm>
          <a:custGeom>
            <a:avLst/>
            <a:gdLst>
              <a:gd name="connsiteX0" fmla="*/ 0 w 5586430"/>
              <a:gd name="connsiteY0" fmla="*/ 3452648 h 3452648"/>
              <a:gd name="connsiteX1" fmla="*/ 863162 w 5586430"/>
              <a:gd name="connsiteY1" fmla="*/ 0 h 3452648"/>
              <a:gd name="connsiteX2" fmla="*/ 5586430 w 5586430"/>
              <a:gd name="connsiteY2" fmla="*/ 0 h 3452648"/>
              <a:gd name="connsiteX3" fmla="*/ 4723268 w 5586430"/>
              <a:gd name="connsiteY3" fmla="*/ 3452648 h 3452648"/>
              <a:gd name="connsiteX4" fmla="*/ 0 w 5586430"/>
              <a:gd name="connsiteY4" fmla="*/ 3452648 h 3452648"/>
              <a:gd name="connsiteX0" fmla="*/ 0 w 5586430"/>
              <a:gd name="connsiteY0" fmla="*/ 3452648 h 3452648"/>
              <a:gd name="connsiteX1" fmla="*/ 863162 w 5586430"/>
              <a:gd name="connsiteY1" fmla="*/ 0 h 3452648"/>
              <a:gd name="connsiteX2" fmla="*/ 5586430 w 5586430"/>
              <a:gd name="connsiteY2" fmla="*/ 0 h 3452648"/>
              <a:gd name="connsiteX3" fmla="*/ 5306592 w 5586430"/>
              <a:gd name="connsiteY3" fmla="*/ 3421117 h 3452648"/>
              <a:gd name="connsiteX4" fmla="*/ 0 w 5586430"/>
              <a:gd name="connsiteY4" fmla="*/ 3452648 h 3452648"/>
              <a:gd name="connsiteX0" fmla="*/ 0 w 5586430"/>
              <a:gd name="connsiteY0" fmla="*/ 3452648 h 3463574"/>
              <a:gd name="connsiteX1" fmla="*/ 863162 w 5586430"/>
              <a:gd name="connsiteY1" fmla="*/ 0 h 3463574"/>
              <a:gd name="connsiteX2" fmla="*/ 5586430 w 5586430"/>
              <a:gd name="connsiteY2" fmla="*/ 0 h 3463574"/>
              <a:gd name="connsiteX3" fmla="*/ 5329338 w 5586430"/>
              <a:gd name="connsiteY3" fmla="*/ 3463574 h 3463574"/>
              <a:gd name="connsiteX4" fmla="*/ 0 w 5586430"/>
              <a:gd name="connsiteY4" fmla="*/ 3452648 h 3463574"/>
              <a:gd name="connsiteX0" fmla="*/ 0 w 5677922"/>
              <a:gd name="connsiteY0" fmla="*/ 3501441 h 3501441"/>
              <a:gd name="connsiteX1" fmla="*/ 954654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77922"/>
              <a:gd name="connsiteY0" fmla="*/ 3501441 h 3501441"/>
              <a:gd name="connsiteX1" fmla="*/ 706317 w 5677922"/>
              <a:gd name="connsiteY1" fmla="*/ 0 h 3501441"/>
              <a:gd name="connsiteX2" fmla="*/ 5677922 w 5677922"/>
              <a:gd name="connsiteY2" fmla="*/ 0 h 3501441"/>
              <a:gd name="connsiteX3" fmla="*/ 5420830 w 5677922"/>
              <a:gd name="connsiteY3" fmla="*/ 3463574 h 3501441"/>
              <a:gd name="connsiteX4" fmla="*/ 0 w 5677922"/>
              <a:gd name="connsiteY4" fmla="*/ 3501441 h 3501441"/>
              <a:gd name="connsiteX0" fmla="*/ 0 w 5686183"/>
              <a:gd name="connsiteY0" fmla="*/ 3501441 h 3501441"/>
              <a:gd name="connsiteX1" fmla="*/ 706317 w 5686183"/>
              <a:gd name="connsiteY1" fmla="*/ 0 h 3501441"/>
              <a:gd name="connsiteX2" fmla="*/ 5686183 w 5686183"/>
              <a:gd name="connsiteY2" fmla="*/ 0 h 3501441"/>
              <a:gd name="connsiteX3" fmla="*/ 5420830 w 5686183"/>
              <a:gd name="connsiteY3" fmla="*/ 3463574 h 3501441"/>
              <a:gd name="connsiteX4" fmla="*/ 0 w 5686183"/>
              <a:gd name="connsiteY4" fmla="*/ 3501441 h 3501441"/>
              <a:gd name="connsiteX0" fmla="*/ 0 w 5686183"/>
              <a:gd name="connsiteY0" fmla="*/ 3501441 h 3501441"/>
              <a:gd name="connsiteX1" fmla="*/ 706317 w 5686183"/>
              <a:gd name="connsiteY1" fmla="*/ 0 h 3501441"/>
              <a:gd name="connsiteX2" fmla="*/ 5686183 w 5686183"/>
              <a:gd name="connsiteY2" fmla="*/ 0 h 3501441"/>
              <a:gd name="connsiteX3" fmla="*/ 5329954 w 5686183"/>
              <a:gd name="connsiteY3" fmla="*/ 3473854 h 3501441"/>
              <a:gd name="connsiteX4" fmla="*/ 0 w 5686183"/>
              <a:gd name="connsiteY4" fmla="*/ 3501441 h 3501441"/>
              <a:gd name="connsiteX0" fmla="*/ 0 w 5686183"/>
              <a:gd name="connsiteY0" fmla="*/ 3470599 h 3473854"/>
              <a:gd name="connsiteX1" fmla="*/ 706317 w 5686183"/>
              <a:gd name="connsiteY1" fmla="*/ 0 h 3473854"/>
              <a:gd name="connsiteX2" fmla="*/ 5686183 w 5686183"/>
              <a:gd name="connsiteY2" fmla="*/ 0 h 3473854"/>
              <a:gd name="connsiteX3" fmla="*/ 5329954 w 5686183"/>
              <a:gd name="connsiteY3" fmla="*/ 3473854 h 3473854"/>
              <a:gd name="connsiteX4" fmla="*/ 0 w 5686183"/>
              <a:gd name="connsiteY4" fmla="*/ 3470599 h 3473854"/>
              <a:gd name="connsiteX0" fmla="*/ 0 w 5686183"/>
              <a:gd name="connsiteY0" fmla="*/ 3480879 h 3480879"/>
              <a:gd name="connsiteX1" fmla="*/ 706317 w 5686183"/>
              <a:gd name="connsiteY1" fmla="*/ 0 h 3480879"/>
              <a:gd name="connsiteX2" fmla="*/ 5686183 w 5686183"/>
              <a:gd name="connsiteY2" fmla="*/ 0 h 3480879"/>
              <a:gd name="connsiteX3" fmla="*/ 5329954 w 5686183"/>
              <a:gd name="connsiteY3" fmla="*/ 3473854 h 3480879"/>
              <a:gd name="connsiteX4" fmla="*/ 0 w 5686183"/>
              <a:gd name="connsiteY4" fmla="*/ 3480879 h 3480879"/>
              <a:gd name="connsiteX0" fmla="*/ 0 w 5694444"/>
              <a:gd name="connsiteY0" fmla="*/ 3480879 h 3480879"/>
              <a:gd name="connsiteX1" fmla="*/ 706317 w 5694444"/>
              <a:gd name="connsiteY1" fmla="*/ 0 h 3480879"/>
              <a:gd name="connsiteX2" fmla="*/ 5694444 w 5694444"/>
              <a:gd name="connsiteY2" fmla="*/ 0 h 3480879"/>
              <a:gd name="connsiteX3" fmla="*/ 5329954 w 5694444"/>
              <a:gd name="connsiteY3" fmla="*/ 3473854 h 3480879"/>
              <a:gd name="connsiteX4" fmla="*/ 0 w 5694444"/>
              <a:gd name="connsiteY4" fmla="*/ 3480879 h 3480879"/>
              <a:gd name="connsiteX0" fmla="*/ 0 w 5694444"/>
              <a:gd name="connsiteY0" fmla="*/ 3480879 h 3491289"/>
              <a:gd name="connsiteX1" fmla="*/ 706317 w 5694444"/>
              <a:gd name="connsiteY1" fmla="*/ 0 h 3491289"/>
              <a:gd name="connsiteX2" fmla="*/ 5694444 w 5694444"/>
              <a:gd name="connsiteY2" fmla="*/ 0 h 3491289"/>
              <a:gd name="connsiteX3" fmla="*/ 5343966 w 5694444"/>
              <a:gd name="connsiteY3" fmla="*/ 3491289 h 3491289"/>
              <a:gd name="connsiteX4" fmla="*/ 0 w 5694444"/>
              <a:gd name="connsiteY4" fmla="*/ 3480879 h 349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4444" h="3491289">
                <a:moveTo>
                  <a:pt x="0" y="3480879"/>
                </a:moveTo>
                <a:lnTo>
                  <a:pt x="706317" y="0"/>
                </a:lnTo>
                <a:lnTo>
                  <a:pt x="5694444" y="0"/>
                </a:lnTo>
                <a:lnTo>
                  <a:pt x="5343966" y="3491289"/>
                </a:lnTo>
                <a:lnTo>
                  <a:pt x="0" y="3480879"/>
                </a:lnTo>
                <a:close/>
              </a:path>
            </a:pathLst>
          </a:custGeom>
          <a:solidFill>
            <a:srgbClr val="FFFFFF">
              <a:alpha val="5882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24"/>
          <p:cNvSpPr/>
          <p:nvPr userDrawn="1"/>
        </p:nvSpPr>
        <p:spPr>
          <a:xfrm>
            <a:off x="-11869" y="175317"/>
            <a:ext cx="8872090" cy="842400"/>
          </a:xfrm>
          <a:custGeom>
            <a:avLst/>
            <a:gdLst>
              <a:gd name="connsiteX0" fmla="*/ 0 w 9092807"/>
              <a:gd name="connsiteY0" fmla="*/ 0 h 842400"/>
              <a:gd name="connsiteX1" fmla="*/ 9092807 w 9092807"/>
              <a:gd name="connsiteY1" fmla="*/ 0 h 842400"/>
              <a:gd name="connsiteX2" fmla="*/ 9092807 w 9092807"/>
              <a:gd name="connsiteY2" fmla="*/ 842400 h 842400"/>
              <a:gd name="connsiteX3" fmla="*/ 0 w 9092807"/>
              <a:gd name="connsiteY3" fmla="*/ 842400 h 842400"/>
              <a:gd name="connsiteX4" fmla="*/ 0 w 9092807"/>
              <a:gd name="connsiteY4" fmla="*/ 0 h 842400"/>
              <a:gd name="connsiteX0" fmla="*/ 0 w 9092807"/>
              <a:gd name="connsiteY0" fmla="*/ 0 h 842400"/>
              <a:gd name="connsiteX1" fmla="*/ 8919387 w 9092807"/>
              <a:gd name="connsiteY1" fmla="*/ 15765 h 842400"/>
              <a:gd name="connsiteX2" fmla="*/ 9092807 w 9092807"/>
              <a:gd name="connsiteY2" fmla="*/ 842400 h 842400"/>
              <a:gd name="connsiteX3" fmla="*/ 0 w 9092807"/>
              <a:gd name="connsiteY3" fmla="*/ 842400 h 842400"/>
              <a:gd name="connsiteX4" fmla="*/ 0 w 9092807"/>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2807" h="842400">
                <a:moveTo>
                  <a:pt x="0" y="0"/>
                </a:moveTo>
                <a:lnTo>
                  <a:pt x="8919387" y="15765"/>
                </a:lnTo>
                <a:lnTo>
                  <a:pt x="9092807" y="842400"/>
                </a:lnTo>
                <a:lnTo>
                  <a:pt x="0" y="842400"/>
                </a:lnTo>
                <a:lnTo>
                  <a:pt x="0" y="0"/>
                </a:lnTo>
                <a:close/>
              </a:path>
            </a:pathLst>
          </a:cu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1"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503384201"/>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8"/>
            <a:ext cx="10978516"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dirty="0"/>
              <a:t>June 2015</a:t>
            </a:r>
          </a:p>
        </p:txBody>
      </p:sp>
      <p:sp>
        <p:nvSpPr>
          <p:cNvPr id="5" name="Footer Placeholder 4"/>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30454540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Right Triangle 2"/>
          <p:cNvSpPr/>
          <p:nvPr userDrawn="1"/>
        </p:nvSpPr>
        <p:spPr>
          <a:xfrm flipV="1">
            <a:off x="-42933" y="0"/>
            <a:ext cx="4713762" cy="685800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8 w 10008"/>
              <a:gd name="connsiteY0" fmla="*/ 10000 h 10000"/>
              <a:gd name="connsiteX1" fmla="*/ 0 w 10008"/>
              <a:gd name="connsiteY1" fmla="*/ 20 h 10000"/>
              <a:gd name="connsiteX2" fmla="*/ 10008 w 10008"/>
              <a:gd name="connsiteY2" fmla="*/ 0 h 10000"/>
              <a:gd name="connsiteX3" fmla="*/ 8008 w 10008"/>
              <a:gd name="connsiteY3" fmla="*/ 10000 h 10000"/>
              <a:gd name="connsiteX4" fmla="*/ 8 w 10008"/>
              <a:gd name="connsiteY4" fmla="*/ 10000 h 10000"/>
              <a:gd name="connsiteX0" fmla="*/ 8 w 10008"/>
              <a:gd name="connsiteY0" fmla="*/ 10000 h 10000"/>
              <a:gd name="connsiteX1" fmla="*/ 0 w 10008"/>
              <a:gd name="connsiteY1" fmla="*/ 20 h 10000"/>
              <a:gd name="connsiteX2" fmla="*/ 10008 w 10008"/>
              <a:gd name="connsiteY2" fmla="*/ 0 h 10000"/>
              <a:gd name="connsiteX3" fmla="*/ 8142 w 10008"/>
              <a:gd name="connsiteY3" fmla="*/ 9653 h 10000"/>
              <a:gd name="connsiteX4" fmla="*/ 8 w 10008"/>
              <a:gd name="connsiteY4" fmla="*/ 10000 h 10000"/>
              <a:gd name="connsiteX0" fmla="*/ 41 w 10008"/>
              <a:gd name="connsiteY0" fmla="*/ 9673 h 9673"/>
              <a:gd name="connsiteX1" fmla="*/ 0 w 10008"/>
              <a:gd name="connsiteY1" fmla="*/ 20 h 9673"/>
              <a:gd name="connsiteX2" fmla="*/ 10008 w 10008"/>
              <a:gd name="connsiteY2" fmla="*/ 0 h 9673"/>
              <a:gd name="connsiteX3" fmla="*/ 8142 w 10008"/>
              <a:gd name="connsiteY3" fmla="*/ 9653 h 9673"/>
              <a:gd name="connsiteX4" fmla="*/ 41 w 10008"/>
              <a:gd name="connsiteY4" fmla="*/ 9673 h 9673"/>
              <a:gd name="connsiteX0" fmla="*/ 41 w 10000"/>
              <a:gd name="connsiteY0" fmla="*/ 10000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00 h 10042"/>
              <a:gd name="connsiteX0" fmla="*/ 41 w 10000"/>
              <a:gd name="connsiteY0" fmla="*/ 10038 h 10042"/>
              <a:gd name="connsiteX1" fmla="*/ 0 w 10000"/>
              <a:gd name="connsiteY1" fmla="*/ 21 h 10042"/>
              <a:gd name="connsiteX2" fmla="*/ 10000 w 10000"/>
              <a:gd name="connsiteY2" fmla="*/ 0 h 10042"/>
              <a:gd name="connsiteX3" fmla="*/ 8135 w 10000"/>
              <a:gd name="connsiteY3" fmla="*/ 10042 h 10042"/>
              <a:gd name="connsiteX4" fmla="*/ 41 w 10000"/>
              <a:gd name="connsiteY4" fmla="*/ 10038 h 10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2">
                <a:moveTo>
                  <a:pt x="41" y="10038"/>
                </a:moveTo>
                <a:cubicBezTo>
                  <a:pt x="38" y="6599"/>
                  <a:pt x="3" y="3460"/>
                  <a:pt x="0" y="21"/>
                </a:cubicBezTo>
                <a:lnTo>
                  <a:pt x="10000" y="0"/>
                </a:lnTo>
                <a:lnTo>
                  <a:pt x="8135" y="10042"/>
                </a:lnTo>
                <a:lnTo>
                  <a:pt x="41" y="10038"/>
                </a:lnTo>
                <a:close/>
              </a:path>
            </a:pathLst>
          </a:cu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grpSp>
        <p:nvGrpSpPr>
          <p:cNvPr id="17" name="Group 16"/>
          <p:cNvGrpSpPr/>
          <p:nvPr userDrawn="1"/>
        </p:nvGrpSpPr>
        <p:grpSpPr bwMode="black">
          <a:xfrm>
            <a:off x="11259788" y="6450030"/>
            <a:ext cx="338137" cy="204787"/>
            <a:chOff x="8348663" y="6450013"/>
            <a:chExt cx="338137" cy="204787"/>
          </a:xfrm>
          <a:solidFill>
            <a:srgbClr val="FFFFFF"/>
          </a:solidFill>
        </p:grpSpPr>
        <p:sp>
          <p:nvSpPr>
            <p:cNvPr id="18" name="Freeform 17"/>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9" name="Freeform 18"/>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
        <p:nvSpPr>
          <p:cNvPr id="14" name="Content Placeholder 15"/>
          <p:cNvSpPr>
            <a:spLocks noGrp="1"/>
          </p:cNvSpPr>
          <p:nvPr>
            <p:ph sz="quarter" idx="11"/>
          </p:nvPr>
        </p:nvSpPr>
        <p:spPr>
          <a:xfrm>
            <a:off x="99596" y="1815224"/>
            <a:ext cx="3940148" cy="3984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4"/>
          <p:cNvSpPr/>
          <p:nvPr userDrawn="1"/>
        </p:nvSpPr>
        <p:spPr>
          <a:xfrm>
            <a:off x="-11867" y="149093"/>
            <a:ext cx="9902288" cy="842400"/>
          </a:xfrm>
          <a:custGeom>
            <a:avLst/>
            <a:gdLst>
              <a:gd name="connsiteX0" fmla="*/ 0 w 9663480"/>
              <a:gd name="connsiteY0" fmla="*/ 0 h 842400"/>
              <a:gd name="connsiteX1" fmla="*/ 9663480 w 9663480"/>
              <a:gd name="connsiteY1" fmla="*/ 0 h 842400"/>
              <a:gd name="connsiteX2" fmla="*/ 9663480 w 9663480"/>
              <a:gd name="connsiteY2" fmla="*/ 842400 h 842400"/>
              <a:gd name="connsiteX3" fmla="*/ 0 w 9663480"/>
              <a:gd name="connsiteY3" fmla="*/ 842400 h 842400"/>
              <a:gd name="connsiteX4" fmla="*/ 0 w 9663480"/>
              <a:gd name="connsiteY4" fmla="*/ 0 h 842400"/>
              <a:gd name="connsiteX0" fmla="*/ 0 w 9663480"/>
              <a:gd name="connsiteY0" fmla="*/ 0 h 842400"/>
              <a:gd name="connsiteX1" fmla="*/ 9663480 w 9663480"/>
              <a:gd name="connsiteY1" fmla="*/ 0 h 842400"/>
              <a:gd name="connsiteX2" fmla="*/ 8817319 w 9663480"/>
              <a:gd name="connsiteY2" fmla="*/ 842400 h 842400"/>
              <a:gd name="connsiteX3" fmla="*/ 0 w 9663480"/>
              <a:gd name="connsiteY3" fmla="*/ 842400 h 842400"/>
              <a:gd name="connsiteX4" fmla="*/ 0 w 9663480"/>
              <a:gd name="connsiteY4" fmla="*/ 0 h 84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3480" h="842400">
                <a:moveTo>
                  <a:pt x="0" y="0"/>
                </a:moveTo>
                <a:lnTo>
                  <a:pt x="9663480" y="0"/>
                </a:lnTo>
                <a:lnTo>
                  <a:pt x="8817319" y="842400"/>
                </a:lnTo>
                <a:lnTo>
                  <a:pt x="0" y="842400"/>
                </a:lnTo>
                <a:lnTo>
                  <a:pt x="0" y="0"/>
                </a:ln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2" name="Title 14"/>
          <p:cNvSpPr>
            <a:spLocks noGrp="1"/>
          </p:cNvSpPr>
          <p:nvPr>
            <p:ph type="title"/>
          </p:nvPr>
        </p:nvSpPr>
        <p:spPr>
          <a:xfrm>
            <a:off x="610783" y="217333"/>
            <a:ext cx="10978516" cy="860400"/>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3347185372"/>
      </p:ext>
    </p:extLst>
  </p:cSld>
  <p:clrMapOvr>
    <a:masterClrMapping/>
  </p:clrMapOvr>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15_Custom Layout">
    <p:spTree>
      <p:nvGrpSpPr>
        <p:cNvPr id="1" name=""/>
        <p:cNvGrpSpPr/>
        <p:nvPr/>
      </p:nvGrpSpPr>
      <p:grpSpPr>
        <a:xfrm>
          <a:off x="0" y="0"/>
          <a:ext cx="0" cy="0"/>
          <a:chOff x="0" y="0"/>
          <a:chExt cx="0" cy="0"/>
        </a:xfrm>
      </p:grpSpPr>
      <p:pic>
        <p:nvPicPr>
          <p:cNvPr id="2051" name="Picture 3" descr="C:\Users\walkehe\Desktop\Resources\EY Images\Royalty free\Cloud\14H0517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210226" cy="6925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6" y="-1187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8" y="6450030"/>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22184621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088802"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sp>
        <p:nvSpPr>
          <p:cNvPr id="16" name="Freeform 8"/>
          <p:cNvSpPr>
            <a:spLocks/>
          </p:cNvSpPr>
          <p:nvPr userDrawn="1"/>
        </p:nvSpPr>
        <p:spPr bwMode="gray">
          <a:xfrm>
            <a:off x="3082578"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7" name="Freeform 6"/>
          <p:cNvSpPr/>
          <p:nvPr userDrawn="1"/>
        </p:nvSpPr>
        <p:spPr>
          <a:xfrm>
            <a:off x="-6347" y="2344618"/>
            <a:ext cx="3098800" cy="3745035"/>
          </a:xfrm>
          <a:custGeom>
            <a:avLst/>
            <a:gdLst>
              <a:gd name="connsiteX0" fmla="*/ 0 w 3098800"/>
              <a:gd name="connsiteY0" fmla="*/ 1803400 h 1803400"/>
              <a:gd name="connsiteX1" fmla="*/ 0 w 3098800"/>
              <a:gd name="connsiteY1" fmla="*/ 0 h 1803400"/>
              <a:gd name="connsiteX2" fmla="*/ 3098800 w 3098800"/>
              <a:gd name="connsiteY2" fmla="*/ 654050 h 1803400"/>
              <a:gd name="connsiteX3" fmla="*/ 0 w 3098800"/>
              <a:gd name="connsiteY3" fmla="*/ 1803400 h 1803400"/>
              <a:gd name="connsiteX0" fmla="*/ 0 w 3098800"/>
              <a:gd name="connsiteY0" fmla="*/ 3745035 h 3745035"/>
              <a:gd name="connsiteX1" fmla="*/ 0 w 3098800"/>
              <a:gd name="connsiteY1" fmla="*/ 0 h 3745035"/>
              <a:gd name="connsiteX2" fmla="*/ 3098800 w 3098800"/>
              <a:gd name="connsiteY2" fmla="*/ 2595685 h 3745035"/>
              <a:gd name="connsiteX3" fmla="*/ 0 w 3098800"/>
              <a:gd name="connsiteY3" fmla="*/ 3745035 h 3745035"/>
            </a:gdLst>
            <a:ahLst/>
            <a:cxnLst>
              <a:cxn ang="0">
                <a:pos x="connsiteX0" y="connsiteY0"/>
              </a:cxn>
              <a:cxn ang="0">
                <a:pos x="connsiteX1" y="connsiteY1"/>
              </a:cxn>
              <a:cxn ang="0">
                <a:pos x="connsiteX2" y="connsiteY2"/>
              </a:cxn>
              <a:cxn ang="0">
                <a:pos x="connsiteX3" y="connsiteY3"/>
              </a:cxn>
            </a:cxnLst>
            <a:rect l="l" t="t" r="r" b="b"/>
            <a:pathLst>
              <a:path w="3098800" h="3745035">
                <a:moveTo>
                  <a:pt x="0" y="3745035"/>
                </a:moveTo>
                <a:lnTo>
                  <a:pt x="0" y="0"/>
                </a:lnTo>
                <a:lnTo>
                  <a:pt x="3098800" y="2595685"/>
                </a:lnTo>
                <a:lnTo>
                  <a:pt x="0" y="3745035"/>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latin typeface="EYInterstate Light" panose="02000506000000020004" pitchFamily="2" charset="0"/>
            </a:endParaRPr>
          </a:p>
        </p:txBody>
      </p:sp>
      <p:sp>
        <p:nvSpPr>
          <p:cNvPr id="8" name="TextBox 6"/>
          <p:cNvSpPr txBox="1"/>
          <p:nvPr userDrawn="1"/>
        </p:nvSpPr>
        <p:spPr>
          <a:xfrm>
            <a:off x="91781" y="3863841"/>
            <a:ext cx="1830806" cy="1606594"/>
          </a:xfrm>
          <a:prstGeom prst="rect">
            <a:avLst/>
          </a:prstGeom>
          <a:noFill/>
        </p:spPr>
        <p:txBody>
          <a:bodyPr wrap="square" lIns="0" tIns="36576"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Aft>
                <a:spcPts val="600"/>
              </a:spcAft>
              <a:buClr>
                <a:srgbClr val="FFE600"/>
              </a:buClr>
              <a:buSzPct val="70000"/>
            </a:pPr>
            <a:r>
              <a:rPr lang="en-US" sz="2000" b="1" dirty="0">
                <a:solidFill>
                  <a:srgbClr val="FFE600"/>
                </a:solidFill>
                <a:latin typeface="EYInterstate Light" panose="02000506000000020004" pitchFamily="2" charset="0"/>
              </a:rPr>
              <a:t>Placeholder image — to replace this image, select View&gt;Notes Page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3" y="5751576"/>
            <a:ext cx="989154" cy="749808"/>
          </a:xfrm>
          <a:prstGeom prst="rect">
            <a:avLst/>
          </a:prstGeom>
        </p:spPr>
      </p:pic>
    </p:spTree>
    <p:extLst>
      <p:ext uri="{BB962C8B-B14F-4D97-AF65-F5344CB8AC3E}">
        <p14:creationId xmlns:p14="http://schemas.microsoft.com/office/powerpoint/2010/main" val="32415848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OC">
    <p:spTree>
      <p:nvGrpSpPr>
        <p:cNvPr id="1" name=""/>
        <p:cNvGrpSpPr/>
        <p:nvPr/>
      </p:nvGrpSpPr>
      <p:grpSpPr>
        <a:xfrm>
          <a:off x="0" y="0"/>
          <a:ext cx="0" cy="0"/>
          <a:chOff x="0" y="0"/>
          <a:chExt cx="0" cy="0"/>
        </a:xfrm>
      </p:grpSpPr>
      <p:sp>
        <p:nvSpPr>
          <p:cNvPr id="13" name="Rectangle 13"/>
          <p:cNvSpPr/>
          <p:nvPr userDrawn="1"/>
        </p:nvSpPr>
        <p:spPr>
          <a:xfrm rot="16200000">
            <a:off x="3349280" y="-1891476"/>
            <a:ext cx="3318925"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3"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229709" y="1044000"/>
            <a:ext cx="1135873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229709" y="6242400"/>
            <a:ext cx="1135872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090386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5" name="Rectangle 13"/>
          <p:cNvSpPr/>
          <p:nvPr userDrawn="1"/>
        </p:nvSpPr>
        <p:spPr>
          <a:xfrm rot="16200000">
            <a:off x="3540349" y="-2082542"/>
            <a:ext cx="2936787"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272201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Rectangle 13"/>
          <p:cNvSpPr/>
          <p:nvPr userDrawn="1"/>
        </p:nvSpPr>
        <p:spPr>
          <a:xfrm>
            <a:off x="609920" y="1062000"/>
            <a:ext cx="5872769" cy="4764330"/>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880820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Freeform 8"/>
          <p:cNvSpPr>
            <a:spLocks/>
          </p:cNvSpPr>
          <p:nvPr userDrawn="1"/>
        </p:nvSpPr>
        <p:spPr bwMode="gray">
          <a:xfrm>
            <a:off x="4" y="1628780"/>
            <a:ext cx="12208264" cy="4335297"/>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9"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8298315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2784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960918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s, no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22"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31"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3"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15830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609927"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t>June 2015</a:t>
            </a:r>
          </a:p>
        </p:txBody>
      </p:sp>
      <p:sp>
        <p:nvSpPr>
          <p:cNvPr id="3" name="Footer Placeholder 2"/>
          <p:cNvSpPr>
            <a:spLocks noGrp="1"/>
          </p:cNvSpPr>
          <p:nvPr>
            <p:ph type="ftr" sz="quarter" idx="11"/>
          </p:nvPr>
        </p:nvSpPr>
        <p:spPr/>
        <p:txBody>
          <a:bodyPr/>
          <a:lstStyle/>
          <a:p>
            <a:r>
              <a:rPr lang="en-GB"/>
              <a:t>Presentation title</a:t>
            </a:r>
            <a:endParaRPr lang="en-GB"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19"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0" name="Text Placeholder 9"/>
          <p:cNvSpPr>
            <a:spLocks noGrp="1"/>
          </p:cNvSpPr>
          <p:nvPr>
            <p:ph type="body" sz="quarter" idx="12"/>
          </p:nvPr>
        </p:nvSpPr>
        <p:spPr>
          <a:xfrm>
            <a:off x="600312"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9251707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2051" name="Picture 3" descr="C:\Users\walkehe\Desktop\Resources\EY Images\Royalty free\Cloud\14H0517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210226" cy="6925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7" y="-1187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9" y="6450032"/>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8411389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3074" name="Picture 2" descr="C:\Users\walkehe\Desktop\Resources\EY Images\Royalty free\Cloud\14H0306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3" y="7"/>
            <a:ext cx="12198349" cy="692509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7" y="-11872"/>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9" y="6450032"/>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608584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pic>
        <p:nvPicPr>
          <p:cNvPr id="11" name="Picture 2" descr="C:\Users\walkehe\Desktop\Resources\EY Images\Royalty free\14H04345_RF.jp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57000" contrast="40000"/>
                    </a14:imgEffect>
                  </a14:imgLayer>
                </a14:imgProps>
              </a:ext>
              <a:ext uri="{28A0092B-C50C-407E-A947-70E740481C1C}">
                <a14:useLocalDpi xmlns:a14="http://schemas.microsoft.com/office/drawing/2010/main"/>
              </a:ext>
            </a:extLst>
          </a:blip>
          <a:srcRect/>
          <a:stretch/>
        </p:blipFill>
        <p:spPr bwMode="auto">
          <a:xfrm>
            <a:off x="4" y="8"/>
            <a:ext cx="12378518" cy="704224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 y="-22447"/>
            <a:ext cx="12378518" cy="7042245"/>
          </a:xfrm>
          <a:prstGeom prst="rect">
            <a:avLst/>
          </a:prstGeom>
          <a:gradFill flip="none" rotWithShape="1">
            <a:gsLst>
              <a:gs pos="0">
                <a:srgbClr val="000000">
                  <a:alpha val="34000"/>
                </a:srgbClr>
              </a:gs>
              <a:gs pos="100000">
                <a:schemeClr val="tx2"/>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 y="1044000"/>
            <a:ext cx="1255594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4" y="6242400"/>
            <a:ext cx="1255594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9" name="Date Placeholder 8"/>
          <p:cNvSpPr>
            <a:spLocks noGrp="1"/>
          </p:cNvSpPr>
          <p:nvPr>
            <p:ph type="dt" sz="half" idx="10"/>
          </p:nvPr>
        </p:nvSpPr>
        <p:spPr>
          <a:xfrm>
            <a:off x="1495522" y="6409944"/>
            <a:ext cx="1371599" cy="201168"/>
          </a:xfrm>
          <a:prstGeom prst="rect">
            <a:avLst/>
          </a:prstGeom>
        </p:spPr>
        <p:txBody>
          <a:bodyPr/>
          <a:lstStyle/>
          <a:p>
            <a:r>
              <a:rPr lang="en-US" dirty="0">
                <a:solidFill>
                  <a:srgbClr val="FFFFFF"/>
                </a:solidFill>
              </a:rPr>
              <a:t>May 2015</a:t>
            </a:r>
          </a:p>
        </p:txBody>
      </p:sp>
      <p:sp>
        <p:nvSpPr>
          <p:cNvPr id="10" name="Footer Placeholder 9"/>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A Network Change an EY point of view</a:t>
            </a:r>
            <a:endParaRPr lang="en-GB" dirty="0">
              <a:solidFill>
                <a:srgbClr val="FFFFFF"/>
              </a:solidFill>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grpSp>
        <p:nvGrpSpPr>
          <p:cNvPr id="13" name="Group 12"/>
          <p:cNvGrpSpPr/>
          <p:nvPr userDrawn="1"/>
        </p:nvGrpSpPr>
        <p:grpSpPr bwMode="black">
          <a:xfrm>
            <a:off x="11259789" y="6450032"/>
            <a:ext cx="338137" cy="204787"/>
            <a:chOff x="8348663" y="6450013"/>
            <a:chExt cx="338137" cy="204787"/>
          </a:xfrm>
          <a:solidFill>
            <a:srgbClr val="FFFFFF"/>
          </a:solidFill>
        </p:grpSpPr>
        <p:sp>
          <p:nvSpPr>
            <p:cNvPr id="15" name="Freeform 14"/>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6" name="Freeform 15"/>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428156897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53000" y="6519672"/>
            <a:ext cx="4581586" cy="201168"/>
          </a:xfrm>
          <a:prstGeom prst="rect">
            <a:avLst/>
          </a:prstGeom>
        </p:spPr>
        <p:txBody>
          <a:bodyPr/>
          <a:lstStyle/>
          <a:p>
            <a:r>
              <a:rPr lang="en-GB" b="1" dirty="0">
                <a:solidFill>
                  <a:srgbClr val="FFFFFF"/>
                </a:solidFill>
              </a:rPr>
              <a:t>Credit Suisse Application and operating model assessment for cloud enablement</a:t>
            </a:r>
            <a:endParaRPr lang="en-GB" dirty="0">
              <a:solidFill>
                <a:srgbClr val="646464"/>
              </a:solidFill>
            </a:endParaRPr>
          </a:p>
        </p:txBody>
      </p:sp>
      <p:sp>
        <p:nvSpPr>
          <p:cNvPr id="4" name="Date Placeholder 3"/>
          <p:cNvSpPr>
            <a:spLocks noGrp="1"/>
          </p:cNvSpPr>
          <p:nvPr>
            <p:ph type="dt" sz="half" idx="11"/>
          </p:nvPr>
        </p:nvSpPr>
        <p:spPr>
          <a:xfrm>
            <a:off x="1495522" y="6519672"/>
            <a:ext cx="1371599" cy="201168"/>
          </a:xfrm>
          <a:prstGeom prst="rect">
            <a:avLst/>
          </a:prstGeom>
        </p:spPr>
        <p:txBody>
          <a:bodyPr/>
          <a:lstStyle/>
          <a:p>
            <a:r>
              <a:rPr lang="en-US" dirty="0">
                <a:solidFill>
                  <a:srgbClr val="FFFFFF"/>
                </a:solidFill>
              </a:rPr>
              <a:t>1 January 2014</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6333" y="6352021"/>
            <a:ext cx="6465686" cy="249958"/>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205" y="-6623"/>
            <a:ext cx="12209579" cy="1216458"/>
          </a:xfrm>
          <a:prstGeom prst="rect">
            <a:avLst/>
          </a:prstGeom>
          <a:solidFill>
            <a:schemeClr val="bg2"/>
          </a:solidFill>
        </p:spPr>
      </p:pic>
      <p:sp>
        <p:nvSpPr>
          <p:cNvPr id="50" name="Text Placeholder 49"/>
          <p:cNvSpPr>
            <a:spLocks noGrp="1"/>
          </p:cNvSpPr>
          <p:nvPr>
            <p:ph type="body" sz="quarter" idx="12"/>
          </p:nvPr>
        </p:nvSpPr>
        <p:spPr>
          <a:xfrm>
            <a:off x="1035606" y="1743075"/>
            <a:ext cx="10169526" cy="4370388"/>
          </a:xfrm>
        </p:spPr>
        <p:txBody>
          <a:bodyPr/>
          <a:lstStyle>
            <a:lvl1pPr>
              <a:defRPr>
                <a:latin typeface="EYInterstate Light" panose="02000506000000020004" pitchFamily="2" charset="0"/>
              </a:defRPr>
            </a:lvl1pPr>
            <a:lvl2pPr>
              <a:defRPr>
                <a:latin typeface="EYInterstate Light" panose="02000506000000020004" pitchFamily="2" charset="0"/>
              </a:defRPr>
            </a:lvl2pPr>
            <a:lvl3pPr>
              <a:defRPr>
                <a:latin typeface="EYInterstate Light" panose="02000506000000020004" pitchFamily="2" charset="0"/>
              </a:defRPr>
            </a:lvl3pPr>
            <a:lvl4pPr>
              <a:defRPr>
                <a:latin typeface="EYInterstate Light" panose="02000506000000020004" pitchFamily="2" charset="0"/>
              </a:defRPr>
            </a:lvl4pPr>
            <a:lvl5pPr>
              <a:defRPr>
                <a:latin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itle 57"/>
          <p:cNvSpPr>
            <a:spLocks noGrp="1"/>
          </p:cNvSpPr>
          <p:nvPr>
            <p:ph type="title"/>
          </p:nvPr>
        </p:nvSpPr>
        <p:spPr/>
        <p:txBody>
          <a:bodyPr/>
          <a:lstStyle>
            <a:lvl1pPr>
              <a:defRPr>
                <a:solidFill>
                  <a:schemeClr val="tx2"/>
                </a:solidFill>
                <a:latin typeface="EYInterstate Light" panose="02000506000000020004" pitchFamily="2" charset="0"/>
              </a:defRPr>
            </a:lvl1pPr>
          </a:lstStyle>
          <a:p>
            <a:r>
              <a:rPr lang="en-US" dirty="0"/>
              <a:t>Click to edit Master title style</a:t>
            </a:r>
          </a:p>
        </p:txBody>
      </p:sp>
    </p:spTree>
    <p:extLst>
      <p:ext uri="{BB962C8B-B14F-4D97-AF65-F5344CB8AC3E}">
        <p14:creationId xmlns:p14="http://schemas.microsoft.com/office/powerpoint/2010/main" val="20485754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088802"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sp>
        <p:nvSpPr>
          <p:cNvPr id="16" name="Freeform 8"/>
          <p:cNvSpPr>
            <a:spLocks/>
          </p:cNvSpPr>
          <p:nvPr userDrawn="1"/>
        </p:nvSpPr>
        <p:spPr bwMode="gray">
          <a:xfrm>
            <a:off x="3082578"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7" name="Freeform 6"/>
          <p:cNvSpPr/>
          <p:nvPr userDrawn="1"/>
        </p:nvSpPr>
        <p:spPr>
          <a:xfrm>
            <a:off x="-6347" y="2344618"/>
            <a:ext cx="3098800" cy="3745035"/>
          </a:xfrm>
          <a:custGeom>
            <a:avLst/>
            <a:gdLst>
              <a:gd name="connsiteX0" fmla="*/ 0 w 3098800"/>
              <a:gd name="connsiteY0" fmla="*/ 1803400 h 1803400"/>
              <a:gd name="connsiteX1" fmla="*/ 0 w 3098800"/>
              <a:gd name="connsiteY1" fmla="*/ 0 h 1803400"/>
              <a:gd name="connsiteX2" fmla="*/ 3098800 w 3098800"/>
              <a:gd name="connsiteY2" fmla="*/ 654050 h 1803400"/>
              <a:gd name="connsiteX3" fmla="*/ 0 w 3098800"/>
              <a:gd name="connsiteY3" fmla="*/ 1803400 h 1803400"/>
              <a:gd name="connsiteX0" fmla="*/ 0 w 3098800"/>
              <a:gd name="connsiteY0" fmla="*/ 3745035 h 3745035"/>
              <a:gd name="connsiteX1" fmla="*/ 0 w 3098800"/>
              <a:gd name="connsiteY1" fmla="*/ 0 h 3745035"/>
              <a:gd name="connsiteX2" fmla="*/ 3098800 w 3098800"/>
              <a:gd name="connsiteY2" fmla="*/ 2595685 h 3745035"/>
              <a:gd name="connsiteX3" fmla="*/ 0 w 3098800"/>
              <a:gd name="connsiteY3" fmla="*/ 3745035 h 3745035"/>
            </a:gdLst>
            <a:ahLst/>
            <a:cxnLst>
              <a:cxn ang="0">
                <a:pos x="connsiteX0" y="connsiteY0"/>
              </a:cxn>
              <a:cxn ang="0">
                <a:pos x="connsiteX1" y="connsiteY1"/>
              </a:cxn>
              <a:cxn ang="0">
                <a:pos x="connsiteX2" y="connsiteY2"/>
              </a:cxn>
              <a:cxn ang="0">
                <a:pos x="connsiteX3" y="connsiteY3"/>
              </a:cxn>
            </a:cxnLst>
            <a:rect l="l" t="t" r="r" b="b"/>
            <a:pathLst>
              <a:path w="3098800" h="3745035">
                <a:moveTo>
                  <a:pt x="0" y="3745035"/>
                </a:moveTo>
                <a:lnTo>
                  <a:pt x="0" y="0"/>
                </a:lnTo>
                <a:lnTo>
                  <a:pt x="3098800" y="2595685"/>
                </a:lnTo>
                <a:lnTo>
                  <a:pt x="0" y="3745035"/>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latin typeface="EYInterstate Light" panose="02000506000000020004" pitchFamily="2" charset="0"/>
            </a:endParaRPr>
          </a:p>
        </p:txBody>
      </p:sp>
      <p:sp>
        <p:nvSpPr>
          <p:cNvPr id="8" name="TextBox 6"/>
          <p:cNvSpPr txBox="1"/>
          <p:nvPr userDrawn="1"/>
        </p:nvSpPr>
        <p:spPr>
          <a:xfrm>
            <a:off x="91781" y="3863841"/>
            <a:ext cx="1830806" cy="1606594"/>
          </a:xfrm>
          <a:prstGeom prst="rect">
            <a:avLst/>
          </a:prstGeom>
          <a:noFill/>
        </p:spPr>
        <p:txBody>
          <a:bodyPr wrap="square" lIns="0" tIns="36576"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Aft>
                <a:spcPts val="600"/>
              </a:spcAft>
              <a:buClr>
                <a:srgbClr val="FFE600"/>
              </a:buClr>
              <a:buSzPct val="70000"/>
            </a:pPr>
            <a:r>
              <a:rPr lang="en-US" sz="2000" b="1" dirty="0">
                <a:solidFill>
                  <a:srgbClr val="FFE600"/>
                </a:solidFill>
                <a:latin typeface="EYInterstate Light" panose="02000506000000020004" pitchFamily="2" charset="0"/>
              </a:rPr>
              <a:t>Placeholder image — to replace this image, select View&gt;Notes Page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3" y="5751576"/>
            <a:ext cx="989154" cy="749808"/>
          </a:xfrm>
          <a:prstGeom prst="rect">
            <a:avLst/>
          </a:prstGeom>
        </p:spPr>
      </p:pic>
    </p:spTree>
    <p:extLst>
      <p:ext uri="{BB962C8B-B14F-4D97-AF65-F5344CB8AC3E}">
        <p14:creationId xmlns:p14="http://schemas.microsoft.com/office/powerpoint/2010/main" val="35360350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OC">
    <p:spTree>
      <p:nvGrpSpPr>
        <p:cNvPr id="1" name=""/>
        <p:cNvGrpSpPr/>
        <p:nvPr/>
      </p:nvGrpSpPr>
      <p:grpSpPr>
        <a:xfrm>
          <a:off x="0" y="0"/>
          <a:ext cx="0" cy="0"/>
          <a:chOff x="0" y="0"/>
          <a:chExt cx="0" cy="0"/>
        </a:xfrm>
      </p:grpSpPr>
      <p:sp>
        <p:nvSpPr>
          <p:cNvPr id="13" name="Rectangle 13"/>
          <p:cNvSpPr/>
          <p:nvPr userDrawn="1"/>
        </p:nvSpPr>
        <p:spPr>
          <a:xfrm rot="16200000">
            <a:off x="3349275" y="-1891476"/>
            <a:ext cx="3318925"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3"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 y="1044000"/>
            <a:ext cx="1255594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4" y="6242400"/>
            <a:ext cx="1255594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614429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5" name="Rectangle 13"/>
          <p:cNvSpPr/>
          <p:nvPr userDrawn="1"/>
        </p:nvSpPr>
        <p:spPr>
          <a:xfrm rot="16200000">
            <a:off x="3540344" y="-2082542"/>
            <a:ext cx="2936787"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9217282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Rectangle 13"/>
          <p:cNvSpPr/>
          <p:nvPr userDrawn="1"/>
        </p:nvSpPr>
        <p:spPr>
          <a:xfrm>
            <a:off x="609920" y="1062000"/>
            <a:ext cx="5872769" cy="4764330"/>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9335876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Freeform 8"/>
          <p:cNvSpPr>
            <a:spLocks/>
          </p:cNvSpPr>
          <p:nvPr userDrawn="1"/>
        </p:nvSpPr>
        <p:spPr bwMode="gray">
          <a:xfrm>
            <a:off x="4" y="1628780"/>
            <a:ext cx="12208264" cy="4335297"/>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9"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61063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609927"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t>June 2015</a:t>
            </a:r>
          </a:p>
        </p:txBody>
      </p:sp>
      <p:sp>
        <p:nvSpPr>
          <p:cNvPr id="3" name="Footer Placeholder 2"/>
          <p:cNvSpPr>
            <a:spLocks noGrp="1"/>
          </p:cNvSpPr>
          <p:nvPr>
            <p:ph type="ftr" sz="quarter" idx="11"/>
          </p:nvPr>
        </p:nvSpPr>
        <p:spPr/>
        <p:txBody>
          <a:bodyPr/>
          <a:lstStyle/>
          <a:p>
            <a:r>
              <a:rPr lang="en-GB"/>
              <a:t>Presentation title</a:t>
            </a:r>
            <a:endParaRPr lang="en-GB" dirty="0"/>
          </a:p>
        </p:txBody>
      </p:sp>
    </p:spTree>
    <p:extLst>
      <p:ext uri="{BB962C8B-B14F-4D97-AF65-F5344CB8AC3E}">
        <p14:creationId xmlns:p14="http://schemas.microsoft.com/office/powerpoint/2010/main" val="8728171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9430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467711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s, no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22"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31"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3"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3814034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19"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0" name="Text Placeholder 9"/>
          <p:cNvSpPr>
            <a:spLocks noGrp="1"/>
          </p:cNvSpPr>
          <p:nvPr>
            <p:ph type="body" sz="quarter" idx="12"/>
          </p:nvPr>
        </p:nvSpPr>
        <p:spPr>
          <a:xfrm>
            <a:off x="600312"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1593015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2051" name="Picture 3" descr="C:\Users\walkehe\Desktop\Resources\EY Images\Royalty free\Cloud\14H0517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210226" cy="6925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 y="-1187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6" y="6450026"/>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37479445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3074" name="Picture 2" descr="C:\Users\walkehe\Desktop\Resources\EY Images\Royalty free\Cloud\14H0306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0" y="7"/>
            <a:ext cx="12198349" cy="692509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5" y="-11872"/>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6" y="6450026"/>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25247463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pic>
        <p:nvPicPr>
          <p:cNvPr id="11" name="Picture 2" descr="C:\Users\walkehe\Desktop\Resources\EY Images\Royalty free\14H04345_RF.jp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57000" contrast="40000"/>
                    </a14:imgEffect>
                  </a14:imgLayer>
                </a14:imgProps>
              </a:ext>
              <a:ext uri="{28A0092B-C50C-407E-A947-70E740481C1C}">
                <a14:useLocalDpi xmlns:a14="http://schemas.microsoft.com/office/drawing/2010/main"/>
              </a:ext>
            </a:extLst>
          </a:blip>
          <a:srcRect/>
          <a:stretch/>
        </p:blipFill>
        <p:spPr bwMode="auto">
          <a:xfrm>
            <a:off x="4" y="8"/>
            <a:ext cx="12378518" cy="704224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 y="-22447"/>
            <a:ext cx="12378518" cy="7042245"/>
          </a:xfrm>
          <a:prstGeom prst="rect">
            <a:avLst/>
          </a:prstGeom>
          <a:gradFill flip="none" rotWithShape="1">
            <a:gsLst>
              <a:gs pos="0">
                <a:srgbClr val="000000">
                  <a:alpha val="34000"/>
                </a:srgbClr>
              </a:gs>
              <a:gs pos="100000">
                <a:schemeClr val="tx2"/>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 y="1044000"/>
            <a:ext cx="1255594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4" y="6242400"/>
            <a:ext cx="1255594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9" name="Date Placeholder 8"/>
          <p:cNvSpPr>
            <a:spLocks noGrp="1"/>
          </p:cNvSpPr>
          <p:nvPr>
            <p:ph type="dt" sz="half" idx="10"/>
          </p:nvPr>
        </p:nvSpPr>
        <p:spPr>
          <a:xfrm>
            <a:off x="1495522" y="6409944"/>
            <a:ext cx="1371599" cy="201168"/>
          </a:xfrm>
          <a:prstGeom prst="rect">
            <a:avLst/>
          </a:prstGeom>
        </p:spPr>
        <p:txBody>
          <a:bodyPr/>
          <a:lstStyle/>
          <a:p>
            <a:r>
              <a:rPr lang="en-US" dirty="0">
                <a:solidFill>
                  <a:srgbClr val="FFFFFF"/>
                </a:solidFill>
              </a:rPr>
              <a:t>May 2015</a:t>
            </a:r>
          </a:p>
        </p:txBody>
      </p:sp>
      <p:sp>
        <p:nvSpPr>
          <p:cNvPr id="10" name="Footer Placeholder 9"/>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A Network Change an EY point of view</a:t>
            </a:r>
            <a:endParaRPr lang="en-GB" dirty="0">
              <a:solidFill>
                <a:srgbClr val="FFFFFF"/>
              </a:solidFill>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grpSp>
        <p:nvGrpSpPr>
          <p:cNvPr id="13" name="Group 12"/>
          <p:cNvGrpSpPr/>
          <p:nvPr userDrawn="1"/>
        </p:nvGrpSpPr>
        <p:grpSpPr bwMode="black">
          <a:xfrm>
            <a:off x="11259786" y="6450026"/>
            <a:ext cx="338137" cy="204787"/>
            <a:chOff x="8348663" y="6450013"/>
            <a:chExt cx="338137" cy="204787"/>
          </a:xfrm>
          <a:solidFill>
            <a:srgbClr val="FFFFFF"/>
          </a:solidFill>
        </p:grpSpPr>
        <p:sp>
          <p:nvSpPr>
            <p:cNvPr id="15" name="Freeform 14"/>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6" name="Freeform 15"/>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368039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53000" y="6519672"/>
            <a:ext cx="4581586" cy="201168"/>
          </a:xfrm>
          <a:prstGeom prst="rect">
            <a:avLst/>
          </a:prstGeom>
        </p:spPr>
        <p:txBody>
          <a:bodyPr/>
          <a:lstStyle/>
          <a:p>
            <a:r>
              <a:rPr lang="en-GB" b="1" dirty="0">
                <a:solidFill>
                  <a:srgbClr val="FFFFFF"/>
                </a:solidFill>
              </a:rPr>
              <a:t>Credit Suisse Application and operating model assessment for cloud enablement</a:t>
            </a:r>
            <a:endParaRPr lang="en-GB" dirty="0">
              <a:solidFill>
                <a:srgbClr val="646464"/>
              </a:solidFill>
            </a:endParaRPr>
          </a:p>
        </p:txBody>
      </p:sp>
      <p:sp>
        <p:nvSpPr>
          <p:cNvPr id="4" name="Date Placeholder 3"/>
          <p:cNvSpPr>
            <a:spLocks noGrp="1"/>
          </p:cNvSpPr>
          <p:nvPr>
            <p:ph type="dt" sz="half" idx="11"/>
          </p:nvPr>
        </p:nvSpPr>
        <p:spPr>
          <a:xfrm>
            <a:off x="1495522" y="6519672"/>
            <a:ext cx="1371599" cy="201168"/>
          </a:xfrm>
          <a:prstGeom prst="rect">
            <a:avLst/>
          </a:prstGeom>
        </p:spPr>
        <p:txBody>
          <a:bodyPr/>
          <a:lstStyle/>
          <a:p>
            <a:r>
              <a:rPr lang="en-US" dirty="0">
                <a:solidFill>
                  <a:srgbClr val="FFFFFF"/>
                </a:solidFill>
              </a:rPr>
              <a:t>1 January 2014</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6333" y="6352021"/>
            <a:ext cx="6465686" cy="249958"/>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202" y="-6623"/>
            <a:ext cx="12209579" cy="1216458"/>
          </a:xfrm>
          <a:prstGeom prst="rect">
            <a:avLst/>
          </a:prstGeom>
          <a:solidFill>
            <a:schemeClr val="bg2"/>
          </a:solidFill>
        </p:spPr>
      </p:pic>
      <p:sp>
        <p:nvSpPr>
          <p:cNvPr id="50" name="Text Placeholder 49"/>
          <p:cNvSpPr>
            <a:spLocks noGrp="1"/>
          </p:cNvSpPr>
          <p:nvPr>
            <p:ph type="body" sz="quarter" idx="12"/>
          </p:nvPr>
        </p:nvSpPr>
        <p:spPr>
          <a:xfrm>
            <a:off x="1035600" y="1743075"/>
            <a:ext cx="10169526" cy="4370388"/>
          </a:xfrm>
        </p:spPr>
        <p:txBody>
          <a:bodyPr/>
          <a:lstStyle>
            <a:lvl1pPr>
              <a:defRPr>
                <a:latin typeface="EYInterstate Light" panose="02000506000000020004" pitchFamily="2" charset="0"/>
              </a:defRPr>
            </a:lvl1pPr>
            <a:lvl2pPr>
              <a:defRPr>
                <a:latin typeface="EYInterstate Light" panose="02000506000000020004" pitchFamily="2" charset="0"/>
              </a:defRPr>
            </a:lvl2pPr>
            <a:lvl3pPr>
              <a:defRPr>
                <a:latin typeface="EYInterstate Light" panose="02000506000000020004" pitchFamily="2" charset="0"/>
              </a:defRPr>
            </a:lvl3pPr>
            <a:lvl4pPr>
              <a:defRPr>
                <a:latin typeface="EYInterstate Light" panose="02000506000000020004" pitchFamily="2" charset="0"/>
              </a:defRPr>
            </a:lvl4pPr>
            <a:lvl5pPr>
              <a:defRPr>
                <a:latin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itle 57"/>
          <p:cNvSpPr>
            <a:spLocks noGrp="1"/>
          </p:cNvSpPr>
          <p:nvPr>
            <p:ph type="title"/>
          </p:nvPr>
        </p:nvSpPr>
        <p:spPr/>
        <p:txBody>
          <a:bodyPr/>
          <a:lstStyle>
            <a:lvl1pPr>
              <a:defRPr>
                <a:solidFill>
                  <a:schemeClr val="tx2"/>
                </a:solidFill>
                <a:latin typeface="EYInterstate Light" panose="02000506000000020004" pitchFamily="2" charset="0"/>
              </a:defRPr>
            </a:lvl1pPr>
          </a:lstStyle>
          <a:p>
            <a:r>
              <a:rPr lang="en-US" dirty="0"/>
              <a:t>Click to edit Master title style</a:t>
            </a:r>
          </a:p>
        </p:txBody>
      </p:sp>
    </p:spTree>
    <p:extLst>
      <p:ext uri="{BB962C8B-B14F-4D97-AF65-F5344CB8AC3E}">
        <p14:creationId xmlns:p14="http://schemas.microsoft.com/office/powerpoint/2010/main" val="24141177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3088802" y="777600"/>
            <a:ext cx="8510400" cy="860400"/>
          </a:xfrm>
        </p:spPr>
        <p:txBody>
          <a:bodyPr/>
          <a:lstStyle>
            <a:lvl1pPr>
              <a:defRPr>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3088800" y="1731600"/>
            <a:ext cx="6224400" cy="968400"/>
          </a:xfrm>
        </p:spPr>
        <p:txBody>
          <a:bodyPr/>
          <a:lstStyle>
            <a:lvl1pPr marL="0" indent="0" algn="l">
              <a:buNone/>
              <a:defRPr sz="2000">
                <a:solidFill>
                  <a:schemeClr val="bg1"/>
                </a:solidFill>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a:p>
            <a:pPr lvl="1"/>
            <a:endParaRPr lang="en-GB" dirty="0"/>
          </a:p>
        </p:txBody>
      </p:sp>
      <p:sp>
        <p:nvSpPr>
          <p:cNvPr id="16" name="Freeform 8"/>
          <p:cNvSpPr>
            <a:spLocks/>
          </p:cNvSpPr>
          <p:nvPr userDrawn="1"/>
        </p:nvSpPr>
        <p:spPr bwMode="gray">
          <a:xfrm>
            <a:off x="3082578"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7" name="Freeform 6"/>
          <p:cNvSpPr/>
          <p:nvPr userDrawn="1"/>
        </p:nvSpPr>
        <p:spPr>
          <a:xfrm>
            <a:off x="-6347" y="2344618"/>
            <a:ext cx="3098800" cy="3745035"/>
          </a:xfrm>
          <a:custGeom>
            <a:avLst/>
            <a:gdLst>
              <a:gd name="connsiteX0" fmla="*/ 0 w 3098800"/>
              <a:gd name="connsiteY0" fmla="*/ 1803400 h 1803400"/>
              <a:gd name="connsiteX1" fmla="*/ 0 w 3098800"/>
              <a:gd name="connsiteY1" fmla="*/ 0 h 1803400"/>
              <a:gd name="connsiteX2" fmla="*/ 3098800 w 3098800"/>
              <a:gd name="connsiteY2" fmla="*/ 654050 h 1803400"/>
              <a:gd name="connsiteX3" fmla="*/ 0 w 3098800"/>
              <a:gd name="connsiteY3" fmla="*/ 1803400 h 1803400"/>
              <a:gd name="connsiteX0" fmla="*/ 0 w 3098800"/>
              <a:gd name="connsiteY0" fmla="*/ 3745035 h 3745035"/>
              <a:gd name="connsiteX1" fmla="*/ 0 w 3098800"/>
              <a:gd name="connsiteY1" fmla="*/ 0 h 3745035"/>
              <a:gd name="connsiteX2" fmla="*/ 3098800 w 3098800"/>
              <a:gd name="connsiteY2" fmla="*/ 2595685 h 3745035"/>
              <a:gd name="connsiteX3" fmla="*/ 0 w 3098800"/>
              <a:gd name="connsiteY3" fmla="*/ 3745035 h 3745035"/>
            </a:gdLst>
            <a:ahLst/>
            <a:cxnLst>
              <a:cxn ang="0">
                <a:pos x="connsiteX0" y="connsiteY0"/>
              </a:cxn>
              <a:cxn ang="0">
                <a:pos x="connsiteX1" y="connsiteY1"/>
              </a:cxn>
              <a:cxn ang="0">
                <a:pos x="connsiteX2" y="connsiteY2"/>
              </a:cxn>
              <a:cxn ang="0">
                <a:pos x="connsiteX3" y="connsiteY3"/>
              </a:cxn>
            </a:cxnLst>
            <a:rect l="l" t="t" r="r" b="b"/>
            <a:pathLst>
              <a:path w="3098800" h="3745035">
                <a:moveTo>
                  <a:pt x="0" y="3745035"/>
                </a:moveTo>
                <a:lnTo>
                  <a:pt x="0" y="0"/>
                </a:lnTo>
                <a:lnTo>
                  <a:pt x="3098800" y="2595685"/>
                </a:lnTo>
                <a:lnTo>
                  <a:pt x="0" y="3745035"/>
                </a:lnTo>
                <a:close/>
              </a:path>
            </a:pathLst>
          </a:custGeom>
          <a:blipFill>
            <a:blip r:embed="rId2"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latin typeface="EYInterstate Light" panose="02000506000000020004" pitchFamily="2" charset="0"/>
            </a:endParaRPr>
          </a:p>
        </p:txBody>
      </p:sp>
      <p:sp>
        <p:nvSpPr>
          <p:cNvPr id="8" name="TextBox 6"/>
          <p:cNvSpPr txBox="1"/>
          <p:nvPr userDrawn="1"/>
        </p:nvSpPr>
        <p:spPr>
          <a:xfrm>
            <a:off x="91781" y="3863841"/>
            <a:ext cx="1830806" cy="1606594"/>
          </a:xfrm>
          <a:prstGeom prst="rect">
            <a:avLst/>
          </a:prstGeom>
          <a:noFill/>
        </p:spPr>
        <p:txBody>
          <a:bodyPr wrap="square" lIns="0" tIns="36576"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5000"/>
              </a:lnSpc>
              <a:spcAft>
                <a:spcPts val="600"/>
              </a:spcAft>
              <a:buClr>
                <a:srgbClr val="FFE600"/>
              </a:buClr>
              <a:buSzPct val="70000"/>
            </a:pPr>
            <a:r>
              <a:rPr lang="en-US" sz="2000" b="1" dirty="0">
                <a:solidFill>
                  <a:srgbClr val="FFE600"/>
                </a:solidFill>
                <a:latin typeface="EYInterstate Light" panose="02000506000000020004" pitchFamily="2" charset="0"/>
              </a:rPr>
              <a:t>Placeholder image — to replace this image, select View&gt;Notes Page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81531" y="5751576"/>
            <a:ext cx="989154" cy="749808"/>
          </a:xfrm>
          <a:prstGeom prst="rect">
            <a:avLst/>
          </a:prstGeom>
        </p:spPr>
      </p:pic>
    </p:spTree>
    <p:extLst>
      <p:ext uri="{BB962C8B-B14F-4D97-AF65-F5344CB8AC3E}">
        <p14:creationId xmlns:p14="http://schemas.microsoft.com/office/powerpoint/2010/main" val="26268609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OC">
    <p:spTree>
      <p:nvGrpSpPr>
        <p:cNvPr id="1" name=""/>
        <p:cNvGrpSpPr/>
        <p:nvPr/>
      </p:nvGrpSpPr>
      <p:grpSpPr>
        <a:xfrm>
          <a:off x="0" y="0"/>
          <a:ext cx="0" cy="0"/>
          <a:chOff x="0" y="0"/>
          <a:chExt cx="0" cy="0"/>
        </a:xfrm>
      </p:grpSpPr>
      <p:sp>
        <p:nvSpPr>
          <p:cNvPr id="13" name="Rectangle 13"/>
          <p:cNvSpPr/>
          <p:nvPr userDrawn="1"/>
        </p:nvSpPr>
        <p:spPr>
          <a:xfrm rot="16200000">
            <a:off x="3349274" y="-1891476"/>
            <a:ext cx="3318925"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3"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 y="1044000"/>
            <a:ext cx="11588434"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4" y="6242400"/>
            <a:ext cx="11588434"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58294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609922" y="1426472"/>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31" y="1426472"/>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p:txBody>
          <a:bodyPr/>
          <a:lstStyle/>
          <a:p>
            <a:r>
              <a:rPr lang="en-US" dirty="0"/>
              <a:t>June 2015</a:t>
            </a:r>
          </a:p>
        </p:txBody>
      </p:sp>
      <p:sp>
        <p:nvSpPr>
          <p:cNvPr id="9" name="Footer Placeholder 8"/>
          <p:cNvSpPr>
            <a:spLocks noGrp="1"/>
          </p:cNvSpPr>
          <p:nvPr>
            <p:ph type="ftr" sz="quarter" idx="11"/>
          </p:nvPr>
        </p:nvSpPr>
        <p:spPr/>
        <p:txBody>
          <a:bodyPr/>
          <a:lstStyle/>
          <a:p>
            <a:r>
              <a:rPr lang="en-GB"/>
              <a:t>Presentation title</a:t>
            </a:r>
            <a:endParaRPr lang="en-GB"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5" name="Rectangle 13"/>
          <p:cNvSpPr/>
          <p:nvPr userDrawn="1"/>
        </p:nvSpPr>
        <p:spPr>
          <a:xfrm rot="16200000">
            <a:off x="3540343" y="-2082542"/>
            <a:ext cx="2936787" cy="10017457"/>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31229443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Rectangle 13"/>
          <p:cNvSpPr/>
          <p:nvPr userDrawn="1"/>
        </p:nvSpPr>
        <p:spPr>
          <a:xfrm>
            <a:off x="609920" y="1062000"/>
            <a:ext cx="5872769" cy="4764330"/>
          </a:xfrm>
          <a:custGeom>
            <a:avLst/>
            <a:gdLst>
              <a:gd name="connsiteX0" fmla="*/ 0 w 4213225"/>
              <a:gd name="connsiteY0" fmla="*/ 0 h 1951990"/>
              <a:gd name="connsiteX1" fmla="*/ 4213225 w 4213225"/>
              <a:gd name="connsiteY1" fmla="*/ 0 h 1951990"/>
              <a:gd name="connsiteX2" fmla="*/ 4213225 w 4213225"/>
              <a:gd name="connsiteY2" fmla="*/ 1951990 h 1951990"/>
              <a:gd name="connsiteX3" fmla="*/ 0 w 4213225"/>
              <a:gd name="connsiteY3" fmla="*/ 1951990 h 1951990"/>
              <a:gd name="connsiteX4" fmla="*/ 0 w 4213225"/>
              <a:gd name="connsiteY4" fmla="*/ 0 h 1951990"/>
              <a:gd name="connsiteX0" fmla="*/ 0 w 4213225"/>
              <a:gd name="connsiteY0" fmla="*/ 0 h 2693395"/>
              <a:gd name="connsiteX1" fmla="*/ 4213225 w 4213225"/>
              <a:gd name="connsiteY1" fmla="*/ 0 h 2693395"/>
              <a:gd name="connsiteX2" fmla="*/ 4213225 w 4213225"/>
              <a:gd name="connsiteY2" fmla="*/ 1951990 h 2693395"/>
              <a:gd name="connsiteX3" fmla="*/ 0 w 4213225"/>
              <a:gd name="connsiteY3" fmla="*/ 2693395 h 2693395"/>
              <a:gd name="connsiteX4" fmla="*/ 0 w 4213225"/>
              <a:gd name="connsiteY4" fmla="*/ 0 h 2693395"/>
              <a:gd name="connsiteX0" fmla="*/ 0 w 4213225"/>
              <a:gd name="connsiteY0" fmla="*/ 0 h 2359074"/>
              <a:gd name="connsiteX1" fmla="*/ 4213225 w 4213225"/>
              <a:gd name="connsiteY1" fmla="*/ 0 h 2359074"/>
              <a:gd name="connsiteX2" fmla="*/ 4213225 w 4213225"/>
              <a:gd name="connsiteY2" fmla="*/ 1951990 h 2359074"/>
              <a:gd name="connsiteX3" fmla="*/ 0 w 4213225"/>
              <a:gd name="connsiteY3" fmla="*/ 2359074 h 2359074"/>
              <a:gd name="connsiteX4" fmla="*/ 0 w 4213225"/>
              <a:gd name="connsiteY4" fmla="*/ 0 h 2359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3225" h="2359074">
                <a:moveTo>
                  <a:pt x="0" y="0"/>
                </a:moveTo>
                <a:lnTo>
                  <a:pt x="4213225" y="0"/>
                </a:lnTo>
                <a:lnTo>
                  <a:pt x="4213225" y="1951990"/>
                </a:lnTo>
                <a:lnTo>
                  <a:pt x="0" y="2359074"/>
                </a:lnTo>
                <a:lnTo>
                  <a:pt x="0" y="0"/>
                </a:lnTo>
                <a:close/>
              </a:path>
            </a:pathLst>
          </a:custGeom>
          <a:solidFill>
            <a:schemeClr val="accent1">
              <a:lumMod val="75000"/>
              <a:alpha val="63137"/>
            </a:scheme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solidFill>
                <a:srgbClr val="333333"/>
              </a:solidFill>
            </a:endParaRPr>
          </a:p>
        </p:txBody>
      </p:sp>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6" name="Content Placeholder 2"/>
          <p:cNvSpPr>
            <a:spLocks noGrp="1"/>
          </p:cNvSpPr>
          <p:nvPr>
            <p:ph idx="1"/>
          </p:nvPr>
        </p:nvSpPr>
        <p:spPr>
          <a:xfrm>
            <a:off x="609920" y="1596788"/>
            <a:ext cx="10978516" cy="45268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8224710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Freeform 8"/>
          <p:cNvSpPr>
            <a:spLocks/>
          </p:cNvSpPr>
          <p:nvPr userDrawn="1"/>
        </p:nvSpPr>
        <p:spPr bwMode="gray">
          <a:xfrm>
            <a:off x="4" y="1628780"/>
            <a:ext cx="12208264" cy="4335297"/>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9"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864683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Line 10"/>
          <p:cNvSpPr>
            <a:spLocks noChangeShapeType="1"/>
          </p:cNvSpPr>
          <p:nvPr userDrawn="1"/>
        </p:nvSpPr>
        <p:spPr bwMode="auto">
          <a:xfrm>
            <a:off x="-109179" y="1044000"/>
            <a:ext cx="12307532"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6" name="Line 11"/>
          <p:cNvSpPr>
            <a:spLocks noChangeShapeType="1"/>
          </p:cNvSpPr>
          <p:nvPr userDrawn="1"/>
        </p:nvSpPr>
        <p:spPr bwMode="auto">
          <a:xfrm>
            <a:off x="1" y="6242400"/>
            <a:ext cx="1219835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7" name="Text Placeholder 8"/>
          <p:cNvSpPr>
            <a:spLocks noGrp="1"/>
          </p:cNvSpPr>
          <p:nvPr>
            <p:ph type="body" sz="quarter" idx="12"/>
          </p:nvPr>
        </p:nvSpPr>
        <p:spPr>
          <a:xfrm>
            <a:off x="609601" y="1377950"/>
            <a:ext cx="10979150" cy="458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27828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1"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6460131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s, no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22"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31" y="1425580"/>
            <a:ext cx="5387604" cy="4700589"/>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2"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3"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704371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919"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2130554"/>
            <a:ext cx="5393208"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920" y="1044000"/>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10" name="Text Placeholder 9"/>
          <p:cNvSpPr>
            <a:spLocks noGrp="1"/>
          </p:cNvSpPr>
          <p:nvPr>
            <p:ph type="body" sz="quarter" idx="12"/>
          </p:nvPr>
        </p:nvSpPr>
        <p:spPr>
          <a:xfrm>
            <a:off x="600312" y="1425575"/>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425575"/>
            <a:ext cx="5393208"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609920" y="6242400"/>
            <a:ext cx="10978516"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Tree>
    <p:extLst>
      <p:ext uri="{BB962C8B-B14F-4D97-AF65-F5344CB8AC3E}">
        <p14:creationId xmlns:p14="http://schemas.microsoft.com/office/powerpoint/2010/main" val="13401606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pic>
        <p:nvPicPr>
          <p:cNvPr id="2051" name="Picture 3" descr="C:\Users\walkehe\Desktop\Resources\EY Images\Royalty free\Cloud\14H0517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2" y="1"/>
            <a:ext cx="12210226" cy="692509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0" y="-11873"/>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6" y="6450022"/>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38757639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pic>
        <p:nvPicPr>
          <p:cNvPr id="3074" name="Picture 2" descr="C:\Users\walkehe\Desktop\Resources\EY Images\Royalty free\Cloud\14H03065_RF.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 y="7"/>
            <a:ext cx="12198349" cy="692509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10" y="-11872"/>
            <a:ext cx="12210219" cy="6857999"/>
          </a:xfrm>
          <a:prstGeom prst="rect">
            <a:avLst/>
          </a:prstGeom>
          <a:solidFill>
            <a:srgbClr val="333333">
              <a:alpha val="3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9" name="Rectangle 5"/>
          <p:cNvSpPr/>
          <p:nvPr userDrawn="1"/>
        </p:nvSpPr>
        <p:spPr>
          <a:xfrm>
            <a:off x="6863924" y="-11874"/>
            <a:ext cx="5346302" cy="451262"/>
          </a:xfrm>
          <a:custGeom>
            <a:avLst/>
            <a:gdLst>
              <a:gd name="connsiteX0" fmla="*/ 0 w 5833175"/>
              <a:gd name="connsiteY0" fmla="*/ 0 h 6289967"/>
              <a:gd name="connsiteX1" fmla="*/ 5833175 w 5833175"/>
              <a:gd name="connsiteY1" fmla="*/ 0 h 6289967"/>
              <a:gd name="connsiteX2" fmla="*/ 5833175 w 5833175"/>
              <a:gd name="connsiteY2" fmla="*/ 6289967 h 6289967"/>
              <a:gd name="connsiteX3" fmla="*/ 0 w 5833175"/>
              <a:gd name="connsiteY3" fmla="*/ 6289967 h 6289967"/>
              <a:gd name="connsiteX4" fmla="*/ 0 w 5833175"/>
              <a:gd name="connsiteY4" fmla="*/ 0 h 6289967"/>
              <a:gd name="connsiteX0" fmla="*/ 1615044 w 7448219"/>
              <a:gd name="connsiteY0" fmla="*/ 0 h 6289967"/>
              <a:gd name="connsiteX1" fmla="*/ 7448219 w 7448219"/>
              <a:gd name="connsiteY1" fmla="*/ 0 h 6289967"/>
              <a:gd name="connsiteX2" fmla="*/ 7448219 w 7448219"/>
              <a:gd name="connsiteY2" fmla="*/ 6289967 h 6289967"/>
              <a:gd name="connsiteX3" fmla="*/ 0 w 7448219"/>
              <a:gd name="connsiteY3" fmla="*/ 6289967 h 6289967"/>
              <a:gd name="connsiteX4" fmla="*/ 1615044 w 7448219"/>
              <a:gd name="connsiteY4" fmla="*/ 0 h 6289967"/>
              <a:gd name="connsiteX0" fmla="*/ 0 w 5833175"/>
              <a:gd name="connsiteY0" fmla="*/ 0 h 6289967"/>
              <a:gd name="connsiteX1" fmla="*/ 5833175 w 5833175"/>
              <a:gd name="connsiteY1" fmla="*/ 0 h 6289967"/>
              <a:gd name="connsiteX2" fmla="*/ 5833175 w 5833175"/>
              <a:gd name="connsiteY2" fmla="*/ 6289967 h 6289967"/>
              <a:gd name="connsiteX3" fmla="*/ 93372 w 5833175"/>
              <a:gd name="connsiteY3" fmla="*/ 6115250 h 6289967"/>
              <a:gd name="connsiteX4" fmla="*/ 0 w 5833175"/>
              <a:gd name="connsiteY4" fmla="*/ 0 h 6289967"/>
              <a:gd name="connsiteX0" fmla="*/ 85120 w 5739803"/>
              <a:gd name="connsiteY0" fmla="*/ 0 h 6289967"/>
              <a:gd name="connsiteX1" fmla="*/ 5739803 w 5739803"/>
              <a:gd name="connsiteY1" fmla="*/ 0 h 6289967"/>
              <a:gd name="connsiteX2" fmla="*/ 5739803 w 5739803"/>
              <a:gd name="connsiteY2" fmla="*/ 6289967 h 6289967"/>
              <a:gd name="connsiteX3" fmla="*/ 0 w 5739803"/>
              <a:gd name="connsiteY3" fmla="*/ 6115250 h 6289967"/>
              <a:gd name="connsiteX4" fmla="*/ 85120 w 5739803"/>
              <a:gd name="connsiteY4" fmla="*/ 0 h 6289967"/>
              <a:gd name="connsiteX0" fmla="*/ 85120 w 5739803"/>
              <a:gd name="connsiteY0" fmla="*/ 0 h 6639415"/>
              <a:gd name="connsiteX1" fmla="*/ 5739803 w 5739803"/>
              <a:gd name="connsiteY1" fmla="*/ 0 h 6639415"/>
              <a:gd name="connsiteX2" fmla="*/ 5739803 w 5739803"/>
              <a:gd name="connsiteY2" fmla="*/ 6289967 h 6639415"/>
              <a:gd name="connsiteX3" fmla="*/ 0 w 5739803"/>
              <a:gd name="connsiteY3" fmla="*/ 6639415 h 6639415"/>
              <a:gd name="connsiteX4" fmla="*/ 85120 w 5739803"/>
              <a:gd name="connsiteY4" fmla="*/ 0 h 6639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9803" h="6639415">
                <a:moveTo>
                  <a:pt x="85120" y="0"/>
                </a:moveTo>
                <a:lnTo>
                  <a:pt x="5739803" y="0"/>
                </a:lnTo>
                <a:lnTo>
                  <a:pt x="5739803" y="6289967"/>
                </a:lnTo>
                <a:lnTo>
                  <a:pt x="0" y="6639415"/>
                </a:lnTo>
                <a:lnTo>
                  <a:pt x="85120" y="0"/>
                </a:lnTo>
                <a:close/>
              </a:path>
            </a:pathLst>
          </a:cu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10" name="Rectangle 3"/>
          <p:cNvSpPr/>
          <p:nvPr userDrawn="1"/>
        </p:nvSpPr>
        <p:spPr>
          <a:xfrm>
            <a:off x="1175658" y="166261"/>
            <a:ext cx="11022693" cy="819398"/>
          </a:xfrm>
          <a:custGeom>
            <a:avLst/>
            <a:gdLst>
              <a:gd name="connsiteX0" fmla="*/ 0 w 11022693"/>
              <a:gd name="connsiteY0" fmla="*/ 0 h 819398"/>
              <a:gd name="connsiteX1" fmla="*/ 11022693 w 11022693"/>
              <a:gd name="connsiteY1" fmla="*/ 0 h 819398"/>
              <a:gd name="connsiteX2" fmla="*/ 11022693 w 11022693"/>
              <a:gd name="connsiteY2" fmla="*/ 819398 h 819398"/>
              <a:gd name="connsiteX3" fmla="*/ 0 w 11022693"/>
              <a:gd name="connsiteY3" fmla="*/ 819398 h 819398"/>
              <a:gd name="connsiteX4" fmla="*/ 0 w 11022693"/>
              <a:gd name="connsiteY4" fmla="*/ 0 h 819398"/>
              <a:gd name="connsiteX0" fmla="*/ 0 w 11022693"/>
              <a:gd name="connsiteY0" fmla="*/ 0 h 819398"/>
              <a:gd name="connsiteX1" fmla="*/ 11022693 w 11022693"/>
              <a:gd name="connsiteY1" fmla="*/ 0 h 819398"/>
              <a:gd name="connsiteX2" fmla="*/ 11022693 w 11022693"/>
              <a:gd name="connsiteY2" fmla="*/ 819398 h 819398"/>
              <a:gd name="connsiteX3" fmla="*/ 712520 w 11022693"/>
              <a:gd name="connsiteY3" fmla="*/ 807523 h 819398"/>
              <a:gd name="connsiteX4" fmla="*/ 0 w 11022693"/>
              <a:gd name="connsiteY4" fmla="*/ 0 h 81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22693" h="819398">
                <a:moveTo>
                  <a:pt x="0" y="0"/>
                </a:moveTo>
                <a:lnTo>
                  <a:pt x="11022693" y="0"/>
                </a:lnTo>
                <a:lnTo>
                  <a:pt x="11022693" y="819398"/>
                </a:lnTo>
                <a:lnTo>
                  <a:pt x="712520" y="807523"/>
                </a:lnTo>
                <a:lnTo>
                  <a:pt x="0" y="0"/>
                </a:lnTo>
                <a:close/>
              </a:path>
            </a:pathLst>
          </a:custGeom>
          <a:solidFill>
            <a:srgbClr val="33333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rgbClr val="FFFFFF"/>
                </a:solidFill>
              </a:rPr>
              <a:t>. </a:t>
            </a:r>
          </a:p>
        </p:txBody>
      </p:sp>
      <p:sp>
        <p:nvSpPr>
          <p:cNvPr id="11" name="Title 1"/>
          <p:cNvSpPr>
            <a:spLocks noGrp="1"/>
          </p:cNvSpPr>
          <p:nvPr>
            <p:ph type="title"/>
          </p:nvPr>
        </p:nvSpPr>
        <p:spPr>
          <a:xfrm>
            <a:off x="1824571" y="243590"/>
            <a:ext cx="10978516" cy="740093"/>
          </a:xfrm>
        </p:spPr>
        <p:txBody>
          <a:bodyPr/>
          <a:lstStyle>
            <a:lvl1pPr>
              <a:defRPr>
                <a:solidFill>
                  <a:schemeClr val="tx1"/>
                </a:solidFill>
              </a:defRPr>
            </a:lvl1pPr>
          </a:lstStyle>
          <a:p>
            <a:r>
              <a:rPr lang="en-US" dirty="0"/>
              <a:t>Click to edit Master title style</a:t>
            </a:r>
          </a:p>
        </p:txBody>
      </p:sp>
      <p:grpSp>
        <p:nvGrpSpPr>
          <p:cNvPr id="16" name="Group 15"/>
          <p:cNvGrpSpPr/>
          <p:nvPr userDrawn="1"/>
        </p:nvGrpSpPr>
        <p:grpSpPr bwMode="black">
          <a:xfrm>
            <a:off x="11259786" y="6450022"/>
            <a:ext cx="338137" cy="204787"/>
            <a:chOff x="8348663" y="6450013"/>
            <a:chExt cx="338137" cy="204787"/>
          </a:xfrm>
          <a:solidFill>
            <a:srgbClr val="FFFFFF"/>
          </a:solidFill>
        </p:grpSpPr>
        <p:sp>
          <p:nvSpPr>
            <p:cNvPr id="17" name="Freeform 16"/>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8" name="Freeform 17"/>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5321592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pic>
        <p:nvPicPr>
          <p:cNvPr id="11" name="Picture 2" descr="C:\Users\walkehe\Desktop\Resources\EY Images\Royalty free\14H04345_RF.jpg"/>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brightnessContrast bright="-57000" contrast="40000"/>
                    </a14:imgEffect>
                  </a14:imgLayer>
                </a14:imgProps>
              </a:ext>
              <a:ext uri="{28A0092B-C50C-407E-A947-70E740481C1C}">
                <a14:useLocalDpi xmlns:a14="http://schemas.microsoft.com/office/drawing/2010/main"/>
              </a:ext>
            </a:extLst>
          </a:blip>
          <a:srcRect/>
          <a:stretch/>
        </p:blipFill>
        <p:spPr bwMode="auto">
          <a:xfrm>
            <a:off x="4" y="8"/>
            <a:ext cx="12378518" cy="704224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 y="-22447"/>
            <a:ext cx="12378518" cy="7042245"/>
          </a:xfrm>
          <a:prstGeom prst="rect">
            <a:avLst/>
          </a:prstGeom>
          <a:gradFill flip="none" rotWithShape="1">
            <a:gsLst>
              <a:gs pos="0">
                <a:srgbClr val="000000">
                  <a:alpha val="34000"/>
                </a:srgbClr>
              </a:gs>
              <a:gs pos="100000">
                <a:schemeClr val="tx2"/>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FFFFFF"/>
              </a:solidFill>
            </a:endParaRP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4" y="1044000"/>
            <a:ext cx="1255594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8" name="Line 11"/>
          <p:cNvSpPr>
            <a:spLocks noChangeShapeType="1"/>
          </p:cNvSpPr>
          <p:nvPr userDrawn="1"/>
        </p:nvSpPr>
        <p:spPr bwMode="auto">
          <a:xfrm>
            <a:off x="4" y="6242400"/>
            <a:ext cx="1255594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FFFFFF"/>
              </a:solidFill>
              <a:latin typeface="EYInterstate Light" panose="02000506000000020004" pitchFamily="2" charset="0"/>
            </a:endParaRPr>
          </a:p>
        </p:txBody>
      </p:sp>
      <p:sp>
        <p:nvSpPr>
          <p:cNvPr id="9" name="Date Placeholder 8"/>
          <p:cNvSpPr>
            <a:spLocks noGrp="1"/>
          </p:cNvSpPr>
          <p:nvPr>
            <p:ph type="dt" sz="half" idx="10"/>
          </p:nvPr>
        </p:nvSpPr>
        <p:spPr>
          <a:xfrm>
            <a:off x="1495522" y="6409944"/>
            <a:ext cx="1371599" cy="201168"/>
          </a:xfrm>
          <a:prstGeom prst="rect">
            <a:avLst/>
          </a:prstGeom>
        </p:spPr>
        <p:txBody>
          <a:bodyPr/>
          <a:lstStyle/>
          <a:p>
            <a:r>
              <a:rPr lang="en-US" dirty="0">
                <a:solidFill>
                  <a:srgbClr val="FFFFFF"/>
                </a:solidFill>
              </a:rPr>
              <a:t>May 2015</a:t>
            </a:r>
          </a:p>
        </p:txBody>
      </p:sp>
      <p:sp>
        <p:nvSpPr>
          <p:cNvPr id="10" name="Footer Placeholder 9"/>
          <p:cNvSpPr>
            <a:spLocks noGrp="1"/>
          </p:cNvSpPr>
          <p:nvPr>
            <p:ph type="ftr" sz="quarter" idx="11"/>
          </p:nvPr>
        </p:nvSpPr>
        <p:spPr>
          <a:xfrm>
            <a:off x="3453000" y="6409944"/>
            <a:ext cx="4581586" cy="201168"/>
          </a:xfrm>
          <a:prstGeom prst="rect">
            <a:avLst/>
          </a:prstGeom>
        </p:spPr>
        <p:txBody>
          <a:bodyPr/>
          <a:lstStyle/>
          <a:p>
            <a:r>
              <a:rPr lang="en-US" dirty="0">
                <a:solidFill>
                  <a:srgbClr val="FFFFFF"/>
                </a:solidFill>
              </a:rPr>
              <a:t>A Network Change an EY point of view</a:t>
            </a:r>
            <a:endParaRPr lang="en-GB" dirty="0">
              <a:solidFill>
                <a:srgbClr val="FFFFFF"/>
              </a:solidFill>
            </a:endParaRPr>
          </a:p>
        </p:txBody>
      </p:sp>
      <p:sp>
        <p:nvSpPr>
          <p:cNvPr id="14"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grpSp>
        <p:nvGrpSpPr>
          <p:cNvPr id="13" name="Group 12"/>
          <p:cNvGrpSpPr/>
          <p:nvPr userDrawn="1"/>
        </p:nvGrpSpPr>
        <p:grpSpPr bwMode="black">
          <a:xfrm>
            <a:off x="11259786" y="6450022"/>
            <a:ext cx="338137" cy="204787"/>
            <a:chOff x="8348663" y="6450013"/>
            <a:chExt cx="338137" cy="204787"/>
          </a:xfrm>
          <a:solidFill>
            <a:srgbClr val="FFFFFF"/>
          </a:solidFill>
        </p:grpSpPr>
        <p:sp>
          <p:nvSpPr>
            <p:cNvPr id="15" name="Freeform 14"/>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6" name="Freeform 15"/>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9012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7"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609920" y="1075899"/>
            <a:ext cx="10978516"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609920" y="6242400"/>
            <a:ext cx="10978516"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p:txBody>
          <a:bodyPr/>
          <a:lstStyle/>
          <a:p>
            <a:r>
              <a:rPr lang="en-US" dirty="0"/>
              <a:t>June 2015</a:t>
            </a:r>
          </a:p>
        </p:txBody>
      </p:sp>
      <p:sp>
        <p:nvSpPr>
          <p:cNvPr id="12" name="Footer Placeholder 11"/>
          <p:cNvSpPr>
            <a:spLocks noGrp="1"/>
          </p:cNvSpPr>
          <p:nvPr>
            <p:ph type="ftr" sz="quarter" idx="15"/>
          </p:nvPr>
        </p:nvSpPr>
        <p:spPr/>
        <p:txBody>
          <a:bodyPr/>
          <a:lstStyle/>
          <a:p>
            <a:r>
              <a:rPr lang="en-GB"/>
              <a:t>Presentation title</a:t>
            </a:r>
            <a:endParaRPr lang="en-GB" dirty="0"/>
          </a:p>
        </p:txBody>
      </p:sp>
      <p:sp>
        <p:nvSpPr>
          <p:cNvPr id="13" name="Content Placeholder 2"/>
          <p:cNvSpPr>
            <a:spLocks noGrp="1"/>
          </p:cNvSpPr>
          <p:nvPr>
            <p:ph sz="half" idx="1"/>
          </p:nvPr>
        </p:nvSpPr>
        <p:spPr>
          <a:xfrm>
            <a:off x="609919" y="2121120"/>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6204832" y="2121120"/>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609919"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6204832"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3453000" y="6519672"/>
            <a:ext cx="4581586" cy="201168"/>
          </a:xfrm>
          <a:prstGeom prst="rect">
            <a:avLst/>
          </a:prstGeom>
        </p:spPr>
        <p:txBody>
          <a:bodyPr/>
          <a:lstStyle/>
          <a:p>
            <a:r>
              <a:rPr lang="en-GB" b="1" dirty="0">
                <a:solidFill>
                  <a:srgbClr val="FFFFFF"/>
                </a:solidFill>
              </a:rPr>
              <a:t>Credit Suisse Application and operating model assessment for cloud enablement</a:t>
            </a:r>
            <a:endParaRPr lang="en-GB" dirty="0">
              <a:solidFill>
                <a:srgbClr val="646464"/>
              </a:solidFill>
            </a:endParaRPr>
          </a:p>
        </p:txBody>
      </p:sp>
      <p:sp>
        <p:nvSpPr>
          <p:cNvPr id="4" name="Date Placeholder 3"/>
          <p:cNvSpPr>
            <a:spLocks noGrp="1"/>
          </p:cNvSpPr>
          <p:nvPr>
            <p:ph type="dt" sz="half" idx="11"/>
          </p:nvPr>
        </p:nvSpPr>
        <p:spPr>
          <a:xfrm>
            <a:off x="1495522" y="6519672"/>
            <a:ext cx="1371599" cy="201168"/>
          </a:xfrm>
          <a:prstGeom prst="rect">
            <a:avLst/>
          </a:prstGeom>
        </p:spPr>
        <p:txBody>
          <a:bodyPr/>
          <a:lstStyle/>
          <a:p>
            <a:r>
              <a:rPr lang="en-US" dirty="0">
                <a:solidFill>
                  <a:srgbClr val="FFFFFF"/>
                </a:solidFill>
              </a:rPr>
              <a:t>1 January 2014</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866333" y="6352021"/>
            <a:ext cx="6465686" cy="249958"/>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199" y="-6623"/>
            <a:ext cx="12209579" cy="1216458"/>
          </a:xfrm>
          <a:prstGeom prst="rect">
            <a:avLst/>
          </a:prstGeom>
          <a:solidFill>
            <a:schemeClr val="bg2"/>
          </a:solidFill>
        </p:spPr>
      </p:pic>
      <p:sp>
        <p:nvSpPr>
          <p:cNvPr id="50" name="Text Placeholder 49"/>
          <p:cNvSpPr>
            <a:spLocks noGrp="1"/>
          </p:cNvSpPr>
          <p:nvPr>
            <p:ph type="body" sz="quarter" idx="12"/>
          </p:nvPr>
        </p:nvSpPr>
        <p:spPr>
          <a:xfrm>
            <a:off x="1035598" y="1743075"/>
            <a:ext cx="10169526" cy="4370388"/>
          </a:xfrm>
        </p:spPr>
        <p:txBody>
          <a:bodyPr/>
          <a:lstStyle>
            <a:lvl1pPr>
              <a:defRPr>
                <a:latin typeface="EYInterstate Light" panose="02000506000000020004" pitchFamily="2" charset="0"/>
              </a:defRPr>
            </a:lvl1pPr>
            <a:lvl2pPr>
              <a:defRPr>
                <a:latin typeface="EYInterstate Light" panose="02000506000000020004" pitchFamily="2" charset="0"/>
              </a:defRPr>
            </a:lvl2pPr>
            <a:lvl3pPr>
              <a:defRPr>
                <a:latin typeface="EYInterstate Light" panose="02000506000000020004" pitchFamily="2" charset="0"/>
              </a:defRPr>
            </a:lvl3pPr>
            <a:lvl4pPr>
              <a:defRPr>
                <a:latin typeface="EYInterstate Light" panose="02000506000000020004" pitchFamily="2" charset="0"/>
              </a:defRPr>
            </a:lvl4pPr>
            <a:lvl5pPr>
              <a:defRPr>
                <a:latin typeface="EYInterstate Light" panose="02000506000000020004"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itle 57"/>
          <p:cNvSpPr>
            <a:spLocks noGrp="1"/>
          </p:cNvSpPr>
          <p:nvPr>
            <p:ph type="title"/>
          </p:nvPr>
        </p:nvSpPr>
        <p:spPr/>
        <p:txBody>
          <a:bodyPr/>
          <a:lstStyle>
            <a:lvl1pPr>
              <a:defRPr>
                <a:solidFill>
                  <a:schemeClr val="tx2"/>
                </a:solidFill>
                <a:latin typeface="EYInterstate Light" panose="02000506000000020004" pitchFamily="2" charset="0"/>
              </a:defRPr>
            </a:lvl1pPr>
          </a:lstStyle>
          <a:p>
            <a:r>
              <a:rPr lang="en-US" dirty="0"/>
              <a:t>Click to edit Master title style</a:t>
            </a:r>
          </a:p>
        </p:txBody>
      </p:sp>
    </p:spTree>
    <p:extLst>
      <p:ext uri="{BB962C8B-B14F-4D97-AF65-F5344CB8AC3E}">
        <p14:creationId xmlns:p14="http://schemas.microsoft.com/office/powerpoint/2010/main" val="32096772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3211" y="5340096"/>
            <a:ext cx="1317422" cy="1156968"/>
          </a:xfrm>
          <a:prstGeom prst="rect">
            <a:avLst/>
          </a:prstGeom>
        </p:spPr>
      </p:pic>
      <p:sp>
        <p:nvSpPr>
          <p:cNvPr id="10" name="Rectangle 1"/>
          <p:cNvSpPr>
            <a:spLocks noChangeAspect="1"/>
          </p:cNvSpPr>
          <p:nvPr userDrawn="1"/>
        </p:nvSpPr>
        <p:spPr>
          <a:xfrm>
            <a:off x="1180659" y="777243"/>
            <a:ext cx="9012168"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12" name="Title 1"/>
          <p:cNvSpPr>
            <a:spLocks noGrp="1"/>
          </p:cNvSpPr>
          <p:nvPr>
            <p:ph type="ctrTitle"/>
          </p:nvPr>
        </p:nvSpPr>
        <p:spPr>
          <a:xfrm>
            <a:off x="2951999" y="2240280"/>
            <a:ext cx="8294878"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15" name="Subtitle 2"/>
          <p:cNvSpPr>
            <a:spLocks noGrp="1"/>
          </p:cNvSpPr>
          <p:nvPr>
            <p:ph type="subTitle" idx="1"/>
          </p:nvPr>
        </p:nvSpPr>
        <p:spPr>
          <a:xfrm>
            <a:off x="2952001" y="3220754"/>
            <a:ext cx="8294878"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spTree>
    <p:extLst>
      <p:ext uri="{BB962C8B-B14F-4D97-AF65-F5344CB8AC3E}">
        <p14:creationId xmlns:p14="http://schemas.microsoft.com/office/powerpoint/2010/main" val="14540695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8715" y="2405084"/>
            <a:ext cx="12207065"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rgbClr val="646464"/>
                </a:solidFill>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3025193" y="777600"/>
            <a:ext cx="7369607" cy="860400"/>
          </a:xfr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3025193" y="1753200"/>
            <a:ext cx="7369607"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3025191" y="5754254"/>
            <a:ext cx="1319558" cy="749808"/>
          </a:xfrm>
          <a:prstGeom prst="rect">
            <a:avLst/>
          </a:prstGeom>
        </p:spPr>
      </p:pic>
    </p:spTree>
    <p:extLst>
      <p:ext uri="{BB962C8B-B14F-4D97-AF65-F5344CB8AC3E}">
        <p14:creationId xmlns:p14="http://schemas.microsoft.com/office/powerpoint/2010/main" val="311192435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20"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1"/>
            <a:ext cx="10978515" cy="4698977"/>
          </a:xfrm>
          <a:prstGeom prst="rect">
            <a:avLst/>
          </a:prstGeom>
        </p:spPr>
        <p:txBody>
          <a:bodyPr/>
          <a:lstStyle>
            <a:lvl1pPr>
              <a:defRPr>
                <a:solidFill>
                  <a:schemeClr val="bg1"/>
                </a:solidFill>
                <a:latin typeface="+mn-lt"/>
                <a:cs typeface="Arial" pitchFamily="34" charset="0"/>
              </a:defRPr>
            </a:lvl1pPr>
            <a:lvl2pPr>
              <a:defRPr>
                <a:solidFill>
                  <a:schemeClr val="bg1"/>
                </a:solidFill>
                <a:latin typeface="+mn-lt"/>
                <a:cs typeface="Arial" pitchFamily="34" charset="0"/>
              </a:defRPr>
            </a:lvl2pPr>
            <a:lvl3pPr>
              <a:defRPr>
                <a:solidFill>
                  <a:schemeClr val="bg1"/>
                </a:solidFill>
                <a:latin typeface="+mn-lt"/>
                <a:cs typeface="Arial" pitchFamily="34" charset="0"/>
              </a:defRPr>
            </a:lvl3pPr>
            <a:lvl4pPr>
              <a:defRPr>
                <a:solidFill>
                  <a:schemeClr val="bg1"/>
                </a:solidFill>
                <a:latin typeface="+mn-lt"/>
                <a:cs typeface="Arial" pitchFamily="34" charset="0"/>
              </a:defRPr>
            </a:lvl4pPr>
            <a:lvl5pPr>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
        <p:nvSpPr>
          <p:cNvPr id="7" name="Line 10"/>
          <p:cNvSpPr>
            <a:spLocks noChangeShapeType="1"/>
          </p:cNvSpPr>
          <p:nvPr userDrawn="1"/>
        </p:nvSpPr>
        <p:spPr bwMode="auto">
          <a:xfrm>
            <a:off x="609920" y="1075899"/>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Tree>
    <p:extLst>
      <p:ext uri="{BB962C8B-B14F-4D97-AF65-F5344CB8AC3E}">
        <p14:creationId xmlns:p14="http://schemas.microsoft.com/office/powerpoint/2010/main" val="7858149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0"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1"/>
            <a:ext cx="10978515"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282579166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20"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609920" y="1425601"/>
            <a:ext cx="10978515"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10"/>
          <p:cNvSpPr>
            <a:spLocks noChangeShapeType="1"/>
          </p:cNvSpPr>
          <p:nvPr userDrawn="1"/>
        </p:nvSpPr>
        <p:spPr bwMode="auto">
          <a:xfrm>
            <a:off x="609920" y="1075899"/>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4" name="Date Placeholder 3"/>
          <p:cNvSpPr>
            <a:spLocks noGrp="1"/>
          </p:cNvSpPr>
          <p:nvPr>
            <p:ph type="dt" sz="half" idx="10"/>
          </p:nvPr>
        </p:nvSpPr>
        <p:spPr/>
        <p:txBody>
          <a:bodyPr/>
          <a:lstStyle/>
          <a:p>
            <a:r>
              <a:rPr lang="en-US" dirty="0">
                <a:solidFill>
                  <a:srgbClr val="646464"/>
                </a:solidFill>
              </a:rPr>
              <a:t>June 2015</a:t>
            </a:r>
          </a:p>
        </p:txBody>
      </p:sp>
      <p:sp>
        <p:nvSpPr>
          <p:cNvPr id="5" name="Footer Placeholder 4"/>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63299867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8"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Title 5"/>
          <p:cNvSpPr>
            <a:spLocks noGrp="1"/>
          </p:cNvSpPr>
          <p:nvPr>
            <p:ph type="title"/>
          </p:nvPr>
        </p:nvSpPr>
        <p:spPr>
          <a:xfrm>
            <a:off x="609920"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solidFill>
                  <a:srgbClr val="646464"/>
                </a:solidFill>
              </a:rPr>
              <a:t>June 2015</a:t>
            </a:r>
          </a:p>
        </p:txBody>
      </p:sp>
      <p:sp>
        <p:nvSpPr>
          <p:cNvPr id="3" name="Footer Placeholder 2"/>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40714470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6" name="Title 5"/>
          <p:cNvSpPr>
            <a:spLocks noGrp="1"/>
          </p:cNvSpPr>
          <p:nvPr>
            <p:ph type="title"/>
          </p:nvPr>
        </p:nvSpPr>
        <p:spPr>
          <a:xfrm>
            <a:off x="609920" y="201600"/>
            <a:ext cx="10982751" cy="860400"/>
          </a:xfrm>
          <a:prstGeom prst="rect">
            <a:avLst/>
          </a:prstGeom>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dirty="0">
                <a:solidFill>
                  <a:srgbClr val="646464"/>
                </a:solidFill>
              </a:rPr>
              <a:t>June 2015</a:t>
            </a:r>
          </a:p>
        </p:txBody>
      </p:sp>
      <p:sp>
        <p:nvSpPr>
          <p:cNvPr id="3" name="Footer Placeholder 2"/>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62282759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0"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3" name="Content Placeholder 2"/>
          <p:cNvSpPr>
            <a:spLocks noGrp="1"/>
          </p:cNvSpPr>
          <p:nvPr>
            <p:ph sz="half" idx="1"/>
          </p:nvPr>
        </p:nvSpPr>
        <p:spPr>
          <a:xfrm>
            <a:off x="609918" y="1426467"/>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0831" y="1426467"/>
            <a:ext cx="5387604"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920"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12"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7" name="Date Placeholder 6"/>
          <p:cNvSpPr>
            <a:spLocks noGrp="1"/>
          </p:cNvSpPr>
          <p:nvPr>
            <p:ph type="dt" sz="half" idx="10"/>
          </p:nvPr>
        </p:nvSpPr>
        <p:spPr/>
        <p:txBody>
          <a:bodyPr/>
          <a:lstStyle/>
          <a:p>
            <a:r>
              <a:rPr lang="en-US" dirty="0">
                <a:solidFill>
                  <a:srgbClr val="646464"/>
                </a:solidFill>
              </a:rPr>
              <a:t>June 2015</a:t>
            </a:r>
          </a:p>
        </p:txBody>
      </p:sp>
      <p:sp>
        <p:nvSpPr>
          <p:cNvPr id="9" name="Footer Placeholder 8"/>
          <p:cNvSpPr>
            <a:spLocks noGrp="1"/>
          </p:cNvSpPr>
          <p:nvPr>
            <p:ph type="ftr" sz="quarter" idx="11"/>
          </p:nvPr>
        </p:nvSpPr>
        <p:spPr/>
        <p:txBody>
          <a:bodyPr/>
          <a:lstStyle/>
          <a:p>
            <a:r>
              <a:rPr lang="en-GB">
                <a:solidFill>
                  <a:srgbClr val="646464"/>
                </a:solidFill>
              </a:rPr>
              <a:t>Presentation title</a:t>
            </a:r>
            <a:endParaRPr lang="en-GB" dirty="0">
              <a:solidFill>
                <a:srgbClr val="646464"/>
              </a:solidFill>
            </a:endParaRPr>
          </a:p>
        </p:txBody>
      </p:sp>
    </p:spTree>
    <p:extLst>
      <p:ext uri="{BB962C8B-B14F-4D97-AF65-F5344CB8AC3E}">
        <p14:creationId xmlns:p14="http://schemas.microsoft.com/office/powerpoint/2010/main" val="31952830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20" y="201600"/>
            <a:ext cx="10982751" cy="860400"/>
          </a:xfrm>
          <a:prstGeom prst="rect">
            <a:avLst/>
          </a:prstGeom>
        </p:spPr>
        <p:txBody>
          <a:bodyPr/>
          <a:lstStyle>
            <a:lvl1pPr>
              <a:defRPr>
                <a:solidFill>
                  <a:schemeClr val="bg1"/>
                </a:solidFill>
                <a:latin typeface="+mn-lt"/>
                <a:cs typeface="Arial" pitchFamily="34" charset="0"/>
              </a:defRPr>
            </a:lvl1pPr>
          </a:lstStyle>
          <a:p>
            <a:r>
              <a:rPr lang="en-US"/>
              <a:t>Click to edit Master title style</a:t>
            </a:r>
            <a:endParaRPr lang="en-GB" dirty="0"/>
          </a:p>
        </p:txBody>
      </p:sp>
      <p:sp>
        <p:nvSpPr>
          <p:cNvPr id="8" name="Line 10"/>
          <p:cNvSpPr>
            <a:spLocks noChangeShapeType="1"/>
          </p:cNvSpPr>
          <p:nvPr userDrawn="1"/>
        </p:nvSpPr>
        <p:spPr bwMode="auto">
          <a:xfrm>
            <a:off x="609920" y="1075899"/>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9" name="Line 11"/>
          <p:cNvSpPr>
            <a:spLocks noChangeShapeType="1"/>
          </p:cNvSpPr>
          <p:nvPr userDrawn="1"/>
        </p:nvSpPr>
        <p:spPr bwMode="auto">
          <a:xfrm>
            <a:off x="609920"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646464"/>
              </a:solidFill>
              <a:cs typeface="Arial" pitchFamily="34" charset="0"/>
            </a:endParaRPr>
          </a:p>
        </p:txBody>
      </p:sp>
      <p:sp>
        <p:nvSpPr>
          <p:cNvPr id="7" name="Date Placeholder 6"/>
          <p:cNvSpPr>
            <a:spLocks noGrp="1"/>
          </p:cNvSpPr>
          <p:nvPr>
            <p:ph type="dt" sz="half" idx="14"/>
          </p:nvPr>
        </p:nvSpPr>
        <p:spPr/>
        <p:txBody>
          <a:bodyPr/>
          <a:lstStyle/>
          <a:p>
            <a:r>
              <a:rPr lang="en-US" dirty="0">
                <a:solidFill>
                  <a:srgbClr val="646464"/>
                </a:solidFill>
              </a:rPr>
              <a:t>June 2015</a:t>
            </a:r>
          </a:p>
        </p:txBody>
      </p:sp>
      <p:sp>
        <p:nvSpPr>
          <p:cNvPr id="12" name="Footer Placeholder 11"/>
          <p:cNvSpPr>
            <a:spLocks noGrp="1"/>
          </p:cNvSpPr>
          <p:nvPr>
            <p:ph type="ftr" sz="quarter" idx="15"/>
          </p:nvPr>
        </p:nvSpPr>
        <p:spPr/>
        <p:txBody>
          <a:bodyPr/>
          <a:lstStyle/>
          <a:p>
            <a:r>
              <a:rPr lang="en-GB">
                <a:solidFill>
                  <a:srgbClr val="646464"/>
                </a:solidFill>
              </a:rPr>
              <a:t>Presentation title</a:t>
            </a:r>
            <a:endParaRPr lang="en-GB" dirty="0">
              <a:solidFill>
                <a:srgbClr val="646464"/>
              </a:solidFill>
            </a:endParaRPr>
          </a:p>
        </p:txBody>
      </p:sp>
      <p:sp>
        <p:nvSpPr>
          <p:cNvPr id="13" name="Content Placeholder 2"/>
          <p:cNvSpPr>
            <a:spLocks noGrp="1"/>
          </p:cNvSpPr>
          <p:nvPr>
            <p:ph sz="half" idx="1"/>
          </p:nvPr>
        </p:nvSpPr>
        <p:spPr>
          <a:xfrm>
            <a:off x="609917" y="2121114"/>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3"/>
          <p:cNvSpPr>
            <a:spLocks noGrp="1"/>
          </p:cNvSpPr>
          <p:nvPr>
            <p:ph sz="half" idx="2"/>
          </p:nvPr>
        </p:nvSpPr>
        <p:spPr>
          <a:xfrm>
            <a:off x="6204832" y="2121114"/>
            <a:ext cx="5393208"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9"/>
          <p:cNvSpPr>
            <a:spLocks noGrp="1"/>
          </p:cNvSpPr>
          <p:nvPr>
            <p:ph type="body" sz="quarter" idx="12"/>
          </p:nvPr>
        </p:nvSpPr>
        <p:spPr>
          <a:xfrm>
            <a:off x="609917"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
        <p:nvSpPr>
          <p:cNvPr id="16" name="Text Placeholder 9"/>
          <p:cNvSpPr>
            <a:spLocks noGrp="1"/>
          </p:cNvSpPr>
          <p:nvPr>
            <p:ph type="body" sz="quarter" idx="13"/>
          </p:nvPr>
        </p:nvSpPr>
        <p:spPr>
          <a:xfrm>
            <a:off x="6204832" y="1426464"/>
            <a:ext cx="5393208" cy="640800"/>
          </a:xfrm>
          <a:prstGeom prst="rect">
            <a:avLst/>
          </a:prstGeom>
        </p:spPr>
        <p:txBody>
          <a:bodyPr anchor="t" anchorCtr="0"/>
          <a:lstStyle>
            <a:lvl1pPr>
              <a:buNone/>
              <a:defRPr b="1">
                <a:solidFill>
                  <a:schemeClr val="bg1"/>
                </a:solidFill>
              </a:defRPr>
            </a:lvl1pPr>
          </a:lstStyle>
          <a:p>
            <a:pPr lvl="0"/>
            <a:endParaRPr lang="en-GB" dirty="0"/>
          </a:p>
        </p:txBody>
      </p:sp>
    </p:spTree>
    <p:extLst>
      <p:ext uri="{BB962C8B-B14F-4D97-AF65-F5344CB8AC3E}">
        <p14:creationId xmlns:p14="http://schemas.microsoft.com/office/powerpoint/2010/main" val="64192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theme" Target="../theme/theme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image" Target="../media/image1.wmf"/><Relationship Id="rId2" Type="http://schemas.openxmlformats.org/officeDocument/2006/relationships/slideLayout" Target="../slideLayouts/slideLayout92.xml"/><Relationship Id="rId16" Type="http://schemas.openxmlformats.org/officeDocument/2006/relationships/theme" Target="../theme/theme6.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image" Target="../media/image1.wmf"/><Relationship Id="rId2" Type="http://schemas.openxmlformats.org/officeDocument/2006/relationships/slideLayout" Target="../slideLayouts/slideLayout107.xml"/><Relationship Id="rId16" Type="http://schemas.openxmlformats.org/officeDocument/2006/relationships/theme" Target="../theme/theme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image" Target="../media/image30.png"/><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8.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18" Type="http://schemas.openxmlformats.org/officeDocument/2006/relationships/slideLayout" Target="../slideLayouts/slideLayout148.xml"/><Relationship Id="rId26" Type="http://schemas.openxmlformats.org/officeDocument/2006/relationships/slideLayout" Target="../slideLayouts/slideLayout156.xml"/><Relationship Id="rId3" Type="http://schemas.openxmlformats.org/officeDocument/2006/relationships/slideLayout" Target="../slideLayouts/slideLayout133.xml"/><Relationship Id="rId21" Type="http://schemas.openxmlformats.org/officeDocument/2006/relationships/slideLayout" Target="../slideLayouts/slideLayout151.xml"/><Relationship Id="rId34" Type="http://schemas.openxmlformats.org/officeDocument/2006/relationships/slideLayout" Target="../slideLayouts/slideLayout164.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17" Type="http://schemas.openxmlformats.org/officeDocument/2006/relationships/slideLayout" Target="../slideLayouts/slideLayout147.xml"/><Relationship Id="rId25" Type="http://schemas.openxmlformats.org/officeDocument/2006/relationships/slideLayout" Target="../slideLayouts/slideLayout155.xml"/><Relationship Id="rId33" Type="http://schemas.openxmlformats.org/officeDocument/2006/relationships/slideLayout" Target="../slideLayouts/slideLayout163.xml"/><Relationship Id="rId2" Type="http://schemas.openxmlformats.org/officeDocument/2006/relationships/slideLayout" Target="../slideLayouts/slideLayout132.xml"/><Relationship Id="rId16" Type="http://schemas.openxmlformats.org/officeDocument/2006/relationships/slideLayout" Target="../slideLayouts/slideLayout146.xml"/><Relationship Id="rId20" Type="http://schemas.openxmlformats.org/officeDocument/2006/relationships/slideLayout" Target="../slideLayouts/slideLayout150.xml"/><Relationship Id="rId29" Type="http://schemas.openxmlformats.org/officeDocument/2006/relationships/slideLayout" Target="../slideLayouts/slideLayout159.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24" Type="http://schemas.openxmlformats.org/officeDocument/2006/relationships/slideLayout" Target="../slideLayouts/slideLayout154.xml"/><Relationship Id="rId32" Type="http://schemas.openxmlformats.org/officeDocument/2006/relationships/slideLayout" Target="../slideLayouts/slideLayout162.xml"/><Relationship Id="rId37" Type="http://schemas.openxmlformats.org/officeDocument/2006/relationships/theme" Target="../theme/theme9.xml"/><Relationship Id="rId5" Type="http://schemas.openxmlformats.org/officeDocument/2006/relationships/slideLayout" Target="../slideLayouts/slideLayout135.xml"/><Relationship Id="rId15" Type="http://schemas.openxmlformats.org/officeDocument/2006/relationships/slideLayout" Target="../slideLayouts/slideLayout145.xml"/><Relationship Id="rId23" Type="http://schemas.openxmlformats.org/officeDocument/2006/relationships/slideLayout" Target="../slideLayouts/slideLayout153.xml"/><Relationship Id="rId28" Type="http://schemas.openxmlformats.org/officeDocument/2006/relationships/slideLayout" Target="../slideLayouts/slideLayout158.xml"/><Relationship Id="rId36" Type="http://schemas.openxmlformats.org/officeDocument/2006/relationships/slideLayout" Target="../slideLayouts/slideLayout166.xml"/><Relationship Id="rId10" Type="http://schemas.openxmlformats.org/officeDocument/2006/relationships/slideLayout" Target="../slideLayouts/slideLayout140.xml"/><Relationship Id="rId19" Type="http://schemas.openxmlformats.org/officeDocument/2006/relationships/slideLayout" Target="../slideLayouts/slideLayout149.xml"/><Relationship Id="rId31" Type="http://schemas.openxmlformats.org/officeDocument/2006/relationships/slideLayout" Target="../slideLayouts/slideLayout161.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slideLayout" Target="../slideLayouts/slideLayout144.xml"/><Relationship Id="rId22" Type="http://schemas.openxmlformats.org/officeDocument/2006/relationships/slideLayout" Target="../slideLayouts/slideLayout152.xml"/><Relationship Id="rId27" Type="http://schemas.openxmlformats.org/officeDocument/2006/relationships/slideLayout" Target="../slideLayouts/slideLayout157.xml"/><Relationship Id="rId30" Type="http://schemas.openxmlformats.org/officeDocument/2006/relationships/slideLayout" Target="../slideLayouts/slideLayout160.xml"/><Relationship Id="rId35" Type="http://schemas.openxmlformats.org/officeDocument/2006/relationships/slideLayout" Target="../slideLayouts/slideLayout1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927" y="201600"/>
            <a:ext cx="10982751"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609920" y="1425600"/>
            <a:ext cx="10978516"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ooter Placeholder 4"/>
          <p:cNvSpPr>
            <a:spLocks noGrp="1"/>
          </p:cNvSpPr>
          <p:nvPr>
            <p:ph type="ftr" sz="quarter" idx="3"/>
          </p:nvPr>
        </p:nvSpPr>
        <p:spPr>
          <a:xfrm>
            <a:off x="3453000" y="6496184"/>
            <a:ext cx="4581586" cy="201168"/>
          </a:xfrm>
          <a:prstGeom prst="rect">
            <a:avLst/>
          </a:prstGeom>
        </p:spPr>
        <p:txBody>
          <a:bodyPr vert="horz" lIns="0" tIns="0" rIns="0" bIns="0" rtlCol="0" anchor="t" anchorCtr="0">
            <a:noAutofit/>
          </a:bodyPr>
          <a:lstStyle>
            <a:lvl1pPr algn="l">
              <a:defRPr sz="1100">
                <a:solidFill>
                  <a:schemeClr val="bg1"/>
                </a:solidFill>
                <a:latin typeface="+mn-lt"/>
                <a:cs typeface="Arial" pitchFamily="34" charset="0"/>
              </a:defRPr>
            </a:lvl1pPr>
          </a:lstStyle>
          <a:p>
            <a:r>
              <a:rPr lang="en-GB"/>
              <a:t>Presentation title</a:t>
            </a:r>
            <a:endParaRPr lang="en-GB" dirty="0"/>
          </a:p>
        </p:txBody>
      </p:sp>
      <p:sp>
        <p:nvSpPr>
          <p:cNvPr id="15" name="TextBox 14"/>
          <p:cNvSpPr txBox="1"/>
          <p:nvPr/>
        </p:nvSpPr>
        <p:spPr>
          <a:xfrm>
            <a:off x="609919" y="6496184"/>
            <a:ext cx="963670" cy="201168"/>
          </a:xfrm>
          <a:prstGeom prst="rect">
            <a:avLst/>
          </a:prstGeom>
          <a:noFill/>
        </p:spPr>
        <p:txBody>
          <a:bodyPr vert="horz" wrap="square" lIns="0" tIns="0" rIns="0" bIns="0" rtlCol="0" anchor="t" anchorCtr="0">
            <a:noAutofit/>
          </a:bodyPr>
          <a:lstStyle/>
          <a:p>
            <a:r>
              <a:rPr lang="en-GB" sz="1100" dirty="0">
                <a:solidFill>
                  <a:schemeClr val="bg1"/>
                </a:solidFill>
                <a:latin typeface="+mn-lt"/>
                <a:cs typeface="Arial" pitchFamily="34" charset="0"/>
              </a:rPr>
              <a:t>Page </a:t>
            </a:r>
            <a:fld id="{9AE4D82F-B047-469B-AC52-A46321747EAF}" type="slidenum">
              <a:rPr lang="en-GB" sz="1100" smtClean="0">
                <a:solidFill>
                  <a:schemeClr val="bg1"/>
                </a:solidFill>
                <a:latin typeface="+mn-lt"/>
                <a:cs typeface="Arial" pitchFamily="34" charset="0"/>
              </a:rPr>
              <a:pPr/>
              <a:t>‹#›</a:t>
            </a:fld>
            <a:endParaRPr lang="en-GB" sz="1100" dirty="0">
              <a:solidFill>
                <a:schemeClr val="bg1"/>
              </a:solidFill>
              <a:latin typeface="+mn-lt"/>
              <a:cs typeface="Arial" pitchFamily="34" charset="0"/>
            </a:endParaRPr>
          </a:p>
        </p:txBody>
      </p:sp>
      <p:sp>
        <p:nvSpPr>
          <p:cNvPr id="16" name="Date Placeholder 3"/>
          <p:cNvSpPr>
            <a:spLocks noGrp="1"/>
          </p:cNvSpPr>
          <p:nvPr>
            <p:ph type="dt" sz="half" idx="2"/>
          </p:nvPr>
        </p:nvSpPr>
        <p:spPr>
          <a:xfrm>
            <a:off x="1624571" y="6496184"/>
            <a:ext cx="1585786" cy="201168"/>
          </a:xfrm>
          <a:prstGeom prst="rect">
            <a:avLst/>
          </a:prstGeom>
        </p:spPr>
        <p:txBody>
          <a:bodyPr vert="horz" wrap="none" lIns="0" tIns="0" rIns="0" bIns="0" rtlCol="0" anchor="t" anchorCtr="0">
            <a:noAutofit/>
          </a:bodyPr>
          <a:lstStyle>
            <a:lvl1pPr algn="l">
              <a:defRPr sz="1100">
                <a:solidFill>
                  <a:schemeClr val="bg1"/>
                </a:solidFill>
                <a:latin typeface="+mn-lt"/>
                <a:cs typeface="Arial" pitchFamily="34" charset="0"/>
              </a:defRPr>
            </a:lvl1pPr>
          </a:lstStyle>
          <a:p>
            <a:r>
              <a:rPr lang="en-US" dirty="0"/>
              <a:t>1 January 2014</a:t>
            </a:r>
          </a:p>
        </p:txBody>
      </p:sp>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51716" y="6327650"/>
            <a:ext cx="533503" cy="40883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9" r:id="rId15"/>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20" y="1425600"/>
            <a:ext cx="10978516"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409944"/>
            <a:ext cx="960500" cy="201168"/>
          </a:xfrm>
          <a:prstGeom prst="rect">
            <a:avLst/>
          </a:prstGeom>
          <a:noFill/>
        </p:spPr>
        <p:txBody>
          <a:bodyPr wrap="square" lIns="0" tIns="0" rIns="0" bIns="0" rtlCol="0" anchor="ctr" anchorCtr="0">
            <a:noAutofit/>
          </a:bodyPr>
          <a:lstStyle/>
          <a:p>
            <a:r>
              <a:rPr lang="en-GB" sz="1100" dirty="0">
                <a:solidFill>
                  <a:srgbClr val="FFFFFF"/>
                </a:solidFill>
                <a:latin typeface="EYInterstate Light" panose="02000506000000020004" pitchFamily="2" charset="0"/>
              </a:rPr>
              <a:t>Page </a:t>
            </a:r>
            <a:fld id="{9AE4D82F-B047-469B-AC52-A46321747EAF}" type="slidenum">
              <a:rPr lang="en-GB" sz="1100" smtClean="0">
                <a:solidFill>
                  <a:srgbClr val="FFFFFF"/>
                </a:solidFill>
                <a:latin typeface="EYInterstate Light" panose="02000506000000020004" pitchFamily="2" charset="0"/>
              </a:rPr>
              <a:pPr/>
              <a:t>‹#›</a:t>
            </a:fld>
            <a:endParaRPr lang="en-GB" sz="1100" dirty="0">
              <a:solidFill>
                <a:srgbClr val="FFFFFF"/>
              </a:solidFill>
              <a:latin typeface="EYInterstate Light" panose="02000506000000020004" pitchFamily="2" charset="0"/>
            </a:endParaRPr>
          </a:p>
        </p:txBody>
      </p:sp>
      <p:grpSp>
        <p:nvGrpSpPr>
          <p:cNvPr id="8" name="Group 7"/>
          <p:cNvGrpSpPr/>
          <p:nvPr/>
        </p:nvGrpSpPr>
        <p:grpSpPr bwMode="black">
          <a:xfrm>
            <a:off x="11259788" y="6450030"/>
            <a:ext cx="338137"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0058912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817" r:id="rId32"/>
    <p:sldLayoutId id="2147483818" r:id="rId33"/>
    <p:sldLayoutId id="2147483819" r:id="rId34"/>
    <p:sldLayoutId id="2147483820" r:id="rId35"/>
    <p:sldLayoutId id="2147483821" r:id="rId36"/>
  </p:sldLayoutIdLst>
  <p:hf sldNum="0" hdr="0" ftr="0"/>
  <p:txStyles>
    <p:titleStyle>
      <a:lvl1pPr algn="l" defTabSz="914400" rtl="0" eaLnBrk="1" latinLnBrk="0" hangingPunct="1">
        <a:lnSpc>
          <a:spcPct val="85000"/>
        </a:lnSpc>
        <a:spcBef>
          <a:spcPct val="0"/>
        </a:spcBef>
        <a:buNone/>
        <a:defRPr sz="3000" b="1" kern="1200">
          <a:solidFill>
            <a:schemeClr val="bg1"/>
          </a:solidFill>
          <a:latin typeface="EYInterstate Light" panose="02000506000000020004" pitchFamily="2"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Light" panose="02000506000000020004" pitchFamily="2" charset="0"/>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Light" panose="02000506000000020004" pitchFamily="2" charset="0"/>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20" y="1425600"/>
            <a:ext cx="10978516"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409944"/>
            <a:ext cx="960500" cy="201168"/>
          </a:xfrm>
          <a:prstGeom prst="rect">
            <a:avLst/>
          </a:prstGeom>
          <a:noFill/>
        </p:spPr>
        <p:txBody>
          <a:bodyPr wrap="square" lIns="0" tIns="0" rIns="0" bIns="0" rtlCol="0">
            <a:noAutofit/>
          </a:bodyPr>
          <a:lstStyle/>
          <a:p>
            <a:r>
              <a:rPr lang="en-GB" sz="1100" dirty="0">
                <a:solidFill>
                  <a:srgbClr val="FFFFFF"/>
                </a:solidFill>
                <a:latin typeface="EYInterstate Light" panose="02000506000000020004" pitchFamily="2" charset="0"/>
              </a:rPr>
              <a:t>Page </a:t>
            </a:r>
            <a:fld id="{9AE4D82F-B047-469B-AC52-A46321747EAF}" type="slidenum">
              <a:rPr lang="en-GB" sz="1100" smtClean="0">
                <a:solidFill>
                  <a:srgbClr val="FFFFFF"/>
                </a:solidFill>
                <a:latin typeface="EYInterstate Light" panose="02000506000000020004" pitchFamily="2" charset="0"/>
              </a:rPr>
              <a:pPr/>
              <a:t>‹#›</a:t>
            </a:fld>
            <a:endParaRPr lang="en-GB" sz="1100" dirty="0">
              <a:solidFill>
                <a:srgbClr val="FFFFFF"/>
              </a:solidFill>
              <a:latin typeface="EYInterstate Light" panose="02000506000000020004" pitchFamily="2" charset="0"/>
            </a:endParaRPr>
          </a:p>
        </p:txBody>
      </p:sp>
      <p:grpSp>
        <p:nvGrpSpPr>
          <p:cNvPr id="8" name="Group 7"/>
          <p:cNvGrpSpPr/>
          <p:nvPr/>
        </p:nvGrpSpPr>
        <p:grpSpPr bwMode="black">
          <a:xfrm>
            <a:off x="11259789" y="6450032"/>
            <a:ext cx="338137"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107698639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3" r:id="rId10"/>
    <p:sldLayoutId id="2147483834" r:id="rId11"/>
    <p:sldLayoutId id="2147483835" r:id="rId12"/>
    <p:sldLayoutId id="2147483836" r:id="rId13"/>
  </p:sldLayoutIdLst>
  <p:hf sldNum="0" hdr="0" ftr="0"/>
  <p:txStyles>
    <p:titleStyle>
      <a:lvl1pPr algn="l" defTabSz="914400" rtl="0" eaLnBrk="1" latinLnBrk="0" hangingPunct="1">
        <a:lnSpc>
          <a:spcPct val="85000"/>
        </a:lnSpc>
        <a:spcBef>
          <a:spcPct val="0"/>
        </a:spcBef>
        <a:buNone/>
        <a:defRPr sz="3000" b="1" kern="1200">
          <a:solidFill>
            <a:schemeClr val="bg1"/>
          </a:solidFill>
          <a:latin typeface="EYInterstate Light" panose="02000506000000020004" pitchFamily="2"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Light" panose="02000506000000020004" pitchFamily="2" charset="0"/>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Light" panose="02000506000000020004" pitchFamily="2" charset="0"/>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20" y="1425600"/>
            <a:ext cx="10978516"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409944"/>
            <a:ext cx="960500" cy="201168"/>
          </a:xfrm>
          <a:prstGeom prst="rect">
            <a:avLst/>
          </a:prstGeom>
          <a:noFill/>
        </p:spPr>
        <p:txBody>
          <a:bodyPr wrap="square" lIns="0" tIns="0" rIns="0" bIns="0" rtlCol="0">
            <a:noAutofit/>
          </a:bodyPr>
          <a:lstStyle/>
          <a:p>
            <a:r>
              <a:rPr lang="en-GB" sz="1100" dirty="0">
                <a:solidFill>
                  <a:srgbClr val="FFFFFF"/>
                </a:solidFill>
                <a:latin typeface="EYInterstate Light" panose="02000506000000020004" pitchFamily="2" charset="0"/>
              </a:rPr>
              <a:t>Page </a:t>
            </a:r>
            <a:fld id="{9AE4D82F-B047-469B-AC52-A46321747EAF}" type="slidenum">
              <a:rPr lang="en-GB" sz="1100" smtClean="0">
                <a:solidFill>
                  <a:srgbClr val="FFFFFF"/>
                </a:solidFill>
                <a:latin typeface="EYInterstate Light" panose="02000506000000020004" pitchFamily="2" charset="0"/>
              </a:rPr>
              <a:pPr/>
              <a:t>‹#›</a:t>
            </a:fld>
            <a:endParaRPr lang="en-GB" sz="1100" dirty="0">
              <a:solidFill>
                <a:srgbClr val="FFFFFF"/>
              </a:solidFill>
              <a:latin typeface="EYInterstate Light" panose="02000506000000020004" pitchFamily="2" charset="0"/>
            </a:endParaRPr>
          </a:p>
        </p:txBody>
      </p:sp>
      <p:grpSp>
        <p:nvGrpSpPr>
          <p:cNvPr id="8" name="Group 7"/>
          <p:cNvGrpSpPr/>
          <p:nvPr/>
        </p:nvGrpSpPr>
        <p:grpSpPr bwMode="black">
          <a:xfrm>
            <a:off x="11259786" y="6450026"/>
            <a:ext cx="338137"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283534274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8" r:id="rId10"/>
    <p:sldLayoutId id="2147483849" r:id="rId11"/>
    <p:sldLayoutId id="2147483850" r:id="rId12"/>
    <p:sldLayoutId id="2147483851" r:id="rId13"/>
  </p:sldLayoutIdLst>
  <p:hf sldNum="0" hdr="0" ftr="0"/>
  <p:txStyles>
    <p:titleStyle>
      <a:lvl1pPr algn="l" defTabSz="914400" rtl="0" eaLnBrk="1" latinLnBrk="0" hangingPunct="1">
        <a:lnSpc>
          <a:spcPct val="85000"/>
        </a:lnSpc>
        <a:spcBef>
          <a:spcPct val="0"/>
        </a:spcBef>
        <a:buNone/>
        <a:defRPr sz="3000" b="1" kern="1200">
          <a:solidFill>
            <a:schemeClr val="bg1"/>
          </a:solidFill>
          <a:latin typeface="EYInterstate Light" panose="02000506000000020004" pitchFamily="2"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Light" panose="02000506000000020004" pitchFamily="2" charset="0"/>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Light" panose="02000506000000020004" pitchFamily="2" charset="0"/>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20" y="201600"/>
            <a:ext cx="10978516"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20" y="1425600"/>
            <a:ext cx="10978516"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409944"/>
            <a:ext cx="960500" cy="201168"/>
          </a:xfrm>
          <a:prstGeom prst="rect">
            <a:avLst/>
          </a:prstGeom>
          <a:noFill/>
        </p:spPr>
        <p:txBody>
          <a:bodyPr wrap="square" lIns="0" tIns="0" rIns="0" bIns="0" rtlCol="0">
            <a:noAutofit/>
          </a:bodyPr>
          <a:lstStyle/>
          <a:p>
            <a:r>
              <a:rPr lang="en-GB" sz="1100" dirty="0">
                <a:solidFill>
                  <a:srgbClr val="FFFFFF"/>
                </a:solidFill>
                <a:latin typeface="EYInterstate Light" panose="02000506000000020004" pitchFamily="2" charset="0"/>
              </a:rPr>
              <a:t>Page </a:t>
            </a:r>
            <a:fld id="{9AE4D82F-B047-469B-AC52-A46321747EAF}" type="slidenum">
              <a:rPr lang="en-GB" sz="1100" smtClean="0">
                <a:solidFill>
                  <a:srgbClr val="FFFFFF"/>
                </a:solidFill>
                <a:latin typeface="EYInterstate Light" panose="02000506000000020004" pitchFamily="2" charset="0"/>
              </a:rPr>
              <a:pPr/>
              <a:t>‹#›</a:t>
            </a:fld>
            <a:endParaRPr lang="en-GB" sz="1100" dirty="0">
              <a:solidFill>
                <a:srgbClr val="FFFFFF"/>
              </a:solidFill>
              <a:latin typeface="EYInterstate Light" panose="02000506000000020004" pitchFamily="2" charset="0"/>
            </a:endParaRPr>
          </a:p>
        </p:txBody>
      </p:sp>
      <p:grpSp>
        <p:nvGrpSpPr>
          <p:cNvPr id="8" name="Group 7"/>
          <p:cNvGrpSpPr/>
          <p:nvPr/>
        </p:nvGrpSpPr>
        <p:grpSpPr bwMode="black">
          <a:xfrm>
            <a:off x="11259786" y="6450022"/>
            <a:ext cx="338137"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243799208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900" r:id="rId10"/>
    <p:sldLayoutId id="2147483901" r:id="rId11"/>
    <p:sldLayoutId id="2147483902" r:id="rId12"/>
    <p:sldLayoutId id="2147483903" r:id="rId13"/>
  </p:sldLayoutIdLst>
  <p:hf sldNum="0" hdr="0" ftr="0"/>
  <p:txStyles>
    <p:titleStyle>
      <a:lvl1pPr algn="l" defTabSz="914400" rtl="0" eaLnBrk="1" latinLnBrk="0" hangingPunct="1">
        <a:lnSpc>
          <a:spcPct val="85000"/>
        </a:lnSpc>
        <a:spcBef>
          <a:spcPct val="0"/>
        </a:spcBef>
        <a:buNone/>
        <a:defRPr sz="3000" b="1" kern="1200">
          <a:solidFill>
            <a:schemeClr val="bg1"/>
          </a:solidFill>
          <a:latin typeface="EYInterstate Light" panose="02000506000000020004" pitchFamily="2"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Light" panose="02000506000000020004" pitchFamily="2" charset="0"/>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Light" panose="02000506000000020004" pitchFamily="2" charset="0"/>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920" y="201600"/>
            <a:ext cx="10982751"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609920" y="1425600"/>
            <a:ext cx="10978515"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ooter Placeholder 4"/>
          <p:cNvSpPr>
            <a:spLocks noGrp="1"/>
          </p:cNvSpPr>
          <p:nvPr>
            <p:ph type="ftr" sz="quarter" idx="3"/>
          </p:nvPr>
        </p:nvSpPr>
        <p:spPr>
          <a:xfrm>
            <a:off x="3453000" y="6496184"/>
            <a:ext cx="4581585" cy="201168"/>
          </a:xfrm>
          <a:prstGeom prst="rect">
            <a:avLst/>
          </a:prstGeom>
        </p:spPr>
        <p:txBody>
          <a:bodyPr vert="horz" lIns="0" tIns="0" rIns="0" bIns="0" rtlCol="0" anchor="t" anchorCtr="0">
            <a:noAutofit/>
          </a:bodyPr>
          <a:lstStyle>
            <a:lvl1pPr algn="l">
              <a:defRPr sz="1100">
                <a:solidFill>
                  <a:schemeClr val="bg1"/>
                </a:solidFill>
                <a:latin typeface="+mn-lt"/>
                <a:cs typeface="Arial" pitchFamily="34" charset="0"/>
              </a:defRPr>
            </a:lvl1pPr>
          </a:lstStyle>
          <a:p>
            <a:r>
              <a:rPr lang="en-GB">
                <a:solidFill>
                  <a:srgbClr val="646464"/>
                </a:solidFill>
              </a:rPr>
              <a:t>Presentation title</a:t>
            </a:r>
            <a:endParaRPr lang="en-GB" dirty="0">
              <a:solidFill>
                <a:srgbClr val="646464"/>
              </a:solidFill>
            </a:endParaRPr>
          </a:p>
        </p:txBody>
      </p:sp>
      <p:sp>
        <p:nvSpPr>
          <p:cNvPr id="15" name="TextBox 14"/>
          <p:cNvSpPr txBox="1"/>
          <p:nvPr/>
        </p:nvSpPr>
        <p:spPr>
          <a:xfrm>
            <a:off x="609917" y="6496184"/>
            <a:ext cx="963670" cy="201168"/>
          </a:xfrm>
          <a:prstGeom prst="rect">
            <a:avLst/>
          </a:prstGeom>
          <a:noFill/>
        </p:spPr>
        <p:txBody>
          <a:bodyPr vert="horz" wrap="square" lIns="0" tIns="0" rIns="0" bIns="0" rtlCol="0" anchor="t" anchorCtr="0">
            <a:noAutofit/>
          </a:bodyPr>
          <a:lstStyle/>
          <a:p>
            <a:r>
              <a:rPr lang="en-GB" sz="1100" dirty="0">
                <a:solidFill>
                  <a:srgbClr val="646464"/>
                </a:solidFill>
                <a:cs typeface="Arial" pitchFamily="34" charset="0"/>
              </a:rPr>
              <a:t>Page </a:t>
            </a:r>
            <a:fld id="{9AE4D82F-B047-469B-AC52-A46321747EAF}" type="slidenum">
              <a:rPr lang="en-GB" sz="1100" smtClean="0">
                <a:solidFill>
                  <a:srgbClr val="646464"/>
                </a:solidFill>
                <a:cs typeface="Arial" pitchFamily="34" charset="0"/>
              </a:rPr>
              <a:pPr/>
              <a:t>‹#›</a:t>
            </a:fld>
            <a:endParaRPr lang="en-GB" sz="1100" dirty="0">
              <a:solidFill>
                <a:srgbClr val="646464"/>
              </a:solidFill>
              <a:cs typeface="Arial" pitchFamily="34" charset="0"/>
            </a:endParaRPr>
          </a:p>
        </p:txBody>
      </p:sp>
      <p:sp>
        <p:nvSpPr>
          <p:cNvPr id="16" name="Date Placeholder 3"/>
          <p:cNvSpPr>
            <a:spLocks noGrp="1"/>
          </p:cNvSpPr>
          <p:nvPr>
            <p:ph type="dt" sz="half" idx="2"/>
          </p:nvPr>
        </p:nvSpPr>
        <p:spPr>
          <a:xfrm>
            <a:off x="1624570" y="6496184"/>
            <a:ext cx="1585786" cy="201168"/>
          </a:xfrm>
          <a:prstGeom prst="rect">
            <a:avLst/>
          </a:prstGeom>
        </p:spPr>
        <p:txBody>
          <a:bodyPr vert="horz" wrap="none" lIns="0" tIns="0" rIns="0" bIns="0" rtlCol="0" anchor="t" anchorCtr="0">
            <a:noAutofit/>
          </a:bodyPr>
          <a:lstStyle>
            <a:lvl1pPr algn="l">
              <a:defRPr sz="1100">
                <a:solidFill>
                  <a:schemeClr val="bg1"/>
                </a:solidFill>
                <a:latin typeface="+mn-lt"/>
                <a:cs typeface="Arial" pitchFamily="34" charset="0"/>
              </a:defRPr>
            </a:lvl1pPr>
          </a:lstStyle>
          <a:p>
            <a:r>
              <a:rPr lang="en-US" dirty="0">
                <a:solidFill>
                  <a:srgbClr val="646464"/>
                </a:solidFill>
              </a:rPr>
              <a:t>1 January 2014</a:t>
            </a:r>
          </a:p>
        </p:txBody>
      </p:sp>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51708" y="6327650"/>
            <a:ext cx="533503" cy="408838"/>
          </a:xfrm>
          <a:prstGeom prst="rect">
            <a:avLst/>
          </a:prstGeom>
        </p:spPr>
      </p:pic>
    </p:spTree>
    <p:extLst>
      <p:ext uri="{BB962C8B-B14F-4D97-AF65-F5344CB8AC3E}">
        <p14:creationId xmlns:p14="http://schemas.microsoft.com/office/powerpoint/2010/main" val="846130495"/>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609927" y="201600"/>
            <a:ext cx="10982751"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13" name="Text Placeholder 2"/>
          <p:cNvSpPr>
            <a:spLocks noGrp="1"/>
          </p:cNvSpPr>
          <p:nvPr>
            <p:ph type="body" idx="1"/>
          </p:nvPr>
        </p:nvSpPr>
        <p:spPr>
          <a:xfrm>
            <a:off x="609920" y="1425600"/>
            <a:ext cx="10978516" cy="4698976"/>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ooter Placeholder 4"/>
          <p:cNvSpPr>
            <a:spLocks noGrp="1"/>
          </p:cNvSpPr>
          <p:nvPr>
            <p:ph type="ftr" sz="quarter" idx="3"/>
          </p:nvPr>
        </p:nvSpPr>
        <p:spPr>
          <a:xfrm>
            <a:off x="3453000" y="6496184"/>
            <a:ext cx="4581586" cy="201168"/>
          </a:xfrm>
          <a:prstGeom prst="rect">
            <a:avLst/>
          </a:prstGeom>
        </p:spPr>
        <p:txBody>
          <a:bodyPr vert="horz" lIns="0" tIns="0" rIns="0" bIns="0" rtlCol="0" anchor="t" anchorCtr="0">
            <a:noAutofit/>
          </a:bodyPr>
          <a:lstStyle>
            <a:lvl1pPr algn="l">
              <a:defRPr sz="1100">
                <a:solidFill>
                  <a:schemeClr val="bg1"/>
                </a:solidFill>
                <a:latin typeface="+mn-lt"/>
                <a:cs typeface="Arial" pitchFamily="34" charset="0"/>
              </a:defRPr>
            </a:lvl1pPr>
          </a:lstStyle>
          <a:p>
            <a:r>
              <a:rPr lang="en-GB">
                <a:solidFill>
                  <a:srgbClr val="646464"/>
                </a:solidFill>
              </a:rPr>
              <a:t>Presentation title</a:t>
            </a:r>
            <a:endParaRPr lang="en-GB" dirty="0">
              <a:solidFill>
                <a:srgbClr val="646464"/>
              </a:solidFill>
            </a:endParaRPr>
          </a:p>
        </p:txBody>
      </p:sp>
      <p:sp>
        <p:nvSpPr>
          <p:cNvPr id="15" name="TextBox 14"/>
          <p:cNvSpPr txBox="1"/>
          <p:nvPr/>
        </p:nvSpPr>
        <p:spPr>
          <a:xfrm>
            <a:off x="609919" y="6496184"/>
            <a:ext cx="963670" cy="201168"/>
          </a:xfrm>
          <a:prstGeom prst="rect">
            <a:avLst/>
          </a:prstGeom>
          <a:noFill/>
        </p:spPr>
        <p:txBody>
          <a:bodyPr vert="horz" wrap="square" lIns="0" tIns="0" rIns="0" bIns="0" rtlCol="0" anchor="t" anchorCtr="0">
            <a:noAutofit/>
          </a:bodyPr>
          <a:lstStyle/>
          <a:p>
            <a:r>
              <a:rPr lang="en-GB" sz="1100" dirty="0">
                <a:solidFill>
                  <a:srgbClr val="646464"/>
                </a:solidFill>
                <a:cs typeface="Arial" pitchFamily="34" charset="0"/>
              </a:rPr>
              <a:t>Page </a:t>
            </a:r>
            <a:fld id="{9AE4D82F-B047-469B-AC52-A46321747EAF}" type="slidenum">
              <a:rPr lang="en-GB" sz="1100" smtClean="0">
                <a:solidFill>
                  <a:srgbClr val="646464"/>
                </a:solidFill>
                <a:cs typeface="Arial" pitchFamily="34" charset="0"/>
              </a:rPr>
              <a:pPr/>
              <a:t>‹#›</a:t>
            </a:fld>
            <a:endParaRPr lang="en-GB" sz="1100" dirty="0">
              <a:solidFill>
                <a:srgbClr val="646464"/>
              </a:solidFill>
              <a:cs typeface="Arial" pitchFamily="34" charset="0"/>
            </a:endParaRPr>
          </a:p>
        </p:txBody>
      </p:sp>
      <p:sp>
        <p:nvSpPr>
          <p:cNvPr id="16" name="Date Placeholder 3"/>
          <p:cNvSpPr>
            <a:spLocks noGrp="1"/>
          </p:cNvSpPr>
          <p:nvPr>
            <p:ph type="dt" sz="half" idx="2"/>
          </p:nvPr>
        </p:nvSpPr>
        <p:spPr>
          <a:xfrm>
            <a:off x="1624571" y="6496184"/>
            <a:ext cx="1585786" cy="201168"/>
          </a:xfrm>
          <a:prstGeom prst="rect">
            <a:avLst/>
          </a:prstGeom>
        </p:spPr>
        <p:txBody>
          <a:bodyPr vert="horz" wrap="none" lIns="0" tIns="0" rIns="0" bIns="0" rtlCol="0" anchor="t" anchorCtr="0">
            <a:noAutofit/>
          </a:bodyPr>
          <a:lstStyle>
            <a:lvl1pPr algn="l">
              <a:defRPr sz="1100">
                <a:solidFill>
                  <a:schemeClr val="bg1"/>
                </a:solidFill>
                <a:latin typeface="+mn-lt"/>
                <a:cs typeface="Arial" pitchFamily="34" charset="0"/>
              </a:defRPr>
            </a:lvl1pPr>
          </a:lstStyle>
          <a:p>
            <a:r>
              <a:rPr lang="en-US" dirty="0">
                <a:solidFill>
                  <a:srgbClr val="646464"/>
                </a:solidFill>
              </a:rPr>
              <a:t>1 January 2014</a:t>
            </a:r>
          </a:p>
        </p:txBody>
      </p:sp>
      <p:pic>
        <p:nvPicPr>
          <p:cNvPr id="17" name="Picture 1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051716" y="6327650"/>
            <a:ext cx="533503" cy="408838"/>
          </a:xfrm>
          <a:prstGeom prst="rect">
            <a:avLst/>
          </a:prstGeom>
        </p:spPr>
      </p:pic>
    </p:spTree>
    <p:extLst>
      <p:ext uri="{BB962C8B-B14F-4D97-AF65-F5344CB8AC3E}">
        <p14:creationId xmlns:p14="http://schemas.microsoft.com/office/powerpoint/2010/main" val="158029728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Lst>
  <p:hf sldNum="0" hdr="0"/>
  <p:txStyles>
    <p:titleStyle>
      <a:lvl1pPr algn="l" defTabSz="914400" rtl="0" eaLnBrk="1" latinLnBrk="0" hangingPunct="1">
        <a:lnSpc>
          <a:spcPct val="85000"/>
        </a:lnSpc>
        <a:spcBef>
          <a:spcPct val="0"/>
        </a:spcBef>
        <a:buNone/>
        <a:defRPr sz="3000" b="1" kern="1200">
          <a:solidFill>
            <a:schemeClr val="bg1"/>
          </a:solidFill>
          <a:latin typeface="+mn-lt"/>
          <a:ea typeface="+mj-ea"/>
          <a:cs typeface="Arial" pitchFamily="34" charset="0"/>
        </a:defRPr>
      </a:lvl1pPr>
    </p:titleStyle>
    <p:body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6542" y="1828801"/>
            <a:ext cx="11209536" cy="4280694"/>
          </a:xfrm>
          <a:prstGeom prst="rect">
            <a:avLst/>
          </a:prstGeom>
        </p:spPr>
        <p:txBody>
          <a:bodyPr vert="horz" lIns="0" tIns="0" rIns="0" bIns="0" rtlCol="0">
            <a:noAutofit/>
          </a:bodyPr>
          <a:lstStyle/>
          <a:p>
            <a:pPr lvl="0"/>
            <a:r>
              <a:rPr lang="en-GB" dirty="0"/>
              <a:t>Click to edit Master text styles</a:t>
            </a:r>
          </a:p>
        </p:txBody>
      </p:sp>
      <p:sp>
        <p:nvSpPr>
          <p:cNvPr id="6" name="Slide Number Placeholder 5"/>
          <p:cNvSpPr>
            <a:spLocks noGrp="1"/>
          </p:cNvSpPr>
          <p:nvPr>
            <p:ph type="sldNum" sz="quarter" idx="4"/>
          </p:nvPr>
        </p:nvSpPr>
        <p:spPr>
          <a:xfrm>
            <a:off x="11027737" y="110121"/>
            <a:ext cx="678343" cy="365125"/>
          </a:xfrm>
          <a:prstGeom prst="rect">
            <a:avLst/>
          </a:prstGeom>
        </p:spPr>
        <p:txBody>
          <a:bodyPr vert="horz" lIns="16418" tIns="8209" rIns="16418" bIns="8209" rtlCol="0" anchor="ctr"/>
          <a:lstStyle>
            <a:lvl1pPr algn="r">
              <a:defRPr sz="600">
                <a:solidFill>
                  <a:schemeClr val="tx1">
                    <a:tint val="75000"/>
                  </a:schemeClr>
                </a:solidFill>
              </a:defRPr>
            </a:lvl1pPr>
          </a:lstStyle>
          <a:p>
            <a:pPr defTabSz="521122"/>
            <a:fld id="{CFD54472-CB89-A04D-BCD1-7AD72FCD89F8}" type="slidenum">
              <a:rPr lang="en-US" smtClean="0">
                <a:solidFill>
                  <a:srgbClr val="4F4E4E">
                    <a:tint val="75000"/>
                  </a:srgbClr>
                </a:solidFill>
                <a:ea typeface="MS PGothic" panose="020B0600070205080204" pitchFamily="34" charset="-128"/>
              </a:rPr>
              <a:pPr defTabSz="521122"/>
              <a:t>‹#›</a:t>
            </a:fld>
            <a:endParaRPr lang="en-US" dirty="0">
              <a:solidFill>
                <a:srgbClr val="4F4E4E">
                  <a:tint val="75000"/>
                </a:srgbClr>
              </a:solidFill>
              <a:ea typeface="MS PGothic" panose="020B0600070205080204" pitchFamily="34" charset="-128"/>
            </a:endParaRPr>
          </a:p>
        </p:txBody>
      </p:sp>
      <p:cxnSp>
        <p:nvCxnSpPr>
          <p:cNvPr id="8" name="Straight Connector 7"/>
          <p:cNvCxnSpPr/>
          <p:nvPr userDrawn="1"/>
        </p:nvCxnSpPr>
        <p:spPr>
          <a:xfrm flipV="1">
            <a:off x="492277" y="354838"/>
            <a:ext cx="11213803" cy="0"/>
          </a:xfrm>
          <a:prstGeom prst="line">
            <a:avLst/>
          </a:prstGeom>
          <a:ln w="19050" cmpd="sng">
            <a:solidFill>
              <a:srgbClr val="65A087"/>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492277" y="6508614"/>
            <a:ext cx="1315921" cy="136543"/>
          </a:xfrm>
          <a:prstGeom prst="rect">
            <a:avLst/>
          </a:prstGeom>
        </p:spPr>
        <p:txBody>
          <a:bodyPr wrap="square" lIns="43781" tIns="21891" rIns="43781" bIns="21891">
            <a:spAutoFit/>
          </a:bodyPr>
          <a:lstStyle/>
          <a:p>
            <a:pPr defTabSz="521122"/>
            <a:r>
              <a:rPr lang="en-US" sz="600" dirty="0">
                <a:solidFill>
                  <a:srgbClr val="4F4E4E">
                    <a:lumMod val="50000"/>
                    <a:lumOff val="50000"/>
                  </a:srgbClr>
                </a:solidFill>
                <a:ea typeface="MS PGothic" panose="020B0600070205080204" pitchFamily="34" charset="-128"/>
              </a:rPr>
              <a:t>Copyright EY Seren © 2016</a:t>
            </a:r>
          </a:p>
        </p:txBody>
      </p:sp>
      <p:pic>
        <p:nvPicPr>
          <p:cNvPr id="9" name="Picture 8" descr="EY Seren logo_Coated_RGB.png"/>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54653" y="6310383"/>
            <a:ext cx="1250629" cy="322205"/>
          </a:xfrm>
          <a:prstGeom prst="rect">
            <a:avLst/>
          </a:prstGeom>
        </p:spPr>
      </p:pic>
      <p:sp>
        <p:nvSpPr>
          <p:cNvPr id="11" name="Title Placeholder 1"/>
          <p:cNvSpPr>
            <a:spLocks noGrp="1"/>
          </p:cNvSpPr>
          <p:nvPr>
            <p:ph type="title"/>
          </p:nvPr>
        </p:nvSpPr>
        <p:spPr>
          <a:xfrm>
            <a:off x="445685" y="690872"/>
            <a:ext cx="11385536" cy="574454"/>
          </a:xfrm>
          <a:prstGeom prst="rect">
            <a:avLst/>
          </a:prstGeom>
        </p:spPr>
        <p:txBody>
          <a:bodyPr vert="horz" wrap="square" lIns="0" tIns="0" rIns="0" bIns="0" rtlCol="0" anchor="t" anchorCtr="0">
            <a:noAutofit/>
          </a:bodyPr>
          <a:lstStyle/>
          <a:p>
            <a:pPr lvl="0"/>
            <a:r>
              <a:rPr lang="en-GB" dirty="0"/>
              <a:t>Click to edit Master text</a:t>
            </a:r>
          </a:p>
        </p:txBody>
      </p:sp>
    </p:spTree>
    <p:extLst>
      <p:ext uri="{BB962C8B-B14F-4D97-AF65-F5344CB8AC3E}">
        <p14:creationId xmlns:p14="http://schemas.microsoft.com/office/powerpoint/2010/main" val="102376407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Lst>
  <p:txStyles>
    <p:titleStyle>
      <a:lvl1pPr algn="l" defTabSz="218893" rtl="0" eaLnBrk="1" latinLnBrk="0" hangingPunct="1">
        <a:lnSpc>
          <a:spcPts val="4309"/>
        </a:lnSpc>
        <a:spcBef>
          <a:spcPct val="0"/>
        </a:spcBef>
        <a:buNone/>
        <a:defRPr sz="4000" kern="1200" spc="-120" baseline="0">
          <a:solidFill>
            <a:srgbClr val="87B39F"/>
          </a:solidFill>
          <a:latin typeface="+mj-lt"/>
          <a:ea typeface="+mj-ea"/>
          <a:cs typeface="Arial"/>
        </a:defRPr>
      </a:lvl1pPr>
    </p:titleStyle>
    <p:bodyStyle>
      <a:lvl1pPr marL="0" indent="0" algn="l" defTabSz="218893" rtl="0" eaLnBrk="1" latinLnBrk="0" hangingPunct="1">
        <a:lnSpc>
          <a:spcPct val="100000"/>
        </a:lnSpc>
        <a:spcBef>
          <a:spcPts val="0"/>
        </a:spcBef>
        <a:spcAft>
          <a:spcPts val="0"/>
        </a:spcAft>
        <a:buClr>
          <a:srgbClr val="4F4E4E"/>
        </a:buClr>
        <a:buSzPct val="100000"/>
        <a:buFontTx/>
        <a:buNone/>
        <a:tabLst>
          <a:tab pos="7028599" algn="l"/>
        </a:tabLst>
        <a:defRPr sz="1900" kern="2000" spc="-14">
          <a:solidFill>
            <a:srgbClr val="636262"/>
          </a:solidFill>
          <a:latin typeface="+mn-lt"/>
          <a:ea typeface="+mn-ea"/>
          <a:cs typeface="+mn-cs"/>
        </a:defRPr>
      </a:lvl1pPr>
      <a:lvl2pPr marL="355702" indent="-136808" algn="l" defTabSz="218893" rtl="0" eaLnBrk="1" latinLnBrk="0" hangingPunct="1">
        <a:lnSpc>
          <a:spcPct val="150000"/>
        </a:lnSpc>
        <a:spcBef>
          <a:spcPts val="0"/>
        </a:spcBef>
        <a:buSzPct val="100000"/>
        <a:buFont typeface="Arial"/>
        <a:buChar char="–"/>
        <a:defRPr sz="1900" kern="1200" spc="-14">
          <a:solidFill>
            <a:srgbClr val="4F4E4E"/>
          </a:solidFill>
          <a:latin typeface="+mn-lt"/>
          <a:ea typeface="+mn-ea"/>
          <a:cs typeface="+mn-cs"/>
        </a:defRPr>
      </a:lvl2pPr>
      <a:lvl3pPr marL="547234" indent="-109447" algn="l" defTabSz="218893" rtl="0" eaLnBrk="1" latinLnBrk="0" hangingPunct="1">
        <a:lnSpc>
          <a:spcPct val="150000"/>
        </a:lnSpc>
        <a:spcBef>
          <a:spcPts val="0"/>
        </a:spcBef>
        <a:buSzPct val="80000"/>
        <a:buFont typeface="Arial"/>
        <a:buChar char="•"/>
        <a:defRPr sz="1900" kern="1200" spc="-14">
          <a:solidFill>
            <a:srgbClr val="4F4E4E"/>
          </a:solidFill>
          <a:latin typeface="+mn-lt"/>
          <a:ea typeface="+mn-ea"/>
          <a:cs typeface="+mn-cs"/>
        </a:defRPr>
      </a:lvl3pPr>
      <a:lvl4pPr marL="766128" indent="-109447" algn="l" defTabSz="218893" rtl="0" eaLnBrk="1" latinLnBrk="0" hangingPunct="1">
        <a:lnSpc>
          <a:spcPct val="150000"/>
        </a:lnSpc>
        <a:spcBef>
          <a:spcPts val="0"/>
        </a:spcBef>
        <a:buSzPct val="80000"/>
        <a:buFont typeface="Arial"/>
        <a:buChar char="–"/>
        <a:defRPr sz="1900" kern="1200" spc="-14">
          <a:solidFill>
            <a:srgbClr val="4F4E4E"/>
          </a:solidFill>
          <a:latin typeface="+mn-lt"/>
          <a:ea typeface="+mn-ea"/>
          <a:cs typeface="+mn-cs"/>
        </a:defRPr>
      </a:lvl4pPr>
      <a:lvl5pPr marL="985021" indent="-109447" algn="l" defTabSz="218893" rtl="0" eaLnBrk="1" latinLnBrk="0" hangingPunct="1">
        <a:lnSpc>
          <a:spcPct val="150000"/>
        </a:lnSpc>
        <a:spcBef>
          <a:spcPts val="0"/>
        </a:spcBef>
        <a:buSzPct val="80000"/>
        <a:buFont typeface="Arial"/>
        <a:buChar char="»"/>
        <a:defRPr sz="1900" kern="1200" spc="-14">
          <a:solidFill>
            <a:srgbClr val="4F4E4E"/>
          </a:solidFill>
          <a:latin typeface="+mn-lt"/>
          <a:ea typeface="+mn-ea"/>
          <a:cs typeface="+mn-cs"/>
        </a:defRPr>
      </a:lvl5pPr>
      <a:lvl6pPr marL="1203915" indent="-109447" algn="l" defTabSz="218893" rtl="0" eaLnBrk="1" latinLnBrk="0" hangingPunct="1">
        <a:spcBef>
          <a:spcPct val="20000"/>
        </a:spcBef>
        <a:buFont typeface="Arial"/>
        <a:buChar char="•"/>
        <a:defRPr sz="1000" kern="1200">
          <a:solidFill>
            <a:schemeClr val="tx1"/>
          </a:solidFill>
          <a:latin typeface="+mn-lt"/>
          <a:ea typeface="+mn-ea"/>
          <a:cs typeface="+mn-cs"/>
        </a:defRPr>
      </a:lvl6pPr>
      <a:lvl7pPr marL="1422809" indent="-109447" algn="l" defTabSz="218893" rtl="0" eaLnBrk="1" latinLnBrk="0" hangingPunct="1">
        <a:spcBef>
          <a:spcPct val="20000"/>
        </a:spcBef>
        <a:buFont typeface="Arial"/>
        <a:buChar char="•"/>
        <a:defRPr sz="1000" kern="1200">
          <a:solidFill>
            <a:schemeClr val="tx1"/>
          </a:solidFill>
          <a:latin typeface="+mn-lt"/>
          <a:ea typeface="+mn-ea"/>
          <a:cs typeface="+mn-cs"/>
        </a:defRPr>
      </a:lvl7pPr>
      <a:lvl8pPr marL="1641703" indent="-109447" algn="l" defTabSz="218893" rtl="0" eaLnBrk="1" latinLnBrk="0" hangingPunct="1">
        <a:spcBef>
          <a:spcPct val="20000"/>
        </a:spcBef>
        <a:buFont typeface="Arial"/>
        <a:buChar char="•"/>
        <a:defRPr sz="1000" kern="1200">
          <a:solidFill>
            <a:schemeClr val="tx1"/>
          </a:solidFill>
          <a:latin typeface="+mn-lt"/>
          <a:ea typeface="+mn-ea"/>
          <a:cs typeface="+mn-cs"/>
        </a:defRPr>
      </a:lvl8pPr>
      <a:lvl9pPr marL="1860596" indent="-109447" algn="l" defTabSz="218893" rtl="0" eaLnBrk="1" latinLnBrk="0" hangingPunct="1">
        <a:spcBef>
          <a:spcPct val="20000"/>
        </a:spcBef>
        <a:buFont typeface="Arial"/>
        <a:buChar char="•"/>
        <a:defRPr sz="1000" kern="1200">
          <a:solidFill>
            <a:schemeClr val="tx1"/>
          </a:solidFill>
          <a:latin typeface="+mn-lt"/>
          <a:ea typeface="+mn-ea"/>
          <a:cs typeface="+mn-cs"/>
        </a:defRPr>
      </a:lvl9pPr>
    </p:bodyStyle>
    <p:otherStyle>
      <a:defPPr>
        <a:defRPr lang="en-US"/>
      </a:defPPr>
      <a:lvl1pPr marL="0" algn="l" defTabSz="218893" rtl="0" eaLnBrk="1" latinLnBrk="0" hangingPunct="1">
        <a:defRPr sz="900" kern="1200">
          <a:solidFill>
            <a:schemeClr val="tx1"/>
          </a:solidFill>
          <a:latin typeface="+mn-lt"/>
          <a:ea typeface="+mn-ea"/>
          <a:cs typeface="+mn-cs"/>
        </a:defRPr>
      </a:lvl1pPr>
      <a:lvl2pPr marL="218893" algn="l" defTabSz="218893" rtl="0" eaLnBrk="1" latinLnBrk="0" hangingPunct="1">
        <a:defRPr sz="900" kern="1200">
          <a:solidFill>
            <a:schemeClr val="tx1"/>
          </a:solidFill>
          <a:latin typeface="+mn-lt"/>
          <a:ea typeface="+mn-ea"/>
          <a:cs typeface="+mn-cs"/>
        </a:defRPr>
      </a:lvl2pPr>
      <a:lvl3pPr marL="437787" algn="l" defTabSz="218893" rtl="0" eaLnBrk="1" latinLnBrk="0" hangingPunct="1">
        <a:defRPr sz="900" kern="1200">
          <a:solidFill>
            <a:schemeClr val="tx1"/>
          </a:solidFill>
          <a:latin typeface="+mn-lt"/>
          <a:ea typeface="+mn-ea"/>
          <a:cs typeface="+mn-cs"/>
        </a:defRPr>
      </a:lvl3pPr>
      <a:lvl4pPr marL="656681" algn="l" defTabSz="218893" rtl="0" eaLnBrk="1" latinLnBrk="0" hangingPunct="1">
        <a:defRPr sz="900" kern="1200">
          <a:solidFill>
            <a:schemeClr val="tx1"/>
          </a:solidFill>
          <a:latin typeface="+mn-lt"/>
          <a:ea typeface="+mn-ea"/>
          <a:cs typeface="+mn-cs"/>
        </a:defRPr>
      </a:lvl4pPr>
      <a:lvl5pPr marL="875575" algn="l" defTabSz="218893" rtl="0" eaLnBrk="1" latinLnBrk="0" hangingPunct="1">
        <a:defRPr sz="900" kern="1200">
          <a:solidFill>
            <a:schemeClr val="tx1"/>
          </a:solidFill>
          <a:latin typeface="+mn-lt"/>
          <a:ea typeface="+mn-ea"/>
          <a:cs typeface="+mn-cs"/>
        </a:defRPr>
      </a:lvl5pPr>
      <a:lvl6pPr marL="1094468" algn="l" defTabSz="218893" rtl="0" eaLnBrk="1" latinLnBrk="0" hangingPunct="1">
        <a:defRPr sz="900" kern="1200">
          <a:solidFill>
            <a:schemeClr val="tx1"/>
          </a:solidFill>
          <a:latin typeface="+mn-lt"/>
          <a:ea typeface="+mn-ea"/>
          <a:cs typeface="+mn-cs"/>
        </a:defRPr>
      </a:lvl6pPr>
      <a:lvl7pPr marL="1313362" algn="l" defTabSz="218893" rtl="0" eaLnBrk="1" latinLnBrk="0" hangingPunct="1">
        <a:defRPr sz="900" kern="1200">
          <a:solidFill>
            <a:schemeClr val="tx1"/>
          </a:solidFill>
          <a:latin typeface="+mn-lt"/>
          <a:ea typeface="+mn-ea"/>
          <a:cs typeface="+mn-cs"/>
        </a:defRPr>
      </a:lvl7pPr>
      <a:lvl8pPr marL="1532256" algn="l" defTabSz="218893" rtl="0" eaLnBrk="1" latinLnBrk="0" hangingPunct="1">
        <a:defRPr sz="900" kern="1200">
          <a:solidFill>
            <a:schemeClr val="tx1"/>
          </a:solidFill>
          <a:latin typeface="+mn-lt"/>
          <a:ea typeface="+mn-ea"/>
          <a:cs typeface="+mn-cs"/>
        </a:defRPr>
      </a:lvl8pPr>
      <a:lvl9pPr marL="1751149" algn="l" defTabSz="218893"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4">
          <p15:clr>
            <a:srgbClr val="F26B43"/>
          </p15:clr>
        </p15:guide>
        <p15:guide id="2" pos="614">
          <p15:clr>
            <a:srgbClr val="F26B43"/>
          </p15:clr>
        </p15:guide>
        <p15:guide id="3" pos="3969">
          <p15:clr>
            <a:srgbClr val="F26B43"/>
          </p15:clr>
        </p15:guide>
        <p15:guide id="4" pos="4207">
          <p15:clr>
            <a:srgbClr val="F26B43"/>
          </p15:clr>
        </p15:guide>
        <p15:guide id="5" orient="horz" pos="7701">
          <p15:clr>
            <a:srgbClr val="F26B43"/>
          </p15:clr>
        </p15:guide>
        <p15:guide id="6" pos="7563">
          <p15:clr>
            <a:srgbClr val="F26B43"/>
          </p15:clr>
        </p15:guide>
        <p15:guide id="7" pos="7801">
          <p15:clr>
            <a:srgbClr val="F26B43"/>
          </p15:clr>
        </p15:guide>
        <p15:guide id="8" pos="11172">
          <p15:clr>
            <a:srgbClr val="F26B43"/>
          </p15:clr>
        </p15:guide>
        <p15:guide id="9" pos="11399">
          <p15:clr>
            <a:srgbClr val="F26B43"/>
          </p15:clr>
        </p15:guide>
        <p15:guide id="10" pos="14756">
          <p15:clr>
            <a:srgbClr val="F26B43"/>
          </p15:clr>
        </p15:guide>
        <p15:guide id="11" pos="5396">
          <p15:clr>
            <a:srgbClr val="F26B43"/>
          </p15:clr>
        </p15:guide>
        <p15:guide id="12" pos="5159">
          <p15:clr>
            <a:srgbClr val="F26B43"/>
          </p15:clr>
        </p15:guide>
        <p15:guide id="13" pos="10196">
          <p15:clr>
            <a:srgbClr val="F26B43"/>
          </p15:clr>
        </p15:guide>
        <p15:guide id="14" pos="994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20" y="201600"/>
            <a:ext cx="10978515" cy="86040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20" y="1425600"/>
            <a:ext cx="10978515" cy="46980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918" y="6409944"/>
            <a:ext cx="960500" cy="201168"/>
          </a:xfrm>
          <a:prstGeom prst="rect">
            <a:avLst/>
          </a:prstGeom>
          <a:noFill/>
        </p:spPr>
        <p:txBody>
          <a:bodyPr wrap="square" lIns="0" tIns="0" rIns="0" bIns="0" rtlCol="0" anchor="ctr" anchorCtr="0">
            <a:noAutofit/>
          </a:bodyPr>
          <a:lstStyle/>
          <a:p>
            <a:r>
              <a:rPr lang="en-GB" sz="1100" dirty="0">
                <a:solidFill>
                  <a:srgbClr val="FFFFFF"/>
                </a:solidFill>
                <a:latin typeface="EYInterstate Light" panose="02000506000000020004" pitchFamily="2" charset="0"/>
              </a:rPr>
              <a:t>Page </a:t>
            </a:r>
            <a:fld id="{9AE4D82F-B047-469B-AC52-A46321747EAF}" type="slidenum">
              <a:rPr lang="en-GB" sz="1100" smtClean="0">
                <a:solidFill>
                  <a:srgbClr val="FFFFFF"/>
                </a:solidFill>
                <a:latin typeface="EYInterstate Light" panose="02000506000000020004" pitchFamily="2" charset="0"/>
              </a:rPr>
              <a:pPr/>
              <a:t>‹#›</a:t>
            </a:fld>
            <a:endParaRPr lang="en-GB" sz="1100" dirty="0">
              <a:solidFill>
                <a:srgbClr val="FFFFFF"/>
              </a:solidFill>
              <a:latin typeface="EYInterstate Light" panose="02000506000000020004" pitchFamily="2" charset="0"/>
            </a:endParaRPr>
          </a:p>
        </p:txBody>
      </p:sp>
      <p:grpSp>
        <p:nvGrpSpPr>
          <p:cNvPr id="8" name="Group 7"/>
          <p:cNvGrpSpPr/>
          <p:nvPr/>
        </p:nvGrpSpPr>
        <p:grpSpPr bwMode="black">
          <a:xfrm>
            <a:off x="11259779" y="6450015"/>
            <a:ext cx="338137" cy="204787"/>
            <a:chOff x="8348663" y="6450013"/>
            <a:chExt cx="338137" cy="204787"/>
          </a:xfrm>
          <a:solidFill>
            <a:srgbClr val="FFFFFF"/>
          </a:solidFill>
        </p:grpSpPr>
        <p:sp>
          <p:nvSpPr>
            <p:cNvPr id="10" name="Freeform 9"/>
            <p:cNvSpPr>
              <a:spLocks/>
            </p:cNvSpPr>
            <p:nvPr userDrawn="1"/>
          </p:nvSpPr>
          <p:spPr bwMode="black">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sp>
          <p:nvSpPr>
            <p:cNvPr id="11" name="Freeform 10"/>
            <p:cNvSpPr>
              <a:spLocks/>
            </p:cNvSpPr>
            <p:nvPr userDrawn="1"/>
          </p:nvSpPr>
          <p:spPr bwMode="black">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FFFFFF"/>
                </a:solidFill>
                <a:latin typeface="EYInterstate Light" panose="02000506000000020004" pitchFamily="2" charset="0"/>
              </a:endParaRPr>
            </a:p>
          </p:txBody>
        </p:sp>
      </p:grpSp>
    </p:spTree>
    <p:extLst>
      <p:ext uri="{BB962C8B-B14F-4D97-AF65-F5344CB8AC3E}">
        <p14:creationId xmlns:p14="http://schemas.microsoft.com/office/powerpoint/2010/main" val="98765534"/>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 id="2147484002" r:id="rId18"/>
    <p:sldLayoutId id="2147484003" r:id="rId19"/>
    <p:sldLayoutId id="2147484004" r:id="rId20"/>
    <p:sldLayoutId id="2147484005" r:id="rId21"/>
    <p:sldLayoutId id="2147484006" r:id="rId22"/>
    <p:sldLayoutId id="2147484007" r:id="rId23"/>
    <p:sldLayoutId id="2147484008" r:id="rId24"/>
    <p:sldLayoutId id="2147484009" r:id="rId25"/>
    <p:sldLayoutId id="2147484010" r:id="rId26"/>
    <p:sldLayoutId id="2147484011" r:id="rId27"/>
    <p:sldLayoutId id="2147484012" r:id="rId28"/>
    <p:sldLayoutId id="2147484013" r:id="rId29"/>
    <p:sldLayoutId id="2147484014" r:id="rId30"/>
    <p:sldLayoutId id="2147484015" r:id="rId31"/>
    <p:sldLayoutId id="2147484016" r:id="rId32"/>
    <p:sldLayoutId id="2147484017" r:id="rId33"/>
    <p:sldLayoutId id="2147484018" r:id="rId34"/>
    <p:sldLayoutId id="2147484019" r:id="rId35"/>
    <p:sldLayoutId id="2147484020" r:id="rId36"/>
  </p:sldLayoutIdLst>
  <p:hf sldNum="0" hdr="0" ftr="0"/>
  <p:txStyles>
    <p:titleStyle>
      <a:lvl1pPr algn="l" defTabSz="914400" rtl="0" eaLnBrk="1" latinLnBrk="0" hangingPunct="1">
        <a:lnSpc>
          <a:spcPct val="85000"/>
        </a:lnSpc>
        <a:spcBef>
          <a:spcPct val="0"/>
        </a:spcBef>
        <a:buNone/>
        <a:defRPr sz="3000" b="1" kern="1200">
          <a:solidFill>
            <a:schemeClr val="bg1"/>
          </a:solidFill>
          <a:latin typeface="EYInterstate Light" panose="02000506000000020004" pitchFamily="2" charset="0"/>
          <a:ea typeface="+mj-ea"/>
          <a:cs typeface="Arial" pitchFamily="34" charset="0"/>
        </a:defRPr>
      </a:lvl1pPr>
    </p:titleStyle>
    <p:bodyStyle>
      <a:lvl1pPr marL="342900" indent="-342900"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EYInterstate Light" panose="02000506000000020004" pitchFamily="2" charset="0"/>
          <a:ea typeface="+mn-ea"/>
          <a:cs typeface="+mn-cs"/>
        </a:defRPr>
      </a:lvl1pPr>
      <a:lvl2pPr marL="709613" indent="-354013"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EYInterstate Light" panose="02000506000000020004" pitchFamily="2" charset="0"/>
          <a:ea typeface="+mn-ea"/>
          <a:cs typeface="+mn-cs"/>
        </a:defRPr>
      </a:lvl2pPr>
      <a:lvl3pPr marL="1077913" indent="-354013"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3pPr>
      <a:lvl4pPr marL="1433513" indent="-355600"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4pPr>
      <a:lvl5pPr marL="1787525" indent="-354013"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10677" y="1814215"/>
            <a:ext cx="4041687" cy="86561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000" b="1" kern="1200">
                <a:solidFill>
                  <a:srgbClr val="404040"/>
                </a:solidFill>
                <a:latin typeface="+mn-lt"/>
                <a:ea typeface="+mj-ea"/>
                <a:cs typeface="Arial" pitchFamily="34" charset="0"/>
              </a:defRPr>
            </a:lvl1pPr>
          </a:lstStyle>
          <a:p>
            <a:r>
              <a:rPr lang="en-US" sz="2400" dirty="0"/>
              <a:t>Data Analytics</a:t>
            </a:r>
          </a:p>
          <a:p>
            <a:r>
              <a:rPr lang="en-US" sz="2400" b="0" dirty="0"/>
              <a:t>SQL Stored Procedures</a:t>
            </a:r>
            <a:endParaRPr lang="en-GB" sz="2400" dirty="0"/>
          </a:p>
        </p:txBody>
      </p:sp>
      <p:sp>
        <p:nvSpPr>
          <p:cNvPr id="5" name="Subtitle 2"/>
          <p:cNvSpPr txBox="1">
            <a:spLocks/>
          </p:cNvSpPr>
          <p:nvPr/>
        </p:nvSpPr>
        <p:spPr>
          <a:xfrm>
            <a:off x="8772808" y="3370942"/>
            <a:ext cx="1184629" cy="645742"/>
          </a:xfrm>
          <a:prstGeom prst="rect">
            <a:avLst/>
          </a:prstGeom>
        </p:spPr>
        <p:txBody>
          <a:bodyPr vert="horz" lIns="0" tIns="0" rIns="0" bIns="0" rtlCol="0" anchor="t" anchorCtr="0">
            <a:noAutofit/>
          </a:bodyPr>
          <a:lstStyle>
            <a:lvl1pPr marL="0" indent="0" algn="l" defTabSz="914400" rtl="0" eaLnBrk="1" latinLnBrk="0" hangingPunct="1">
              <a:spcBef>
                <a:spcPct val="20000"/>
              </a:spcBef>
              <a:buClr>
                <a:schemeClr val="accent2"/>
              </a:buClr>
              <a:buSzPct val="70000"/>
              <a:buFont typeface="Arial" pitchFamily="34" charset="0"/>
              <a:buNone/>
              <a:defRPr sz="2000" kern="1200">
                <a:solidFill>
                  <a:srgbClr val="404040"/>
                </a:solidFill>
                <a:latin typeface="+mn-lt"/>
                <a:ea typeface="+mn-ea"/>
                <a:cs typeface="Arial" pitchFamily="34" charset="0"/>
              </a:defRPr>
            </a:lvl1pPr>
            <a:lvl2pPr marL="0" indent="0" algn="l" defTabSz="914400" rtl="0" eaLnBrk="1" latinLnBrk="0" hangingPunct="1">
              <a:spcBef>
                <a:spcPct val="20000"/>
              </a:spcBef>
              <a:buClr>
                <a:schemeClr val="accent2"/>
              </a:buClr>
              <a:buSzPct val="70000"/>
              <a:buFont typeface="Arial" pitchFamily="34" charset="0"/>
              <a:buNone/>
              <a:defRPr sz="1600" kern="1200">
                <a:solidFill>
                  <a:srgbClr val="404040"/>
                </a:solidFill>
                <a:latin typeface="+mn-lt"/>
                <a:ea typeface="+mn-ea"/>
                <a:cs typeface="Arial" pitchFamily="34" charset="0"/>
              </a:defRPr>
            </a:lvl2pPr>
            <a:lvl3pPr marL="914400" indent="0" algn="ctr" defTabSz="914400" rtl="0" eaLnBrk="1" latinLnBrk="0" hangingPunct="1">
              <a:spcBef>
                <a:spcPct val="20000"/>
              </a:spcBef>
              <a:buClr>
                <a:schemeClr val="accent2"/>
              </a:buClr>
              <a:buSzPct val="70000"/>
              <a:buFont typeface="Arial" pitchFamily="34" charset="0"/>
              <a:buNone/>
              <a:defRPr sz="1800" kern="1200">
                <a:solidFill>
                  <a:schemeClr val="tx1">
                    <a:tint val="75000"/>
                  </a:schemeClr>
                </a:solidFill>
                <a:latin typeface="+mn-lt"/>
                <a:ea typeface="+mn-ea"/>
                <a:cs typeface="Arial" pitchFamily="34" charset="0"/>
              </a:defRPr>
            </a:lvl3pPr>
            <a:lvl4pPr marL="1371600" indent="0" algn="ctr" defTabSz="914400" rtl="0" eaLnBrk="1" latinLnBrk="0" hangingPunct="1">
              <a:spcBef>
                <a:spcPct val="20000"/>
              </a:spcBef>
              <a:buClr>
                <a:schemeClr val="accent2"/>
              </a:buClr>
              <a:buSzPct val="70000"/>
              <a:buFont typeface="Arial" pitchFamily="34" charset="0"/>
              <a:buNone/>
              <a:defRPr sz="1600" kern="1200">
                <a:solidFill>
                  <a:schemeClr val="tx1">
                    <a:tint val="75000"/>
                  </a:schemeClr>
                </a:solidFill>
                <a:latin typeface="+mn-lt"/>
                <a:ea typeface="+mn-ea"/>
                <a:cs typeface="Arial" pitchFamily="34" charset="0"/>
              </a:defRPr>
            </a:lvl4pPr>
            <a:lvl5pPr marL="1828800" indent="0" algn="ctr" defTabSz="914400" rtl="0" eaLnBrk="1" latinLnBrk="0" hangingPunct="1">
              <a:spcBef>
                <a:spcPct val="20000"/>
              </a:spcBef>
              <a:buClr>
                <a:schemeClr val="accent2"/>
              </a:buClr>
              <a:buSzPct val="70000"/>
              <a:buFont typeface="Arial" pitchFamily="34" charset="0"/>
              <a:buNone/>
              <a:defRPr sz="16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a:p>
            <a:pPr lvl="1" algn="r" rtl="1"/>
            <a:r>
              <a:rPr lang="he-IL" b="1" dirty="0"/>
              <a:t>יוני 2019</a:t>
            </a:r>
            <a:endParaRPr lang="en-GB" b="1" dirty="0"/>
          </a:p>
        </p:txBody>
      </p:sp>
    </p:spTree>
    <p:extLst>
      <p:ext uri="{BB962C8B-B14F-4D97-AF65-F5344CB8AC3E}">
        <p14:creationId xmlns:p14="http://schemas.microsoft.com/office/powerpoint/2010/main" val="55800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דוגמה לתוצאת פלט עבור הפונקציה מהתרגיל</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pic>
        <p:nvPicPr>
          <p:cNvPr id="6" name="Picture 3">
            <a:extLst>
              <a:ext uri="{FF2B5EF4-FFF2-40B4-BE49-F238E27FC236}">
                <a16:creationId xmlns:a16="http://schemas.microsoft.com/office/drawing/2014/main" id="{7F85FBD4-C5CB-46F6-9833-EC95A79821DE}"/>
              </a:ext>
            </a:extLst>
          </p:cNvPr>
          <p:cNvPicPr>
            <a:picLocks noChangeAspect="1" noChangeArrowheads="1"/>
          </p:cNvPicPr>
          <p:nvPr/>
        </p:nvPicPr>
        <p:blipFill>
          <a:blip r:embed="rId3" cstate="print"/>
          <a:srcRect/>
          <a:stretch>
            <a:fillRect/>
          </a:stretch>
        </p:blipFill>
        <p:spPr bwMode="auto">
          <a:xfrm>
            <a:off x="2006745" y="1336120"/>
            <a:ext cx="7848600" cy="4343399"/>
          </a:xfrm>
          <a:prstGeom prst="rect">
            <a:avLst/>
          </a:prstGeom>
          <a:noFill/>
          <a:ln w="9525">
            <a:noFill/>
            <a:miter lim="800000"/>
            <a:headEnd/>
            <a:tailEnd/>
          </a:ln>
        </p:spPr>
      </p:pic>
    </p:spTree>
    <p:extLst>
      <p:ext uri="{BB962C8B-B14F-4D97-AF65-F5344CB8AC3E}">
        <p14:creationId xmlns:p14="http://schemas.microsoft.com/office/powerpoint/2010/main" val="3075925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Stored procedures</a:t>
            </a:r>
            <a:br>
              <a:rPr lang="en-US" dirty="0"/>
            </a:b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DC3BED35-43F3-4D54-81F3-5DA4D5DF0C47}"/>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פרוצדורה היא קבוצה של הצהרות או פונקציות הנוצרות ונבדקות בתכנית ביצוע </a:t>
            </a:r>
            <a:r>
              <a:rPr lang="he-IL" sz="2000" b="1" dirty="0"/>
              <a:t>אחת</a:t>
            </a:r>
          </a:p>
          <a:p>
            <a:pPr algn="r" rtl="1">
              <a:lnSpc>
                <a:spcPct val="150000"/>
              </a:lnSpc>
              <a:buFont typeface="Arial" panose="020B0604020202020204" pitchFamily="34" charset="0"/>
              <a:buChar char="◄"/>
            </a:pPr>
            <a:r>
              <a:rPr lang="he-IL" sz="2000" dirty="0"/>
              <a:t>פרוצדורה היא שיטת כתיבה של שאילתות </a:t>
            </a:r>
            <a:r>
              <a:rPr lang="en-US" sz="2000" dirty="0"/>
              <a:t>SQL </a:t>
            </a:r>
            <a:r>
              <a:rPr lang="he-IL" sz="2000" dirty="0"/>
              <a:t> המאוחסנות בשרת של בסיס הנתונים </a:t>
            </a:r>
          </a:p>
          <a:p>
            <a:pPr algn="r" rtl="1">
              <a:lnSpc>
                <a:spcPct val="150000"/>
              </a:lnSpc>
              <a:buFont typeface="Arial" panose="020B0604020202020204" pitchFamily="34" charset="0"/>
              <a:buChar char="◄"/>
            </a:pPr>
            <a:r>
              <a:rPr lang="he-IL" sz="2000" dirty="0"/>
              <a:t>הפרוצדורה המאוחסנת כוללת קוד של התחלה, קוד של סיום, פרמטרים וגוף הפרוצדורה, שבו נכתבות הפעולות המתבצעות בפרוצדורה</a:t>
            </a:r>
          </a:p>
          <a:p>
            <a:pPr algn="r" rtl="1">
              <a:lnSpc>
                <a:spcPct val="150000"/>
              </a:lnSpc>
              <a:buFont typeface="Arial" panose="020B0604020202020204" pitchFamily="34" charset="0"/>
              <a:buChar char="◄"/>
            </a:pPr>
            <a:r>
              <a:rPr lang="he-IL" sz="2000" dirty="0"/>
              <a:t>הרצת פרוצדורה בשרת מפחיתה את תעבורת המידע בין השרת לאפליקציה</a:t>
            </a:r>
          </a:p>
          <a:p>
            <a:pPr algn="r" rtl="1">
              <a:lnSpc>
                <a:spcPct val="150000"/>
              </a:lnSpc>
              <a:buFont typeface="Arial" panose="020B0604020202020204" pitchFamily="34" charset="0"/>
              <a:buChar char="◄"/>
            </a:pPr>
            <a:r>
              <a:rPr lang="he-IL" sz="2000" dirty="0"/>
              <a:t>ניתן להשתמש בפרוצדורות לבדיקות נכונות הנתונים, לטיפול בשגיאות, למניפולציה על הנתונים ולטעינת נתונים</a:t>
            </a:r>
          </a:p>
          <a:p>
            <a:pPr algn="r" rtl="1">
              <a:lnSpc>
                <a:spcPct val="150000"/>
              </a:lnSpc>
              <a:buFont typeface="Arial" panose="020B0604020202020204" pitchFamily="34" charset="0"/>
              <a:buChar char="◄"/>
            </a:pPr>
            <a:r>
              <a:rPr lang="he-IL" sz="2000" dirty="0"/>
              <a:t>פרוצדורה ב </a:t>
            </a:r>
            <a:r>
              <a:rPr lang="en-US" sz="2000" dirty="0"/>
              <a:t>SQL SERVER</a:t>
            </a:r>
            <a:r>
              <a:rPr lang="he-IL" sz="2000" dirty="0"/>
              <a:t> יכולה לקבל פרמטרים בקלט ולהחזיר ערכים מרובים בצורה של פרמטרים בפלט</a:t>
            </a:r>
          </a:p>
        </p:txBody>
      </p:sp>
    </p:spTree>
    <p:extLst>
      <p:ext uri="{BB962C8B-B14F-4D97-AF65-F5344CB8AC3E}">
        <p14:creationId xmlns:p14="http://schemas.microsoft.com/office/powerpoint/2010/main" val="208605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Stored procedures</a:t>
            </a:r>
            <a:br>
              <a:rPr lang="en-US" dirty="0"/>
            </a:b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DC3BED35-43F3-4D54-81F3-5DA4D5DF0C47}"/>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לפרוצדורה יש כותרת וגוף</a:t>
            </a:r>
          </a:p>
          <a:p>
            <a:pPr algn="r" rtl="1">
              <a:lnSpc>
                <a:spcPct val="150000"/>
              </a:lnSpc>
              <a:buFont typeface="Arial" panose="020B0604020202020204" pitchFamily="34" charset="0"/>
              <a:buChar char="◄"/>
            </a:pPr>
            <a:r>
              <a:rPr lang="he-IL" sz="2000" dirty="0"/>
              <a:t>הכותרת כוללת את שם הפרוצדורה ואת הפרמטרים או המשתנים שמועברים לפרוצדורה</a:t>
            </a:r>
          </a:p>
          <a:p>
            <a:pPr algn="r" rtl="1">
              <a:lnSpc>
                <a:spcPct val="150000"/>
              </a:lnSpc>
              <a:buFont typeface="Arial" panose="020B0604020202020204" pitchFamily="34" charset="0"/>
              <a:buChar char="◄"/>
            </a:pPr>
            <a:r>
              <a:rPr lang="he-IL" sz="2000" dirty="0"/>
              <a:t>גוף הפרוצדורה כולל את חלק ההצהרות (איפה שמגדירים את המשתנים) ואת חלק ההוצאה לפועל  </a:t>
            </a:r>
          </a:p>
        </p:txBody>
      </p:sp>
    </p:spTree>
    <p:extLst>
      <p:ext uri="{BB962C8B-B14F-4D97-AF65-F5344CB8AC3E}">
        <p14:creationId xmlns:p14="http://schemas.microsoft.com/office/powerpoint/2010/main" val="143605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שימוש בפרמטרים בפרוצדורה</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DC3BED35-43F3-4D54-81F3-5DA4D5DF0C47}"/>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הפרוצדורה מתקשרת עם התוכנית שקוראת לה באמצעות הפרמטרים שמועברים לה</a:t>
            </a:r>
          </a:p>
          <a:p>
            <a:pPr algn="r" rtl="1">
              <a:lnSpc>
                <a:spcPct val="150000"/>
              </a:lnSpc>
              <a:buFont typeface="Arial" panose="020B0604020202020204" pitchFamily="34" charset="0"/>
              <a:buChar char="◄"/>
            </a:pPr>
            <a:r>
              <a:rPr lang="he-IL" sz="2000" dirty="0"/>
              <a:t>שם פרמטר מוגדר באמצעות הסימן</a:t>
            </a:r>
            <a:r>
              <a:rPr lang="en-US" sz="2000" dirty="0"/>
              <a:t>(@) </a:t>
            </a:r>
            <a:r>
              <a:rPr lang="he-IL" sz="2000" dirty="0"/>
              <a:t> בתור התו הראשון</a:t>
            </a:r>
          </a:p>
          <a:p>
            <a:pPr algn="r" rtl="1">
              <a:lnSpc>
                <a:spcPct val="150000"/>
              </a:lnSpc>
              <a:buFont typeface="Arial" panose="020B0604020202020204" pitchFamily="34" charset="0"/>
              <a:buChar char="◄"/>
            </a:pPr>
            <a:r>
              <a:rPr lang="he-IL" sz="2000" dirty="0"/>
              <a:t>הפרמטרים הם מקומיים לפרוצדורה; ניתן להשתמש באותם שמות פרמטרים בהליכים אחרים</a:t>
            </a:r>
          </a:p>
          <a:p>
            <a:pPr algn="r" rtl="1">
              <a:lnSpc>
                <a:spcPct val="150000"/>
              </a:lnSpc>
              <a:buFont typeface="Arial" panose="020B0604020202020204" pitchFamily="34" charset="0"/>
              <a:buChar char="◄"/>
            </a:pPr>
            <a:r>
              <a:rPr lang="he-IL" sz="2000" dirty="0"/>
              <a:t>הערך של כל פרמטר חייב להיות מסופק על ידי המשתמש כאשר הפרוצדורה נקראת אלא אם כן ערך ברירת המחדל עבור הפרמטר מוגדר או הערך מוגדר כשווה לפרמטר אחר</a:t>
            </a:r>
          </a:p>
        </p:txBody>
      </p:sp>
    </p:spTree>
    <p:extLst>
      <p:ext uri="{BB962C8B-B14F-4D97-AF65-F5344CB8AC3E}">
        <p14:creationId xmlns:p14="http://schemas.microsoft.com/office/powerpoint/2010/main" val="343821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Syntax of Stored Procedure</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7" name="Picture 2">
            <a:extLst>
              <a:ext uri="{FF2B5EF4-FFF2-40B4-BE49-F238E27FC236}">
                <a16:creationId xmlns:a16="http://schemas.microsoft.com/office/drawing/2014/main" id="{748720AA-12E7-48E6-A9EB-692197B521EF}"/>
              </a:ext>
            </a:extLst>
          </p:cNvPr>
          <p:cNvPicPr>
            <a:picLocks noGrp="1" noChangeAspect="1" noChangeArrowheads="1"/>
          </p:cNvPicPr>
          <p:nvPr>
            <p:ph idx="1"/>
          </p:nvPr>
        </p:nvPicPr>
        <p:blipFill>
          <a:blip r:embed="rId3" cstate="print"/>
          <a:srcRect/>
          <a:stretch>
            <a:fillRect/>
          </a:stretch>
        </p:blipFill>
        <p:spPr bwMode="auto">
          <a:xfrm>
            <a:off x="1523166" y="1456288"/>
            <a:ext cx="8058150" cy="3733800"/>
          </a:xfrm>
          <a:prstGeom prst="rect">
            <a:avLst/>
          </a:prstGeom>
          <a:noFill/>
          <a:ln w="9525">
            <a:noFill/>
            <a:miter lim="800000"/>
            <a:headEnd/>
            <a:tailEnd/>
          </a:ln>
        </p:spPr>
      </p:pic>
    </p:spTree>
    <p:extLst>
      <p:ext uri="{BB962C8B-B14F-4D97-AF65-F5344CB8AC3E}">
        <p14:creationId xmlns:p14="http://schemas.microsoft.com/office/powerpoint/2010/main" val="362698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Stored Procedures</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8" name="Content Placeholder 2">
            <a:extLst>
              <a:ext uri="{FF2B5EF4-FFF2-40B4-BE49-F238E27FC236}">
                <a16:creationId xmlns:a16="http://schemas.microsoft.com/office/drawing/2014/main" id="{921EE09D-2D25-4DC5-8BE5-18A51206869E}"/>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במסד הנתונים זהו המקום בו נשמרות הפרוצדורות</a:t>
            </a:r>
            <a:br>
              <a:rPr lang="en-US" sz="2000" dirty="0"/>
            </a:br>
            <a:r>
              <a:rPr lang="he-IL" sz="2000" dirty="0"/>
              <a:t>והפונקציות לאחר יצירתן:</a:t>
            </a:r>
          </a:p>
        </p:txBody>
      </p:sp>
      <p:pic>
        <p:nvPicPr>
          <p:cNvPr id="11" name="Picture 10">
            <a:extLst>
              <a:ext uri="{FF2B5EF4-FFF2-40B4-BE49-F238E27FC236}">
                <a16:creationId xmlns:a16="http://schemas.microsoft.com/office/drawing/2014/main" id="{BBE0CD93-A89D-41E1-A788-5FC95FB77DD5}"/>
              </a:ext>
            </a:extLst>
          </p:cNvPr>
          <p:cNvPicPr>
            <a:picLocks noChangeAspect="1"/>
          </p:cNvPicPr>
          <p:nvPr/>
        </p:nvPicPr>
        <p:blipFill>
          <a:blip r:embed="rId3"/>
          <a:stretch>
            <a:fillRect/>
          </a:stretch>
        </p:blipFill>
        <p:spPr>
          <a:xfrm>
            <a:off x="991465" y="1578008"/>
            <a:ext cx="4636643" cy="4515897"/>
          </a:xfrm>
          <a:prstGeom prst="rect">
            <a:avLst/>
          </a:prstGeom>
        </p:spPr>
      </p:pic>
    </p:spTree>
    <p:extLst>
      <p:ext uri="{BB962C8B-B14F-4D97-AF65-F5344CB8AC3E}">
        <p14:creationId xmlns:p14="http://schemas.microsoft.com/office/powerpoint/2010/main" val="1490839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תרגיל כיתה 1</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58EE61F5-4662-4D68-98D4-5920CECB5CB8}"/>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dirty="0"/>
              <a:t>צרו פרוצדורה המחשבת את עשרת המוצרים הכי יקרים</a:t>
            </a:r>
          </a:p>
        </p:txBody>
      </p:sp>
    </p:spTree>
    <p:extLst>
      <p:ext uri="{BB962C8B-B14F-4D97-AF65-F5344CB8AC3E}">
        <p14:creationId xmlns:p14="http://schemas.microsoft.com/office/powerpoint/2010/main" val="419854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פתרון תרגיל כיתה 1</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3" name="Picture 2">
            <a:extLst>
              <a:ext uri="{FF2B5EF4-FFF2-40B4-BE49-F238E27FC236}">
                <a16:creationId xmlns:a16="http://schemas.microsoft.com/office/drawing/2014/main" id="{2D6CD0EB-F7AF-4850-80B3-C6A20E70087D}"/>
              </a:ext>
            </a:extLst>
          </p:cNvPr>
          <p:cNvPicPr>
            <a:picLocks noChangeAspect="1"/>
          </p:cNvPicPr>
          <p:nvPr/>
        </p:nvPicPr>
        <p:blipFill>
          <a:blip r:embed="rId3"/>
          <a:stretch>
            <a:fillRect/>
          </a:stretch>
        </p:blipFill>
        <p:spPr>
          <a:xfrm>
            <a:off x="657446" y="2101788"/>
            <a:ext cx="10887712" cy="2904115"/>
          </a:xfrm>
          <a:prstGeom prst="rect">
            <a:avLst/>
          </a:prstGeom>
        </p:spPr>
      </p:pic>
    </p:spTree>
    <p:extLst>
      <p:ext uri="{BB962C8B-B14F-4D97-AF65-F5344CB8AC3E}">
        <p14:creationId xmlns:p14="http://schemas.microsoft.com/office/powerpoint/2010/main" val="365769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תרגיל כיתה 2</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58EE61F5-4662-4D68-98D4-5920CECB5CB8}"/>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dirty="0"/>
              <a:t>צרו פרוצדורה המחשבת את המכירות לפי שנה</a:t>
            </a:r>
          </a:p>
        </p:txBody>
      </p:sp>
    </p:spTree>
    <p:extLst>
      <p:ext uri="{BB962C8B-B14F-4D97-AF65-F5344CB8AC3E}">
        <p14:creationId xmlns:p14="http://schemas.microsoft.com/office/powerpoint/2010/main" val="143401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פתרון תרגיל כיתה 2</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7" name="Picture 6">
            <a:extLst>
              <a:ext uri="{FF2B5EF4-FFF2-40B4-BE49-F238E27FC236}">
                <a16:creationId xmlns:a16="http://schemas.microsoft.com/office/drawing/2014/main" id="{E3C7C594-47A4-4365-957A-A14F45964403}"/>
              </a:ext>
            </a:extLst>
          </p:cNvPr>
          <p:cNvPicPr>
            <a:picLocks noChangeAspect="1"/>
          </p:cNvPicPr>
          <p:nvPr/>
        </p:nvPicPr>
        <p:blipFill>
          <a:blip r:embed="rId3"/>
          <a:stretch>
            <a:fillRect/>
          </a:stretch>
        </p:blipFill>
        <p:spPr>
          <a:xfrm>
            <a:off x="0" y="1254868"/>
            <a:ext cx="12198350" cy="3775513"/>
          </a:xfrm>
          <a:prstGeom prst="rect">
            <a:avLst/>
          </a:prstGeom>
        </p:spPr>
      </p:pic>
    </p:spTree>
    <p:extLst>
      <p:ext uri="{BB962C8B-B14F-4D97-AF65-F5344CB8AC3E}">
        <p14:creationId xmlns:p14="http://schemas.microsoft.com/office/powerpoint/2010/main" val="324998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נושאים</a:t>
            </a:r>
          </a:p>
        </p:txBody>
      </p:sp>
      <p:sp>
        <p:nvSpPr>
          <p:cNvPr id="3" name="Content Placeholder 2"/>
          <p:cNvSpPr>
            <a:spLocks noGrp="1"/>
          </p:cNvSpPr>
          <p:nvPr>
            <p:ph idx="1"/>
          </p:nvPr>
        </p:nvSpPr>
        <p:spPr>
          <a:xfrm>
            <a:off x="588475" y="1303888"/>
            <a:ext cx="10999961" cy="4458747"/>
          </a:xfrm>
        </p:spPr>
        <p:txBody>
          <a:bodyPr/>
          <a:lstStyle/>
          <a:p>
            <a:pPr algn="r" rtl="1">
              <a:lnSpc>
                <a:spcPct val="150000"/>
              </a:lnSpc>
              <a:buFont typeface="Arial" panose="020B0604020202020204" pitchFamily="34" charset="0"/>
              <a:buChar char="◄"/>
            </a:pPr>
            <a:r>
              <a:rPr lang="he-IL" sz="2000" dirty="0"/>
              <a:t>מעבר על </a:t>
            </a:r>
            <a:r>
              <a:rPr lang="he-IL" sz="2000"/>
              <a:t>שיעורי הבית</a:t>
            </a:r>
          </a:p>
          <a:p>
            <a:pPr algn="r" rtl="1">
              <a:lnSpc>
                <a:spcPct val="150000"/>
              </a:lnSpc>
              <a:buFont typeface="Arial" panose="020B0604020202020204" pitchFamily="34" charset="0"/>
              <a:buChar char="◄"/>
            </a:pPr>
            <a:r>
              <a:rPr lang="he-IL" sz="2000"/>
              <a:t>מהי </a:t>
            </a:r>
            <a:r>
              <a:rPr lang="he-IL" sz="2000" dirty="0"/>
              <a:t>פונקציה</a:t>
            </a:r>
          </a:p>
          <a:p>
            <a:pPr algn="r" rtl="1">
              <a:lnSpc>
                <a:spcPct val="150000"/>
              </a:lnSpc>
              <a:buFont typeface="Arial" panose="020B0604020202020204" pitchFamily="34" charset="0"/>
              <a:buChar char="◄"/>
            </a:pPr>
            <a:r>
              <a:rPr lang="he-IL" sz="2000" dirty="0"/>
              <a:t>פרוצדורות</a:t>
            </a:r>
          </a:p>
          <a:p>
            <a:pPr algn="r" rtl="1">
              <a:lnSpc>
                <a:spcPct val="150000"/>
              </a:lnSpc>
              <a:buFont typeface="Arial" panose="020B0604020202020204" pitchFamily="34" charset="0"/>
              <a:buChar char="◄"/>
            </a:pPr>
            <a:r>
              <a:rPr lang="he-IL" sz="2000" dirty="0"/>
              <a:t>שימוש בפרמטרים בפרוצדורה</a:t>
            </a:r>
          </a:p>
          <a:p>
            <a:pPr algn="r" rtl="1">
              <a:lnSpc>
                <a:spcPct val="150000"/>
              </a:lnSpc>
              <a:buFont typeface="Arial" panose="020B0604020202020204" pitchFamily="34" charset="0"/>
              <a:buChar char="◄"/>
            </a:pPr>
            <a:r>
              <a:rPr lang="he-IL" sz="2000" dirty="0"/>
              <a:t>פרוצדורות מערכת קבועות</a:t>
            </a:r>
            <a:endParaRPr lang="en-US" sz="2000" dirty="0"/>
          </a:p>
          <a:p>
            <a:pPr algn="r" rtl="1">
              <a:lnSpc>
                <a:spcPct val="150000"/>
              </a:lnSpc>
              <a:buFont typeface="Arial" panose="020B0604020202020204" pitchFamily="34" charset="0"/>
              <a:buChar char="◄"/>
            </a:pPr>
            <a:r>
              <a:rPr lang="he-IL" sz="2000" dirty="0"/>
              <a:t>שימוש בפקודות </a:t>
            </a:r>
            <a:r>
              <a:rPr lang="en-US" sz="2000" dirty="0"/>
              <a:t>PRINT, INSERT INTO, INSERT, IDENTITY_INSERT</a:t>
            </a:r>
            <a:endParaRPr lang="he-IL" sz="2000"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he-IL" sz="1200"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Tree>
    <p:extLst>
      <p:ext uri="{BB962C8B-B14F-4D97-AF65-F5344CB8AC3E}">
        <p14:creationId xmlns:p14="http://schemas.microsoft.com/office/powerpoint/2010/main" val="1710014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תרגיל כיתה 3</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9" name="Content Placeholder 2">
            <a:extLst>
              <a:ext uri="{FF2B5EF4-FFF2-40B4-BE49-F238E27FC236}">
                <a16:creationId xmlns:a16="http://schemas.microsoft.com/office/drawing/2014/main" id="{58EE61F5-4662-4D68-98D4-5920CECB5CB8}"/>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dirty="0"/>
              <a:t>צרו פרוצדורה המחשבת את המכירות לעובד לפי מדינה</a:t>
            </a:r>
          </a:p>
        </p:txBody>
      </p:sp>
    </p:spTree>
    <p:extLst>
      <p:ext uri="{BB962C8B-B14F-4D97-AF65-F5344CB8AC3E}">
        <p14:creationId xmlns:p14="http://schemas.microsoft.com/office/powerpoint/2010/main" val="38992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פתרון תרגיל כיתה 3</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3" name="Picture 2">
            <a:extLst>
              <a:ext uri="{FF2B5EF4-FFF2-40B4-BE49-F238E27FC236}">
                <a16:creationId xmlns:a16="http://schemas.microsoft.com/office/drawing/2014/main" id="{AE5B5B10-B650-42DA-8112-A3E5F7345587}"/>
              </a:ext>
            </a:extLst>
          </p:cNvPr>
          <p:cNvPicPr>
            <a:picLocks noChangeAspect="1"/>
          </p:cNvPicPr>
          <p:nvPr/>
        </p:nvPicPr>
        <p:blipFill>
          <a:blip r:embed="rId3"/>
          <a:stretch>
            <a:fillRect/>
          </a:stretch>
        </p:blipFill>
        <p:spPr>
          <a:xfrm>
            <a:off x="0" y="1183720"/>
            <a:ext cx="12198350" cy="4094317"/>
          </a:xfrm>
          <a:prstGeom prst="rect">
            <a:avLst/>
          </a:prstGeom>
        </p:spPr>
      </p:pic>
    </p:spTree>
    <p:extLst>
      <p:ext uri="{BB962C8B-B14F-4D97-AF65-F5344CB8AC3E}">
        <p14:creationId xmlns:p14="http://schemas.microsoft.com/office/powerpoint/2010/main" val="256411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פרוצדורות מערכת</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פרוצדורות מאוחסנות המשפרות את הפונקציונליות הבסיסית של </a:t>
            </a:r>
            <a:r>
              <a:rPr lang="en-US" sz="2000" dirty="0"/>
              <a:t>SQL Server </a:t>
            </a:r>
            <a:r>
              <a:rPr lang="he-IL" sz="2000" dirty="0"/>
              <a:t> עצמו, נקראות גם פרוצדורות מערכת</a:t>
            </a:r>
          </a:p>
          <a:p>
            <a:pPr algn="r" rtl="1">
              <a:lnSpc>
                <a:spcPct val="150000"/>
              </a:lnSpc>
              <a:buFont typeface="Arial" panose="020B0604020202020204" pitchFamily="34" charset="0"/>
              <a:buChar char="◄"/>
            </a:pPr>
            <a:r>
              <a:rPr lang="he-IL" sz="2000" dirty="0"/>
              <a:t>לפרוצדורות הנ"ל יש קידומת </a:t>
            </a:r>
            <a:r>
              <a:rPr lang="en-US" sz="2000" dirty="0" err="1"/>
              <a:t>sp</a:t>
            </a:r>
            <a:r>
              <a:rPr lang="en-US" sz="2000" dirty="0"/>
              <a:t>_</a:t>
            </a:r>
            <a:r>
              <a:rPr lang="he-IL" sz="2000" dirty="0"/>
              <a:t>, כך שלא מומלץ לקרוא לפונקציה שאתם יוצרים עם קידומת </a:t>
            </a:r>
            <a:r>
              <a:rPr lang="en-US" sz="2000" dirty="0" err="1"/>
              <a:t>sp</a:t>
            </a:r>
            <a:r>
              <a:rPr lang="en-US" sz="2000" dirty="0"/>
              <a:t>_</a:t>
            </a:r>
            <a:endParaRPr lang="he-IL" sz="2000" dirty="0"/>
          </a:p>
          <a:p>
            <a:pPr algn="r" rtl="1">
              <a:lnSpc>
                <a:spcPct val="150000"/>
              </a:lnSpc>
              <a:buFont typeface="Arial" panose="020B0604020202020204" pitchFamily="34" charset="0"/>
              <a:buChar char="◄"/>
            </a:pPr>
            <a:r>
              <a:rPr lang="he-IL" sz="2000" dirty="0"/>
              <a:t>יצירת פרוצדורה ששמה מתחיל בקידומת </a:t>
            </a:r>
            <a:r>
              <a:rPr lang="en-US" sz="2000" dirty="0" err="1"/>
              <a:t>sp</a:t>
            </a:r>
            <a:r>
              <a:rPr lang="en-US" sz="2000" dirty="0"/>
              <a:t>_</a:t>
            </a:r>
            <a:r>
              <a:rPr lang="he-IL" sz="2000" dirty="0"/>
              <a:t> ב-</a:t>
            </a:r>
            <a:r>
              <a:rPr lang="en-US" sz="2000" dirty="0"/>
              <a:t>DB</a:t>
            </a:r>
            <a:r>
              <a:rPr lang="he-IL" sz="2000" dirty="0"/>
              <a:t> הראשי (</a:t>
            </a:r>
            <a:r>
              <a:rPr lang="en-US" sz="2000" dirty="0"/>
              <a:t>master</a:t>
            </a:r>
            <a:r>
              <a:rPr lang="he-IL" sz="2000" dirty="0"/>
              <a:t>), יגרום לפרוצדורה להיות זמינה בכל </a:t>
            </a:r>
            <a:r>
              <a:rPr lang="en-US" sz="2000" dirty="0"/>
              <a:t>DB</a:t>
            </a:r>
            <a:r>
              <a:rPr lang="he-IL" sz="2000" dirty="0"/>
              <a:t> כאשר בקריאה לפרוצדורה לא מוסיפים את הקידומת </a:t>
            </a:r>
            <a:r>
              <a:rPr lang="en-US" sz="2000" dirty="0" err="1"/>
              <a:t>sp</a:t>
            </a:r>
            <a:r>
              <a:rPr lang="en-US" sz="2000" dirty="0"/>
              <a:t>_</a:t>
            </a:r>
            <a:endParaRPr lang="he-IL" sz="2000" dirty="0"/>
          </a:p>
          <a:p>
            <a:pPr algn="r" rtl="1">
              <a:lnSpc>
                <a:spcPct val="150000"/>
              </a:lnSpc>
              <a:buFont typeface="Arial" panose="020B0604020202020204" pitchFamily="34" charset="0"/>
              <a:buChar char="◄"/>
            </a:pPr>
            <a:endParaRPr lang="he-IL" sz="2000" dirty="0"/>
          </a:p>
        </p:txBody>
      </p:sp>
    </p:spTree>
    <p:extLst>
      <p:ext uri="{BB962C8B-B14F-4D97-AF65-F5344CB8AC3E}">
        <p14:creationId xmlns:p14="http://schemas.microsoft.com/office/powerpoint/2010/main" val="165441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פרוצדורות מערכת</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דוגמאות לפרוצדורות מערכת:</a:t>
            </a:r>
          </a:p>
          <a:p>
            <a:pPr lvl="1" algn="r" rtl="1">
              <a:lnSpc>
                <a:spcPct val="150000"/>
              </a:lnSpc>
              <a:buFont typeface="Arial" panose="020B0604020202020204" pitchFamily="34" charset="0"/>
              <a:buChar char="◄"/>
            </a:pPr>
            <a:r>
              <a:rPr lang="en-US" sz="1600" dirty="0" err="1"/>
              <a:t>sp_executesql</a:t>
            </a:r>
            <a:r>
              <a:rPr lang="he-IL" sz="1600" dirty="0"/>
              <a:t>- להרצת שאילתה או פונקציה שהוגדרה כמשתנה</a:t>
            </a:r>
          </a:p>
          <a:p>
            <a:pPr lvl="1" algn="r" rtl="1">
              <a:lnSpc>
                <a:spcPct val="150000"/>
              </a:lnSpc>
              <a:buFont typeface="Arial" panose="020B0604020202020204" pitchFamily="34" charset="0"/>
              <a:buChar char="◄"/>
            </a:pPr>
            <a:r>
              <a:rPr lang="en-US" sz="1600" dirty="0" err="1"/>
              <a:t>sp_helptext</a:t>
            </a:r>
            <a:r>
              <a:rPr lang="he-IL" sz="1600" dirty="0"/>
              <a:t> </a:t>
            </a:r>
            <a:r>
              <a:rPr lang="en-US" sz="1600" dirty="0" err="1"/>
              <a:t>sp_help</a:t>
            </a:r>
            <a:r>
              <a:rPr lang="en-US" sz="1600" dirty="0"/>
              <a:t>, </a:t>
            </a:r>
            <a:r>
              <a:rPr lang="en-US" sz="1600" dirty="0" err="1"/>
              <a:t>sp_who</a:t>
            </a:r>
            <a:r>
              <a:rPr lang="en-US" sz="1600" dirty="0"/>
              <a:t>,</a:t>
            </a:r>
            <a:r>
              <a:rPr lang="he-IL" sz="1600" dirty="0"/>
              <a:t>- פחות רלוונטיים בקורס, ניתן לקרוא עליהם באינטרנט</a:t>
            </a:r>
          </a:p>
        </p:txBody>
      </p:sp>
    </p:spTree>
    <p:extLst>
      <p:ext uri="{BB962C8B-B14F-4D97-AF65-F5344CB8AC3E}">
        <p14:creationId xmlns:p14="http://schemas.microsoft.com/office/powerpoint/2010/main" val="22984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יתרונות לשימוש בפרוצדורות</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b="1" dirty="0"/>
              <a:t>תכנות מודולרי</a:t>
            </a:r>
            <a:br>
              <a:rPr lang="en-US" sz="2000" dirty="0"/>
            </a:br>
            <a:r>
              <a:rPr lang="he-IL" sz="2000" dirty="0"/>
              <a:t>ניתן ליצור פרוצדורה במסד הנתונים ולקרוא לה מספר לא מוגבל של פעמים, ניתן לשנותה ללא תלות בקוד המקור של התוכנית</a:t>
            </a:r>
          </a:p>
          <a:p>
            <a:pPr algn="r" rtl="1">
              <a:lnSpc>
                <a:spcPct val="150000"/>
              </a:lnSpc>
              <a:buFont typeface="Arial" panose="020B0604020202020204" pitchFamily="34" charset="0"/>
              <a:buChar char="◄"/>
            </a:pPr>
            <a:r>
              <a:rPr lang="he-IL" sz="2000" b="1" dirty="0"/>
              <a:t>הרצה מהירה יותר</a:t>
            </a:r>
            <a:br>
              <a:rPr lang="en-US" sz="2000" dirty="0"/>
            </a:br>
            <a:r>
              <a:rPr lang="he-IL" sz="2000" dirty="0"/>
              <a:t>הפרוצדורות מנותחות ומחפשות דרכים לייעול כאשר הן מבוצעות לראשונה, וגרסה מיטבית של הפרוצדורה נשארת בזיכרון לשימוש מאוחר יותר. הפרוצדורה השמורה לא צריכה להתייעל מחדש, אך בכל זאת מתבצע תהליך אופטימיזציה עם כל שימוש וכתוצאה מכך בכל שימוש יש אפשרות לביצוע מהיר יותר. </a:t>
            </a:r>
          </a:p>
        </p:txBody>
      </p:sp>
    </p:spTree>
    <p:extLst>
      <p:ext uri="{BB962C8B-B14F-4D97-AF65-F5344CB8AC3E}">
        <p14:creationId xmlns:p14="http://schemas.microsoft.com/office/powerpoint/2010/main" val="125730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יתרונות לשימוש בפרוצדורות</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b="1" dirty="0"/>
              <a:t>צמצום תעבורת הרשת</a:t>
            </a:r>
            <a:br>
              <a:rPr lang="en-US" sz="2000" b="1" dirty="0"/>
            </a:br>
            <a:r>
              <a:rPr lang="he-IL" sz="2000" dirty="0"/>
              <a:t>פעולה הדורשת מאות שורות של קוד </a:t>
            </a:r>
            <a:r>
              <a:rPr lang="en-US" sz="2000" dirty="0"/>
              <a:t> SQL </a:t>
            </a:r>
            <a:r>
              <a:rPr lang="he-IL" sz="2000" dirty="0"/>
              <a:t>יכולה להתבצע באמצעות הצהרה אחת המפעילה את הקוד בהליך, אשר מקטין באופן משמעותי את תעבורת הרשת</a:t>
            </a:r>
          </a:p>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b="1" dirty="0"/>
              <a:t>ביצוע מראש</a:t>
            </a:r>
            <a:br>
              <a:rPr lang="en-US" sz="2000" b="1" dirty="0"/>
            </a:br>
            <a:r>
              <a:rPr lang="en-US" sz="2000" dirty="0"/>
              <a:t>SQL Server </a:t>
            </a:r>
            <a:r>
              <a:rPr lang="he-IL" sz="2000" dirty="0"/>
              <a:t> בודק כל הליך מאוחסן פעם ולאחר מכן מחשב מחדש</a:t>
            </a:r>
            <a:r>
              <a:rPr lang="en-US" sz="2000" dirty="0"/>
              <a:t> </a:t>
            </a:r>
            <a:r>
              <a:rPr lang="he-IL" sz="2000" dirty="0"/>
              <a:t>את </a:t>
            </a:r>
            <a:r>
              <a:rPr lang="he-IL" sz="2000" dirty="0" err="1"/>
              <a:t>תוכנית</a:t>
            </a:r>
            <a:r>
              <a:rPr lang="he-IL" sz="2000" dirty="0"/>
              <a:t> הביצוע. התוצאה היא שיפור משמעותי בביצועים כאשר הפרוצדורות המאוחסנות נקראות שוב ושוב</a:t>
            </a:r>
          </a:p>
        </p:txBody>
      </p:sp>
    </p:spTree>
    <p:extLst>
      <p:ext uri="{BB962C8B-B14F-4D97-AF65-F5344CB8AC3E}">
        <p14:creationId xmlns:p14="http://schemas.microsoft.com/office/powerpoint/2010/main" val="3181126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יתרונות לשימוש בפרוצדורות</a:t>
            </a:r>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b="1" dirty="0"/>
              <a:t>שימוש חוזר יעיל בקוד ובהפשטת התכנות</a:t>
            </a:r>
            <a:br>
              <a:rPr lang="en-US" sz="2000" b="1" dirty="0"/>
            </a:br>
            <a:r>
              <a:rPr lang="he-IL" sz="2000" b="1" dirty="0"/>
              <a:t>ב</a:t>
            </a:r>
            <a:r>
              <a:rPr lang="he-IL" sz="2000" dirty="0"/>
              <a:t>פרוצדורות ניתן להשתמש על ידי מספר משתמשים ותוכניות. אם מנצלים אותם באופן מתוכנן, נמצא שמחזור הפיתוח לוקח פחות זמן</a:t>
            </a:r>
          </a:p>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b="1" dirty="0"/>
              <a:t>פקדי אבטחה משופרים</a:t>
            </a:r>
            <a:br>
              <a:rPr lang="en-US" sz="2000" b="1" dirty="0"/>
            </a:br>
            <a:r>
              <a:rPr lang="he-IL" sz="2000" dirty="0"/>
              <a:t>באפשרותכם להעניק למשתמשים הרשאה </a:t>
            </a:r>
            <a:r>
              <a:rPr lang="he-IL" sz="2000"/>
              <a:t>לבצע פרוצדורה </a:t>
            </a:r>
            <a:r>
              <a:rPr lang="he-IL" sz="2000" dirty="0"/>
              <a:t>בנפרד מההרשאות </a:t>
            </a:r>
            <a:r>
              <a:rPr lang="he-IL" sz="2000"/>
              <a:t>בטבלה הבסיסית</a:t>
            </a:r>
            <a:endParaRPr lang="he-IL" sz="2000" dirty="0"/>
          </a:p>
        </p:txBody>
      </p:sp>
    </p:spTree>
    <p:extLst>
      <p:ext uri="{BB962C8B-B14F-4D97-AF65-F5344CB8AC3E}">
        <p14:creationId xmlns:p14="http://schemas.microsoft.com/office/powerpoint/2010/main" val="694985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3200" dirty="0"/>
              <a:t>פקודות </a:t>
            </a:r>
            <a:r>
              <a:rPr lang="en-US" sz="3200" dirty="0"/>
              <a:t>PRINT, INSERT INTO, INTO </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
        <p:nvSpPr>
          <p:cNvPr id="7" name="Content Placeholder 2">
            <a:extLst>
              <a:ext uri="{FF2B5EF4-FFF2-40B4-BE49-F238E27FC236}">
                <a16:creationId xmlns:a16="http://schemas.microsoft.com/office/drawing/2014/main" id="{32A403BD-06D0-4025-895F-3B2D13EC5FDC}"/>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פקודת </a:t>
            </a:r>
            <a:r>
              <a:rPr lang="en-US" sz="2000" dirty="0"/>
              <a:t>PRINT</a:t>
            </a:r>
            <a:r>
              <a:rPr lang="he-IL" sz="2000" dirty="0"/>
              <a:t> נועדה להדפיס (או במילים אחרות להחזיר הודעה למשתמש) ערך שנקבע.</a:t>
            </a:r>
            <a:br>
              <a:rPr lang="en-US" sz="2000" dirty="0"/>
            </a:br>
            <a:r>
              <a:rPr lang="he-IL" sz="2000" dirty="0"/>
              <a:t>לדוגמה, הפקודה </a:t>
            </a:r>
            <a:r>
              <a:rPr lang="en-US" sz="2000" dirty="0"/>
              <a:t>PRINT(@Variable)</a:t>
            </a:r>
            <a:r>
              <a:rPr lang="he-IL" sz="2000" dirty="0"/>
              <a:t> תחזיר את הערך שבמשתנה והפקודה </a:t>
            </a:r>
            <a:r>
              <a:rPr lang="en-US" sz="2000" dirty="0"/>
              <a:t>PRINT(‘Number’)</a:t>
            </a:r>
            <a:r>
              <a:rPr lang="he-IL" sz="2000" dirty="0"/>
              <a:t> תחזיר את המילה </a:t>
            </a:r>
            <a:r>
              <a:rPr lang="en-US" sz="2000" dirty="0"/>
              <a:t>Number</a:t>
            </a:r>
            <a:r>
              <a:rPr lang="he-IL" sz="2000" dirty="0"/>
              <a:t> </a:t>
            </a:r>
            <a:br>
              <a:rPr lang="en-US" sz="2000" dirty="0"/>
            </a:br>
            <a:r>
              <a:rPr lang="he-IL" sz="2000" dirty="0"/>
              <a:t>השימוש בפקודה זו בפרוצדורות נועד בד"כ לצרכי בדיקות במקרים שנתקלים בשגיאות בזמן ריצה, כך שמקבלים אינדיקציה אילו פקודות בוצעו בפרוצדורה והיכן הפקודה שהפילה את הריצה.</a:t>
            </a:r>
          </a:p>
          <a:p>
            <a:pPr algn="r" rtl="1">
              <a:lnSpc>
                <a:spcPct val="150000"/>
              </a:lnSpc>
              <a:buFont typeface="Arial" panose="020B0604020202020204" pitchFamily="34" charset="0"/>
              <a:buChar char="◄"/>
            </a:pPr>
            <a:r>
              <a:rPr lang="he-IL" sz="2000" dirty="0"/>
              <a:t>פקודות </a:t>
            </a:r>
            <a:r>
              <a:rPr lang="en-US" sz="2000" dirty="0"/>
              <a:t>INTO</a:t>
            </a:r>
            <a:r>
              <a:rPr lang="he-IL" sz="2000" dirty="0"/>
              <a:t> ו-</a:t>
            </a:r>
            <a:r>
              <a:rPr lang="en-US" sz="2000" dirty="0"/>
              <a:t>INSERT INTO</a:t>
            </a:r>
            <a:r>
              <a:rPr lang="he-IL" sz="2000" dirty="0"/>
              <a:t> זהות בשימוש לפקודות כפי שמוכרות בשאילתות </a:t>
            </a:r>
            <a:r>
              <a:rPr lang="en-US" sz="2000" dirty="0"/>
              <a:t>SQL</a:t>
            </a:r>
            <a:r>
              <a:rPr lang="he-IL" sz="2000" dirty="0"/>
              <a:t> ללא פרוצדורות.</a:t>
            </a:r>
          </a:p>
        </p:txBody>
      </p:sp>
    </p:spTree>
    <p:extLst>
      <p:ext uri="{BB962C8B-B14F-4D97-AF65-F5344CB8AC3E}">
        <p14:creationId xmlns:p14="http://schemas.microsoft.com/office/powerpoint/2010/main" val="1657970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3200" dirty="0"/>
              <a:t>דוגמאות לשימוש ב </a:t>
            </a:r>
            <a:r>
              <a:rPr lang="en-US" sz="3200" dirty="0"/>
              <a:t>PRINT</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3" name="Picture 2">
            <a:extLst>
              <a:ext uri="{FF2B5EF4-FFF2-40B4-BE49-F238E27FC236}">
                <a16:creationId xmlns:a16="http://schemas.microsoft.com/office/drawing/2014/main" id="{CC957C2E-1980-4240-9702-B875D5988149}"/>
              </a:ext>
            </a:extLst>
          </p:cNvPr>
          <p:cNvPicPr>
            <a:picLocks noChangeAspect="1"/>
          </p:cNvPicPr>
          <p:nvPr/>
        </p:nvPicPr>
        <p:blipFill>
          <a:blip r:embed="rId3"/>
          <a:stretch>
            <a:fillRect/>
          </a:stretch>
        </p:blipFill>
        <p:spPr>
          <a:xfrm>
            <a:off x="2804927" y="1385743"/>
            <a:ext cx="6438509" cy="2438112"/>
          </a:xfrm>
          <a:prstGeom prst="rect">
            <a:avLst/>
          </a:prstGeom>
        </p:spPr>
      </p:pic>
      <p:pic>
        <p:nvPicPr>
          <p:cNvPr id="5" name="Picture 4">
            <a:extLst>
              <a:ext uri="{FF2B5EF4-FFF2-40B4-BE49-F238E27FC236}">
                <a16:creationId xmlns:a16="http://schemas.microsoft.com/office/drawing/2014/main" id="{7AA29615-5E00-40D9-82B3-ED00BD000292}"/>
              </a:ext>
            </a:extLst>
          </p:cNvPr>
          <p:cNvPicPr>
            <a:picLocks noChangeAspect="1"/>
          </p:cNvPicPr>
          <p:nvPr/>
        </p:nvPicPr>
        <p:blipFill>
          <a:blip r:embed="rId4"/>
          <a:stretch>
            <a:fillRect/>
          </a:stretch>
        </p:blipFill>
        <p:spPr>
          <a:xfrm>
            <a:off x="3707822" y="4388160"/>
            <a:ext cx="3376365" cy="1597420"/>
          </a:xfrm>
          <a:prstGeom prst="rect">
            <a:avLst/>
          </a:prstGeom>
        </p:spPr>
      </p:pic>
    </p:spTree>
    <p:extLst>
      <p:ext uri="{BB962C8B-B14F-4D97-AF65-F5344CB8AC3E}">
        <p14:creationId xmlns:p14="http://schemas.microsoft.com/office/powerpoint/2010/main" val="1050748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3200" dirty="0"/>
              <a:t>דוגמאות לשימוש ב </a:t>
            </a:r>
            <a:r>
              <a:rPr lang="en-US" sz="3200" dirty="0"/>
              <a:t>INSERT INTO</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7" name="Picture 6">
            <a:extLst>
              <a:ext uri="{FF2B5EF4-FFF2-40B4-BE49-F238E27FC236}">
                <a16:creationId xmlns:a16="http://schemas.microsoft.com/office/drawing/2014/main" id="{8FAA43FA-EC5D-4EE8-8F75-C5A5B9530E17}"/>
              </a:ext>
            </a:extLst>
          </p:cNvPr>
          <p:cNvPicPr>
            <a:picLocks noChangeAspect="1"/>
          </p:cNvPicPr>
          <p:nvPr/>
        </p:nvPicPr>
        <p:blipFill>
          <a:blip r:embed="rId3"/>
          <a:stretch>
            <a:fillRect/>
          </a:stretch>
        </p:blipFill>
        <p:spPr>
          <a:xfrm>
            <a:off x="4733780" y="1254734"/>
            <a:ext cx="3335508" cy="1534647"/>
          </a:xfrm>
          <a:prstGeom prst="rect">
            <a:avLst/>
          </a:prstGeom>
        </p:spPr>
      </p:pic>
      <p:pic>
        <p:nvPicPr>
          <p:cNvPr id="8" name="Picture 7">
            <a:extLst>
              <a:ext uri="{FF2B5EF4-FFF2-40B4-BE49-F238E27FC236}">
                <a16:creationId xmlns:a16="http://schemas.microsoft.com/office/drawing/2014/main" id="{2E092D37-65DC-4730-9781-DFF7A2B9DBF0}"/>
              </a:ext>
            </a:extLst>
          </p:cNvPr>
          <p:cNvPicPr>
            <a:picLocks noChangeAspect="1"/>
          </p:cNvPicPr>
          <p:nvPr/>
        </p:nvPicPr>
        <p:blipFill>
          <a:blip r:embed="rId4"/>
          <a:stretch>
            <a:fillRect/>
          </a:stretch>
        </p:blipFill>
        <p:spPr>
          <a:xfrm>
            <a:off x="2452233" y="3183669"/>
            <a:ext cx="7298138" cy="1773526"/>
          </a:xfrm>
          <a:prstGeom prst="rect">
            <a:avLst/>
          </a:prstGeom>
        </p:spPr>
      </p:pic>
    </p:spTree>
    <p:extLst>
      <p:ext uri="{BB962C8B-B14F-4D97-AF65-F5344CB8AC3E}">
        <p14:creationId xmlns:p14="http://schemas.microsoft.com/office/powerpoint/2010/main" val="32410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מהי פונקציה</a:t>
            </a:r>
          </a:p>
        </p:txBody>
      </p:sp>
      <p:sp>
        <p:nvSpPr>
          <p:cNvPr id="3" name="Content Placeholder 2"/>
          <p:cNvSpPr>
            <a:spLocks noGrp="1"/>
          </p:cNvSpPr>
          <p:nvPr>
            <p:ph idx="1"/>
          </p:nvPr>
        </p:nvSpPr>
        <p:spPr>
          <a:xfrm>
            <a:off x="588475" y="1303888"/>
            <a:ext cx="10999961" cy="4458747"/>
          </a:xfrm>
        </p:spPr>
        <p:txBody>
          <a:bodyPr/>
          <a:lstStyle/>
          <a:p>
            <a:pPr algn="r" rtl="1">
              <a:lnSpc>
                <a:spcPct val="150000"/>
              </a:lnSpc>
              <a:buFont typeface="Arial" panose="020B0604020202020204" pitchFamily="34" charset="0"/>
              <a:buChar char="◄"/>
            </a:pPr>
            <a:r>
              <a:rPr lang="he-IL" sz="2000" dirty="0"/>
              <a:t>פונקציה, בכל סביבת תכנות קובעת את ההיגיון לשימוש חוזר בכדי לבצע את הפעולה הנדרשת.</a:t>
            </a:r>
            <a:r>
              <a:rPr lang="en-US" sz="2000" dirty="0"/>
              <a:t> </a:t>
            </a:r>
            <a:r>
              <a:rPr lang="he-IL" sz="2000" dirty="0"/>
              <a:t>פונקציות מסתירות את השלבים ואת המורכבות מקוד אחר בו יש שימוש תדיר</a:t>
            </a:r>
          </a:p>
          <a:p>
            <a:pPr marL="0" indent="0" algn="r" rtl="1">
              <a:lnSpc>
                <a:spcPct val="150000"/>
              </a:lnSpc>
              <a:buNone/>
            </a:pPr>
            <a:endParaRPr lang="he-IL" sz="2000" dirty="0"/>
          </a:p>
          <a:p>
            <a:pPr algn="r" rtl="1">
              <a:lnSpc>
                <a:spcPct val="150000"/>
              </a:lnSpc>
              <a:buFont typeface="Arial" panose="020B0604020202020204" pitchFamily="34" charset="0"/>
              <a:buChar char="◄"/>
            </a:pPr>
            <a:r>
              <a:rPr lang="he-IL" sz="2000" dirty="0"/>
              <a:t>אנו יכולים להשתמש בפונקציה כמעט בכל מקום שבו נשתמש בטבלה, עמודה או ערך </a:t>
            </a:r>
            <a:r>
              <a:rPr lang="he-IL" sz="2000" dirty="0" err="1"/>
              <a:t>סקלרי</a:t>
            </a:r>
            <a:endParaRPr lang="he-IL" sz="2000" dirty="0"/>
          </a:p>
          <a:p>
            <a:pPr algn="r" rtl="1">
              <a:lnSpc>
                <a:spcPct val="150000"/>
              </a:lnSpc>
              <a:buFont typeface="Arial" panose="020B0604020202020204" pitchFamily="34" charset="0"/>
              <a:buChar char="◄"/>
            </a:pPr>
            <a:endParaRPr lang="he-IL" sz="2000" dirty="0"/>
          </a:p>
          <a:p>
            <a:pPr algn="r" rtl="1">
              <a:lnSpc>
                <a:spcPct val="150000"/>
              </a:lnSpc>
              <a:buFont typeface="Arial" panose="020B0604020202020204" pitchFamily="34" charset="0"/>
              <a:buChar char="◄"/>
            </a:pPr>
            <a:r>
              <a:rPr lang="he-IL" sz="2000" dirty="0"/>
              <a:t>פונקציות ניתנות לשימוש באילוצים, עמודות מחושבות, </a:t>
            </a:r>
            <a:r>
              <a:rPr lang="en-US" sz="2000" dirty="0"/>
              <a:t>JOIN’s</a:t>
            </a:r>
            <a:r>
              <a:rPr lang="he-IL" sz="2000" dirty="0"/>
              <a:t>, </a:t>
            </a:r>
            <a:r>
              <a:rPr lang="en-US" sz="2000" dirty="0"/>
              <a:t>WHERE</a:t>
            </a:r>
            <a:r>
              <a:rPr lang="he-IL" sz="2000" dirty="0"/>
              <a:t> ופונקציות אחרות.</a:t>
            </a:r>
            <a:endParaRPr lang="en-US" dirty="0"/>
          </a:p>
          <a:p>
            <a:pPr marL="0" indent="0" algn="r" rtl="1">
              <a:lnSpc>
                <a:spcPct val="150000"/>
              </a:lnSpc>
              <a:buNone/>
            </a:pPr>
            <a:endParaRPr lang="he-IL" sz="1200"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Tree>
    <p:extLst>
      <p:ext uri="{BB962C8B-B14F-4D97-AF65-F5344CB8AC3E}">
        <p14:creationId xmlns:p14="http://schemas.microsoft.com/office/powerpoint/2010/main" val="2107031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3200" dirty="0"/>
              <a:t>דוגמה לשימוש ב </a:t>
            </a:r>
            <a:r>
              <a:rPr lang="en-US" sz="3200" dirty="0"/>
              <a:t>IDENTITY INSERT</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5" name="Picture 4">
            <a:extLst>
              <a:ext uri="{FF2B5EF4-FFF2-40B4-BE49-F238E27FC236}">
                <a16:creationId xmlns:a16="http://schemas.microsoft.com/office/drawing/2014/main" id="{93BCF59A-783A-45FA-8872-8BA79AB55822}"/>
              </a:ext>
            </a:extLst>
          </p:cNvPr>
          <p:cNvPicPr>
            <a:picLocks noChangeAspect="1"/>
          </p:cNvPicPr>
          <p:nvPr/>
        </p:nvPicPr>
        <p:blipFill>
          <a:blip r:embed="rId3"/>
          <a:stretch>
            <a:fillRect/>
          </a:stretch>
        </p:blipFill>
        <p:spPr>
          <a:xfrm>
            <a:off x="2434792" y="3657600"/>
            <a:ext cx="6510538" cy="1993921"/>
          </a:xfrm>
          <a:prstGeom prst="rect">
            <a:avLst/>
          </a:prstGeom>
        </p:spPr>
      </p:pic>
      <p:sp>
        <p:nvSpPr>
          <p:cNvPr id="9" name="Content Placeholder 2">
            <a:extLst>
              <a:ext uri="{FF2B5EF4-FFF2-40B4-BE49-F238E27FC236}">
                <a16:creationId xmlns:a16="http://schemas.microsoft.com/office/drawing/2014/main" id="{48EB65B6-A8CB-46D7-85CE-F80FC07F8347}"/>
              </a:ext>
            </a:extLst>
          </p:cNvPr>
          <p:cNvSpPr txBox="1">
            <a:spLocks/>
          </p:cNvSpPr>
          <p:nvPr/>
        </p:nvSpPr>
        <p:spPr>
          <a:xfrm>
            <a:off x="893275" y="16086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כאשר במהלך ריצת הפרוצדורה נתקלים בשגיאת ריצה האומרת:</a:t>
            </a:r>
            <a:br>
              <a:rPr lang="en-US" sz="2000" dirty="0"/>
            </a:br>
            <a:br>
              <a:rPr lang="en-US" sz="2000" dirty="0"/>
            </a:br>
            <a:br>
              <a:rPr lang="en-US" sz="2000" dirty="0"/>
            </a:br>
            <a:r>
              <a:rPr lang="he-IL" sz="2000" dirty="0"/>
              <a:t>יש להגדיר את כל העמודות הנדרשות ולהפעיל את </a:t>
            </a:r>
            <a:r>
              <a:rPr lang="en-US" sz="2000" dirty="0"/>
              <a:t>IDENTITY_INSERT</a:t>
            </a:r>
            <a:r>
              <a:rPr lang="he-IL" sz="2000" dirty="0"/>
              <a:t> על מצב </a:t>
            </a:r>
            <a:r>
              <a:rPr lang="en-US" sz="2000" dirty="0"/>
              <a:t>ON</a:t>
            </a:r>
            <a:endParaRPr lang="he-IL" sz="1600" dirty="0"/>
          </a:p>
        </p:txBody>
      </p:sp>
      <p:pic>
        <p:nvPicPr>
          <p:cNvPr id="11" name="Picture 10">
            <a:extLst>
              <a:ext uri="{FF2B5EF4-FFF2-40B4-BE49-F238E27FC236}">
                <a16:creationId xmlns:a16="http://schemas.microsoft.com/office/drawing/2014/main" id="{292B0022-A1A7-4B13-9E86-674ECEAB4E2B}"/>
              </a:ext>
            </a:extLst>
          </p:cNvPr>
          <p:cNvPicPr>
            <a:picLocks noChangeAspect="1"/>
          </p:cNvPicPr>
          <p:nvPr/>
        </p:nvPicPr>
        <p:blipFill>
          <a:blip r:embed="rId4"/>
          <a:stretch>
            <a:fillRect/>
          </a:stretch>
        </p:blipFill>
        <p:spPr>
          <a:xfrm>
            <a:off x="1071418" y="2263545"/>
            <a:ext cx="10682998" cy="576261"/>
          </a:xfrm>
          <a:prstGeom prst="rect">
            <a:avLst/>
          </a:prstGeom>
        </p:spPr>
      </p:pic>
    </p:spTree>
    <p:extLst>
      <p:ext uri="{BB962C8B-B14F-4D97-AF65-F5344CB8AC3E}">
        <p14:creationId xmlns:p14="http://schemas.microsoft.com/office/powerpoint/2010/main" val="282259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sz="3200" dirty="0"/>
              <a:t>דוגמה לשימוש ב </a:t>
            </a:r>
            <a:r>
              <a:rPr lang="en-US" sz="3200" dirty="0"/>
              <a:t>INTO</a:t>
            </a:r>
            <a:endParaRPr lang="he-IL" dirty="0"/>
          </a:p>
        </p:txBody>
      </p:sp>
      <p:sp>
        <p:nvSpPr>
          <p:cNvPr id="4" name="Content Placeholder 2"/>
          <p:cNvSpPr txBox="1">
            <a:spLocks/>
          </p:cNvSpPr>
          <p:nvPr/>
        </p:nvSpPr>
        <p:spPr>
          <a:xfrm>
            <a:off x="75445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endParaRPr lang="en-US" sz="2000"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3" name="Picture 2">
            <a:extLst>
              <a:ext uri="{FF2B5EF4-FFF2-40B4-BE49-F238E27FC236}">
                <a16:creationId xmlns:a16="http://schemas.microsoft.com/office/drawing/2014/main" id="{0F8B527A-F753-4714-9128-9B7BFFBF55B8}"/>
              </a:ext>
            </a:extLst>
          </p:cNvPr>
          <p:cNvPicPr>
            <a:picLocks noChangeAspect="1"/>
          </p:cNvPicPr>
          <p:nvPr/>
        </p:nvPicPr>
        <p:blipFill>
          <a:blip r:embed="rId3"/>
          <a:stretch>
            <a:fillRect/>
          </a:stretch>
        </p:blipFill>
        <p:spPr>
          <a:xfrm>
            <a:off x="4706757" y="2518470"/>
            <a:ext cx="3095355" cy="1252539"/>
          </a:xfrm>
          <a:prstGeom prst="rect">
            <a:avLst/>
          </a:prstGeom>
        </p:spPr>
      </p:pic>
    </p:spTree>
    <p:extLst>
      <p:ext uri="{BB962C8B-B14F-4D97-AF65-F5344CB8AC3E}">
        <p14:creationId xmlns:p14="http://schemas.microsoft.com/office/powerpoint/2010/main" val="1264027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endParaRPr lang="he-IL" dirty="0"/>
          </a:p>
        </p:txBody>
      </p:sp>
      <p:sp>
        <p:nvSpPr>
          <p:cNvPr id="3" name="Content Placeholder 2"/>
          <p:cNvSpPr>
            <a:spLocks noGrp="1"/>
          </p:cNvSpPr>
          <p:nvPr>
            <p:ph idx="1"/>
          </p:nvPr>
        </p:nvSpPr>
        <p:spPr>
          <a:xfrm>
            <a:off x="588475" y="1303888"/>
            <a:ext cx="10999961" cy="4458747"/>
          </a:xfrm>
        </p:spPr>
        <p:txBody>
          <a:bodyPr/>
          <a:lstStyle/>
          <a:p>
            <a:pPr marL="0" indent="0" algn="ctr" rtl="1">
              <a:lnSpc>
                <a:spcPct val="150000"/>
              </a:lnSpc>
              <a:buNone/>
            </a:pPr>
            <a:endParaRPr lang="he-IL" sz="2000" b="1" dirty="0"/>
          </a:p>
          <a:p>
            <a:pPr marL="0" indent="0" algn="ctr" rtl="1">
              <a:lnSpc>
                <a:spcPct val="150000"/>
              </a:lnSpc>
              <a:buNone/>
            </a:pPr>
            <a:endParaRPr lang="he-IL" sz="2000" b="1" dirty="0"/>
          </a:p>
          <a:p>
            <a:pPr marL="0" indent="0" algn="ctr" rtl="1">
              <a:lnSpc>
                <a:spcPct val="150000"/>
              </a:lnSpc>
              <a:buNone/>
            </a:pPr>
            <a:endParaRPr lang="he-IL" sz="2000" b="1" dirty="0"/>
          </a:p>
          <a:p>
            <a:pPr marL="0" indent="0" algn="ctr" rtl="1">
              <a:lnSpc>
                <a:spcPct val="150000"/>
              </a:lnSpc>
              <a:buNone/>
            </a:pPr>
            <a:r>
              <a:rPr lang="he-IL" sz="4400" b="1" dirty="0"/>
              <a:t>שאלות?</a:t>
            </a:r>
            <a:endParaRPr lang="he-IL" sz="4800"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he-IL" sz="1200"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Tree>
    <p:extLst>
      <p:ext uri="{BB962C8B-B14F-4D97-AF65-F5344CB8AC3E}">
        <p14:creationId xmlns:p14="http://schemas.microsoft.com/office/powerpoint/2010/main" val="3459033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714504" y="2576504"/>
            <a:ext cx="1733797" cy="664797"/>
          </a:xfrm>
          <a:prstGeom prst="rect">
            <a:avLst/>
          </a:prstGeom>
          <a:noFill/>
        </p:spPr>
        <p:txBody>
          <a:bodyPr wrap="square" lIns="0" tIns="36576" rIns="0" bIns="0" rtlCol="1">
            <a:spAutoFit/>
          </a:bodyPr>
          <a:lstStyle/>
          <a:p>
            <a:pPr algn="r" rtl="1">
              <a:lnSpc>
                <a:spcPct val="85000"/>
              </a:lnSpc>
              <a:spcAft>
                <a:spcPts val="600"/>
              </a:spcAft>
              <a:buClr>
                <a:schemeClr val="accent2"/>
              </a:buClr>
              <a:buSzPct val="70000"/>
            </a:pPr>
            <a:r>
              <a:rPr lang="he-IL" sz="4800" b="1" spc="300" dirty="0">
                <a:solidFill>
                  <a:schemeClr val="bg1"/>
                </a:solidFill>
              </a:rPr>
              <a:t>תודה!</a:t>
            </a:r>
          </a:p>
        </p:txBody>
      </p:sp>
    </p:spTree>
    <p:extLst>
      <p:ext uri="{BB962C8B-B14F-4D97-AF65-F5344CB8AC3E}">
        <p14:creationId xmlns:p14="http://schemas.microsoft.com/office/powerpoint/2010/main" val="247499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סוגי פונקציות</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sz="2000"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buNone/>
            </a:pPr>
            <a:r>
              <a:rPr lang="he-IL" sz="2000" b="1" dirty="0"/>
              <a:t>פונקציות מספריות (</a:t>
            </a:r>
            <a:r>
              <a:rPr lang="he-IL" sz="2000" b="1" dirty="0" err="1"/>
              <a:t>סקלריות</a:t>
            </a:r>
            <a:r>
              <a:rPr lang="he-IL" sz="2000" b="1" dirty="0"/>
              <a:t>)</a:t>
            </a:r>
          </a:p>
          <a:p>
            <a:pPr algn="r" rtl="1">
              <a:lnSpc>
                <a:spcPct val="150000"/>
              </a:lnSpc>
              <a:buFont typeface="Arial" panose="020B0604020202020204" pitchFamily="34" charset="0"/>
              <a:buChar char="◄"/>
            </a:pPr>
            <a:r>
              <a:rPr lang="he-IL" sz="2000" dirty="0"/>
              <a:t>פונקציות מספריות מחזירות ערך יחיד</a:t>
            </a:r>
          </a:p>
          <a:p>
            <a:pPr algn="r" rtl="1">
              <a:lnSpc>
                <a:spcPct val="150000"/>
              </a:lnSpc>
              <a:buFont typeface="Arial" panose="020B0604020202020204" pitchFamily="34" charset="0"/>
              <a:buChar char="◄"/>
            </a:pPr>
            <a:r>
              <a:rPr lang="en-US" sz="2000" dirty="0"/>
              <a:t>SQL Server </a:t>
            </a:r>
            <a:r>
              <a:rPr lang="he-IL" sz="2000" dirty="0"/>
              <a:t> מספק סוגים רבים של פונקציות </a:t>
            </a:r>
            <a:r>
              <a:rPr lang="he-IL" sz="2000" dirty="0" err="1"/>
              <a:t>סקלריות</a:t>
            </a:r>
            <a:r>
              <a:rPr lang="he-IL" sz="2000" dirty="0"/>
              <a:t> מובנות, פונקציות תאריך כמו</a:t>
            </a:r>
            <a:r>
              <a:rPr lang="en-US" sz="2000" dirty="0"/>
              <a:t>GETDATE </a:t>
            </a:r>
            <a:r>
              <a:rPr lang="he-IL" sz="2000" dirty="0"/>
              <a:t>, פונקציית מחרוזת כמו </a:t>
            </a:r>
            <a:r>
              <a:rPr lang="en-US" sz="2000" dirty="0"/>
              <a:t>SUBSTRING </a:t>
            </a:r>
            <a:r>
              <a:rPr lang="he-IL" sz="2000" dirty="0"/>
              <a:t> וכן הלאה, כך שכולן פועלות על ערך יחיד ומחזירות ערך יחיד</a:t>
            </a:r>
          </a:p>
          <a:p>
            <a:pPr algn="r" rtl="1">
              <a:lnSpc>
                <a:spcPct val="150000"/>
              </a:lnSpc>
              <a:buFont typeface="Arial" panose="020B0604020202020204" pitchFamily="34" charset="0"/>
              <a:buChar char="◄"/>
            </a:pPr>
            <a:r>
              <a:rPr lang="he-IL" sz="2000" dirty="0"/>
              <a:t>יש גם פונקציות מצטברות המבצעות חישוב על קבוצת ערכים ומחזירות ערך יחיד, כמו גם מספר פונקציות דירוג שמייצרות שורה אחת עבור כל שורת קלט</a:t>
            </a:r>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Tree>
    <p:extLst>
      <p:ext uri="{BB962C8B-B14F-4D97-AF65-F5344CB8AC3E}">
        <p14:creationId xmlns:p14="http://schemas.microsoft.com/office/powerpoint/2010/main" val="376582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סוגי פונקציות</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sz="2000"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buNone/>
            </a:pPr>
            <a:r>
              <a:rPr lang="he-IL" sz="2000" b="1" dirty="0"/>
              <a:t>פונקציות טבלאיות</a:t>
            </a:r>
          </a:p>
          <a:p>
            <a:pPr algn="r" rtl="1">
              <a:lnSpc>
                <a:spcPct val="150000"/>
              </a:lnSpc>
              <a:buFont typeface="Arial" panose="020B0604020202020204" pitchFamily="34" charset="0"/>
              <a:buChar char="◄"/>
            </a:pPr>
            <a:r>
              <a:rPr lang="he-IL" sz="2000" dirty="0"/>
              <a:t>פונקציות טבלאיות מחזירות טבלה במקום ערך יחיד</a:t>
            </a:r>
          </a:p>
          <a:p>
            <a:pPr algn="r" rtl="1">
              <a:lnSpc>
                <a:spcPct val="150000"/>
              </a:lnSpc>
              <a:buFont typeface="Arial" panose="020B0604020202020204" pitchFamily="34" charset="0"/>
              <a:buChar char="◄"/>
            </a:pPr>
            <a:r>
              <a:rPr lang="he-IL" sz="2000" dirty="0"/>
              <a:t>פונקציות טבלאיות ניתנות לשימוש בכל מקום שטבלה ניתנת לשימוש בו- במיוחד ב </a:t>
            </a:r>
            <a:r>
              <a:rPr lang="en-US" sz="2000" dirty="0"/>
              <a:t>FROM</a:t>
            </a:r>
            <a:r>
              <a:rPr lang="he-IL" sz="2000" dirty="0"/>
              <a:t> בתוך שאילתה</a:t>
            </a:r>
          </a:p>
          <a:p>
            <a:pPr algn="r" rtl="1">
              <a:lnSpc>
                <a:spcPct val="150000"/>
              </a:lnSpc>
              <a:buFont typeface="Arial" panose="020B0604020202020204" pitchFamily="34" charset="0"/>
              <a:buChar char="◄"/>
            </a:pPr>
            <a:r>
              <a:rPr lang="he-IL" sz="2000" dirty="0"/>
              <a:t>פונקציות טבלאיות מאפשרות לפשט לוגיקה מורכבת לשאילתה. למשל, אשרות אבטחה, חישובים ולוגיקה עסקית</a:t>
            </a:r>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Tree>
    <p:extLst>
      <p:ext uri="{BB962C8B-B14F-4D97-AF65-F5344CB8AC3E}">
        <p14:creationId xmlns:p14="http://schemas.microsoft.com/office/powerpoint/2010/main" val="263309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a:t>Syntax of a Function</a:t>
            </a: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rtl="1">
              <a:lnSpc>
                <a:spcPct val="150000"/>
              </a:lnSpc>
              <a:buNone/>
            </a:pPr>
            <a:endParaRPr lang="en-US" sz="2000" dirty="0"/>
          </a:p>
          <a:p>
            <a:pPr marL="0" indent="0" algn="r" rtl="1">
              <a:lnSpc>
                <a:spcPct val="150000"/>
              </a:lnSpc>
              <a:buFont typeface="Arial" pitchFamily="34" charset="0"/>
              <a:buNone/>
            </a:pPr>
            <a:endParaRPr lang="en-US" dirty="0"/>
          </a:p>
          <a:p>
            <a:pPr marL="0" indent="0" algn="r" rtl="1">
              <a:lnSpc>
                <a:spcPct val="150000"/>
              </a:lnSpc>
              <a:buFont typeface="Arial" pitchFamily="34" charset="0"/>
              <a:buNone/>
            </a:pP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pic>
        <p:nvPicPr>
          <p:cNvPr id="7" name="Picture 2">
            <a:extLst>
              <a:ext uri="{FF2B5EF4-FFF2-40B4-BE49-F238E27FC236}">
                <a16:creationId xmlns:a16="http://schemas.microsoft.com/office/drawing/2014/main" id="{02FFF890-AE75-404E-924D-13DE2DF253BF}"/>
              </a:ext>
            </a:extLst>
          </p:cNvPr>
          <p:cNvPicPr>
            <a:picLocks noGrp="1" noChangeAspect="1" noChangeArrowheads="1"/>
          </p:cNvPicPr>
          <p:nvPr>
            <p:ph idx="1"/>
          </p:nvPr>
        </p:nvPicPr>
        <p:blipFill>
          <a:blip r:embed="rId3" cstate="print"/>
          <a:srcRect/>
          <a:stretch>
            <a:fillRect/>
          </a:stretch>
        </p:blipFill>
        <p:spPr bwMode="auto">
          <a:xfrm>
            <a:off x="2249055" y="1703329"/>
            <a:ext cx="6781800" cy="3169754"/>
          </a:xfrm>
          <a:prstGeom prst="rect">
            <a:avLst/>
          </a:prstGeom>
          <a:noFill/>
          <a:ln w="9525">
            <a:noFill/>
            <a:miter lim="800000"/>
            <a:headEnd/>
            <a:tailEnd/>
          </a:ln>
        </p:spPr>
      </p:pic>
    </p:spTree>
    <p:extLst>
      <p:ext uri="{BB962C8B-B14F-4D97-AF65-F5344CB8AC3E}">
        <p14:creationId xmlns:p14="http://schemas.microsoft.com/office/powerpoint/2010/main" val="10744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עבודה עם פונקציות</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פונקציות המוגדרות על ידי המשתמש, כמו פונקציות מערכת, ניתנות לכתיבה בצורה של שאילתה מקוננת- שאילתה בתוך שאילתה, הן גם יכולות להתבצע באמצעות פקודת </a:t>
            </a:r>
            <a:r>
              <a:rPr lang="en-US" sz="2000" dirty="0"/>
              <a:t>EXECUTE</a:t>
            </a:r>
            <a:r>
              <a:rPr lang="he-IL" sz="2000" dirty="0"/>
              <a:t> או </a:t>
            </a:r>
            <a:r>
              <a:rPr lang="en-US" sz="2000"/>
              <a:t>EXEC</a:t>
            </a:r>
            <a:endParaRPr lang="he-IL" sz="2000" dirty="0"/>
          </a:p>
          <a:p>
            <a:pPr algn="r" rtl="1">
              <a:lnSpc>
                <a:spcPct val="150000"/>
              </a:lnSpc>
              <a:buFont typeface="Arial" panose="020B0604020202020204" pitchFamily="34" charset="0"/>
              <a:buChar char="◄"/>
            </a:pPr>
            <a:r>
              <a:rPr lang="he-IL" sz="2000" dirty="0"/>
              <a:t>פונקציות המוגדרות על ידי המשתמש ניתנות לשינוי על ידי פקודת </a:t>
            </a:r>
            <a:r>
              <a:rPr lang="en-US" sz="2000" dirty="0"/>
              <a:t>ALTER FUNCTION</a:t>
            </a:r>
            <a:r>
              <a:rPr lang="he-IL" sz="2000" dirty="0"/>
              <a:t> וניתנות להסרה באמצעות פקודת </a:t>
            </a:r>
            <a:r>
              <a:rPr lang="en-US" sz="2000" dirty="0"/>
              <a:t>DROP FUNCTION</a:t>
            </a:r>
            <a:endParaRPr lang="he-IL" sz="1100"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Tree>
    <p:extLst>
      <p:ext uri="{BB962C8B-B14F-4D97-AF65-F5344CB8AC3E}">
        <p14:creationId xmlns:p14="http://schemas.microsoft.com/office/powerpoint/2010/main" val="11512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תרגיל כיתה</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sp>
        <p:nvSpPr>
          <p:cNvPr id="6" name="Content Placeholder 2"/>
          <p:cNvSpPr txBox="1">
            <a:spLocks/>
          </p:cNvSpPr>
          <p:nvPr/>
        </p:nvSpPr>
        <p:spPr>
          <a:xfrm>
            <a:off x="740875" y="1456288"/>
            <a:ext cx="10999961" cy="445874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anose="020B0604020202020204" pitchFamily="34" charset="0"/>
              <a:buChar char="◄"/>
            </a:pPr>
            <a:r>
              <a:rPr lang="he-IL" sz="2000" dirty="0"/>
              <a:t>כתבו פונקציה המחשבת המרה של סכום המכירה מדולרים לשקלים (לפי ערך המרה 1 דולר שווה 3.6 שקל)</a:t>
            </a:r>
            <a:endParaRPr lang="he-IL" dirty="0"/>
          </a:p>
          <a:p>
            <a:pPr marL="0" indent="0" algn="r" rtl="1">
              <a:lnSpc>
                <a:spcPct val="150000"/>
              </a:lnSpc>
              <a:buFont typeface="Arial" pitchFamily="34" charset="0"/>
              <a:buNone/>
            </a:pPr>
            <a:endParaRPr lang="he-IL" dirty="0"/>
          </a:p>
          <a:p>
            <a:pPr marL="0" indent="0" algn="r" rtl="1">
              <a:lnSpc>
                <a:spcPct val="150000"/>
              </a:lnSpc>
              <a:buFont typeface="Arial" pitchFamily="34" charset="0"/>
              <a:buNone/>
            </a:pPr>
            <a:endParaRPr lang="he-IL" dirty="0"/>
          </a:p>
        </p:txBody>
      </p:sp>
    </p:spTree>
    <p:extLst>
      <p:ext uri="{BB962C8B-B14F-4D97-AF65-F5344CB8AC3E}">
        <p14:creationId xmlns:p14="http://schemas.microsoft.com/office/powerpoint/2010/main" val="370917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a:t>פתרון תרגיל הכיתה</a:t>
            </a:r>
          </a:p>
        </p:txBody>
      </p:sp>
      <p:sp>
        <p:nvSpPr>
          <p:cNvPr id="3" name="Content Placeholder 2"/>
          <p:cNvSpPr>
            <a:spLocks noGrp="1"/>
          </p:cNvSpPr>
          <p:nvPr>
            <p:ph idx="1"/>
          </p:nvPr>
        </p:nvSpPr>
        <p:spPr>
          <a:xfrm>
            <a:off x="588475" y="1303888"/>
            <a:ext cx="10999961" cy="4458747"/>
          </a:xfrm>
        </p:spPr>
        <p:txBody>
          <a:bodyPr/>
          <a:lstStyle/>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en-US" dirty="0"/>
          </a:p>
          <a:p>
            <a:pPr marL="0" indent="0" algn="r" rtl="1">
              <a:lnSpc>
                <a:spcPct val="150000"/>
              </a:lnSpc>
              <a:buNone/>
            </a:pPr>
            <a:endParaRPr lang="en-US" dirty="0"/>
          </a:p>
          <a:p>
            <a:pPr marL="0" indent="0" algn="r" rtl="1">
              <a:lnSpc>
                <a:spcPct val="150000"/>
              </a:lnSpc>
              <a:buNone/>
            </a:pPr>
            <a:endParaRPr lang="he-IL" sz="1100" dirty="0"/>
          </a:p>
          <a:p>
            <a:pPr marL="0" indent="0" algn="r" rtl="1">
              <a:lnSpc>
                <a:spcPct val="150000"/>
              </a:lnSpc>
              <a:buNone/>
            </a:pPr>
            <a:endParaRPr lang="he-IL" dirty="0"/>
          </a:p>
          <a:p>
            <a:pPr marL="0" indent="0" algn="r" rtl="1">
              <a:lnSpc>
                <a:spcPct val="150000"/>
              </a:lnSpc>
              <a:buNone/>
            </a:pPr>
            <a:endParaRPr lang="he-IL" dirty="0"/>
          </a:p>
          <a:p>
            <a:pPr marL="0" indent="0" algn="r" rtl="1">
              <a:lnSpc>
                <a:spcPct val="150000"/>
              </a:lnSpc>
              <a:buNone/>
            </a:pPr>
            <a:endParaRPr lang="he-IL" dirty="0"/>
          </a:p>
        </p:txBody>
      </p:sp>
      <p:sp>
        <p:nvSpPr>
          <p:cNvPr id="4" name="Content Placeholder 2"/>
          <p:cNvSpPr txBox="1">
            <a:spLocks/>
          </p:cNvSpPr>
          <p:nvPr/>
        </p:nvSpPr>
        <p:spPr>
          <a:xfrm>
            <a:off x="740875" y="1578008"/>
            <a:ext cx="10999961" cy="4698977"/>
          </a:xfrm>
          <a:prstGeom prst="rect">
            <a:avLst/>
          </a:prstGeom>
        </p:spPr>
        <p:txBody>
          <a:bodyPr vert="horz" lIns="0" tIns="0" rIns="0" bIns="0" rtlCol="0" anchor="t" anchorCtr="0">
            <a:noAutofit/>
          </a:bodyPr>
          <a:lstStyle>
            <a:lvl1pPr marL="356616" indent="-356616" algn="l" defTabSz="914400" rtl="0" eaLnBrk="1" latinLnBrk="0" hangingPunct="1">
              <a:spcBef>
                <a:spcPct val="20000"/>
              </a:spcBef>
              <a:buClr>
                <a:schemeClr val="accent2"/>
              </a:buClr>
              <a:buSzPct val="70000"/>
              <a:buFont typeface="Arial" pitchFamily="34" charset="0"/>
              <a:buChar char="►"/>
              <a:defRPr sz="2400" kern="1200">
                <a:solidFill>
                  <a:schemeClr val="bg1"/>
                </a:solidFill>
                <a:latin typeface="+mn-lt"/>
                <a:ea typeface="+mn-ea"/>
                <a:cs typeface="Arial" pitchFamily="34" charset="0"/>
              </a:defRPr>
            </a:lvl1pPr>
            <a:lvl2pPr marL="713232" indent="-356616" algn="l" defTabSz="914400" rtl="0" eaLnBrk="1" latinLnBrk="0" hangingPunct="1">
              <a:spcBef>
                <a:spcPct val="20000"/>
              </a:spcBef>
              <a:buClr>
                <a:schemeClr val="accent2"/>
              </a:buClr>
              <a:buSzPct val="70000"/>
              <a:buFont typeface="Arial" pitchFamily="34" charset="0"/>
              <a:buChar char="►"/>
              <a:defRPr sz="2000" kern="1200">
                <a:solidFill>
                  <a:schemeClr val="bg1"/>
                </a:solidFill>
                <a:latin typeface="+mn-lt"/>
                <a:ea typeface="+mn-ea"/>
                <a:cs typeface="Arial" pitchFamily="34" charset="0"/>
              </a:defRPr>
            </a:lvl2pPr>
            <a:lvl3pPr marL="1069848" indent="-356616" algn="l" defTabSz="9144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Arial" pitchFamily="34" charset="0"/>
              </a:defRPr>
            </a:lvl3pPr>
            <a:lvl4pPr marL="1426464"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4pPr>
            <a:lvl5pPr marL="1783080" indent="-356616" algn="l"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rtl="1">
              <a:lnSpc>
                <a:spcPct val="150000"/>
              </a:lnSpc>
              <a:buFont typeface="Arial" pitchFamily="34" charset="0"/>
              <a:buChar char="◄"/>
            </a:pPr>
            <a:endParaRPr lang="he-IL" dirty="0"/>
          </a:p>
        </p:txBody>
      </p:sp>
      <p:pic>
        <p:nvPicPr>
          <p:cNvPr id="7" name="Picture 2">
            <a:extLst>
              <a:ext uri="{FF2B5EF4-FFF2-40B4-BE49-F238E27FC236}">
                <a16:creationId xmlns:a16="http://schemas.microsoft.com/office/drawing/2014/main" id="{B3292A3D-059F-42CA-AD6A-7181E498B729}"/>
              </a:ext>
            </a:extLst>
          </p:cNvPr>
          <p:cNvPicPr>
            <a:picLocks noChangeAspect="1" noChangeArrowheads="1"/>
          </p:cNvPicPr>
          <p:nvPr/>
        </p:nvPicPr>
        <p:blipFill>
          <a:blip r:embed="rId3" cstate="print"/>
          <a:srcRect/>
          <a:stretch>
            <a:fillRect/>
          </a:stretch>
        </p:blipFill>
        <p:spPr bwMode="auto">
          <a:xfrm>
            <a:off x="1957723" y="1145127"/>
            <a:ext cx="7587103" cy="4987818"/>
          </a:xfrm>
          <a:prstGeom prst="rect">
            <a:avLst/>
          </a:prstGeom>
          <a:noFill/>
          <a:ln w="9525">
            <a:noFill/>
            <a:miter lim="800000"/>
            <a:headEnd/>
            <a:tailEnd/>
          </a:ln>
        </p:spPr>
      </p:pic>
    </p:spTree>
    <p:extLst>
      <p:ext uri="{BB962C8B-B14F-4D97-AF65-F5344CB8AC3E}">
        <p14:creationId xmlns:p14="http://schemas.microsoft.com/office/powerpoint/2010/main" val="1493003766"/>
      </p:ext>
    </p:extLst>
  </p:cSld>
  <p:clrMapOvr>
    <a:masterClrMapping/>
  </p:clrMapOvr>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Y dark projection">
  <a:themeElements>
    <a:clrScheme name="Custom 4">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1_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2_EY dark print">
  <a:themeElements>
    <a:clrScheme name="Custom 2">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6.xml><?xml version="1.0" encoding="utf-8"?>
<a:theme xmlns:a="http://schemas.openxmlformats.org/drawingml/2006/main" name="1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7.xml><?xml version="1.0" encoding="utf-8"?>
<a:theme xmlns:a="http://schemas.openxmlformats.org/drawingml/2006/main" name="2_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8.xml><?xml version="1.0" encoding="utf-8"?>
<a:theme xmlns:a="http://schemas.openxmlformats.org/drawingml/2006/main" name="Standard intro slides">
  <a:themeElements>
    <a:clrScheme name="seren 1">
      <a:dk1>
        <a:srgbClr val="4F4E4E"/>
      </a:dk1>
      <a:lt1>
        <a:srgbClr val="FFFFFF"/>
      </a:lt1>
      <a:dk2>
        <a:srgbClr val="808080"/>
      </a:dk2>
      <a:lt2>
        <a:srgbClr val="FFFFFF"/>
      </a:lt2>
      <a:accent1>
        <a:srgbClr val="65A087"/>
      </a:accent1>
      <a:accent2>
        <a:srgbClr val="F9A24F"/>
      </a:accent2>
      <a:accent3>
        <a:srgbClr val="7CC26C"/>
      </a:accent3>
      <a:accent4>
        <a:srgbClr val="6284C4"/>
      </a:accent4>
      <a:accent5>
        <a:srgbClr val="2D475C"/>
      </a:accent5>
      <a:accent6>
        <a:srgbClr val="C50033"/>
      </a:accent6>
      <a:hlink>
        <a:srgbClr val="A61E6C"/>
      </a:hlink>
      <a:folHlink>
        <a:srgbClr val="FBC94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nSpc>
            <a:spcPts val="4800"/>
          </a:lnSpc>
          <a:defRPr sz="4000" kern="2500" spc="-30" dirty="0" smtClean="0">
            <a:solidFill>
              <a:srgbClr val="4F4E4E"/>
            </a:solidFill>
          </a:defRPr>
        </a:defPPr>
      </a:lstStyle>
    </a:txDef>
  </a:objectDefaults>
  <a:extraClrSchemeLst/>
</a:theme>
</file>

<file path=ppt/theme/theme9.xml><?xml version="1.0" encoding="utf-8"?>
<a:theme xmlns:a="http://schemas.openxmlformats.org/drawingml/2006/main" name="2_EY dark projection">
  <a:themeElements>
    <a:clrScheme name="Custom 4">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docProps/CustomMKOP.xml><?xml version="1.0" encoding="utf-8"?>
<Properties xmlns="http://schemas.openxmlformats.org/officeDocument/2006/custom-properties" xmlns:vt="http://schemas.openxmlformats.org/officeDocument/2006/docPropsVTypes">
  <property fmtid="{D5CDD505-2E9C-101B-9397-08002B2CF9AE}" pid="2" name="MKProdID">
    <vt:lpwstr>ZMOutlook</vt:lpwstr>
  </property>
  <property fmtid="{D5CDD505-2E9C-101B-9397-08002B2CF9AE}" pid="3" name="SizeBefore">
    <vt:lpwstr>4771232</vt:lpwstr>
  </property>
  <property fmtid="{D5CDD505-2E9C-101B-9397-08002B2CF9AE}" pid="4" name="OptimizationTime">
    <vt:lpwstr>20210511_0913</vt:lpwstr>
  </property>
</Properties>
</file>

<file path=docProps/app.xml><?xml version="1.0" encoding="utf-8"?>
<Properties xmlns="http://schemas.openxmlformats.org/officeDocument/2006/extended-properties" xmlns:vt="http://schemas.openxmlformats.org/officeDocument/2006/docPropsVTypes">
  <Template>EY regular presentation 2015 v1</Template>
  <TotalTime>40284</TotalTime>
  <Words>978</Words>
  <Application>Microsoft Office PowerPoint</Application>
  <PresentationFormat>Custom</PresentationFormat>
  <Paragraphs>250</Paragraphs>
  <Slides>33</Slides>
  <Notes>32</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33</vt:i4>
      </vt:variant>
    </vt:vector>
  </HeadingPairs>
  <TitlesOfParts>
    <vt:vector size="45" baseType="lpstr">
      <vt:lpstr>Arial</vt:lpstr>
      <vt:lpstr>Bradley Hand ITC</vt:lpstr>
      <vt:lpstr>EYInterstate Light</vt:lpstr>
      <vt:lpstr>EY regular presentation 2015 v1</vt:lpstr>
      <vt:lpstr>EY dark projection</vt:lpstr>
      <vt:lpstr>EY dark print</vt:lpstr>
      <vt:lpstr>1_EY dark print</vt:lpstr>
      <vt:lpstr>2_EY dark print</vt:lpstr>
      <vt:lpstr>1_EY regular presentation 2015 v1</vt:lpstr>
      <vt:lpstr>2_EY regular presentation 2015 v1</vt:lpstr>
      <vt:lpstr>Standard intro slides</vt:lpstr>
      <vt:lpstr>2_EY dark projection</vt:lpstr>
      <vt:lpstr>PowerPoint Presentation</vt:lpstr>
      <vt:lpstr>נושאים</vt:lpstr>
      <vt:lpstr>מהי פונקציה</vt:lpstr>
      <vt:lpstr>סוגי פונקציות</vt:lpstr>
      <vt:lpstr>סוגי פונקציות</vt:lpstr>
      <vt:lpstr>Syntax of a Function</vt:lpstr>
      <vt:lpstr>עבודה עם פונקציות</vt:lpstr>
      <vt:lpstr>תרגיל כיתה</vt:lpstr>
      <vt:lpstr>פתרון תרגיל הכיתה</vt:lpstr>
      <vt:lpstr>דוגמה לתוצאת פלט עבור הפונקציה מהתרגיל</vt:lpstr>
      <vt:lpstr>Stored procedures </vt:lpstr>
      <vt:lpstr>Stored procedures </vt:lpstr>
      <vt:lpstr>שימוש בפרמטרים בפרוצדורה</vt:lpstr>
      <vt:lpstr>Syntax of Stored Procedure</vt:lpstr>
      <vt:lpstr>Stored Procedures</vt:lpstr>
      <vt:lpstr>תרגיל כיתה 1</vt:lpstr>
      <vt:lpstr>פתרון תרגיל כיתה 1</vt:lpstr>
      <vt:lpstr>תרגיל כיתה 2</vt:lpstr>
      <vt:lpstr>פתרון תרגיל כיתה 2</vt:lpstr>
      <vt:lpstr>תרגיל כיתה 3</vt:lpstr>
      <vt:lpstr>פתרון תרגיל כיתה 3</vt:lpstr>
      <vt:lpstr>פרוצדורות מערכת</vt:lpstr>
      <vt:lpstr>פרוצדורות מערכת</vt:lpstr>
      <vt:lpstr>יתרונות לשימוש בפרוצדורות</vt:lpstr>
      <vt:lpstr>יתרונות לשימוש בפרוצדורות</vt:lpstr>
      <vt:lpstr>יתרונות לשימוש בפרוצדורות</vt:lpstr>
      <vt:lpstr>פקודות PRINT, INSERT INTO, INTO </vt:lpstr>
      <vt:lpstr>דוגמאות לשימוש ב PRINT</vt:lpstr>
      <vt:lpstr>דוגמאות לשימוש ב INSERT INTO</vt:lpstr>
      <vt:lpstr>דוגמה לשימוש ב IDENTITY INSERT</vt:lpstr>
      <vt:lpstr>דוגמה לשימוש ב INTO</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regular presentation</dc:title>
  <dc:creator>Brand Marketing and Communications</dc:creator>
  <cp:keywords>global; PowerPoint; Templates; ribbon; Branding Zone; branding; brand; office</cp:keywords>
  <cp:lastModifiedBy>Yossi Driham</cp:lastModifiedBy>
  <cp:revision>739</cp:revision>
  <cp:lastPrinted>2018-01-24T12:23:39Z</cp:lastPrinted>
  <dcterms:created xsi:type="dcterms:W3CDTF">2015-04-14T23:52:46Z</dcterms:created>
  <dcterms:modified xsi:type="dcterms:W3CDTF">2021-05-11T05:35:46Z</dcterms:modified>
  <cp:contentStatus>Approved</cp:contentStatus>
</cp:coreProperties>
</file>