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8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785" r:id="rId2"/>
    <p:sldMasterId id="2147483822" r:id="rId3"/>
    <p:sldMasterId id="2147483837" r:id="rId4"/>
    <p:sldMasterId id="2147483889" r:id="rId5"/>
    <p:sldMasterId id="2147483905" r:id="rId6"/>
    <p:sldMasterId id="2147483921" r:id="rId7"/>
    <p:sldMasterId id="2147483972" r:id="rId8"/>
    <p:sldMasterId id="2147483984" r:id="rId9"/>
  </p:sldMasterIdLst>
  <p:notesMasterIdLst>
    <p:notesMasterId r:id="rId19"/>
  </p:notesMasterIdLst>
  <p:handoutMasterIdLst>
    <p:handoutMasterId r:id="rId20"/>
  </p:handoutMasterIdLst>
  <p:sldIdLst>
    <p:sldId id="276" r:id="rId10"/>
    <p:sldId id="524" r:id="rId11"/>
    <p:sldId id="574" r:id="rId12"/>
    <p:sldId id="579" r:id="rId13"/>
    <p:sldId id="580" r:id="rId14"/>
    <p:sldId id="581" r:id="rId15"/>
    <p:sldId id="582" r:id="rId16"/>
    <p:sldId id="523" r:id="rId17"/>
    <p:sldId id="487" r:id="rId18"/>
  </p:sldIdLst>
  <p:sldSz cx="1219835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3850">
          <p15:clr>
            <a:srgbClr val="A4A3A4"/>
          </p15:clr>
        </p15:guide>
        <p15:guide id="9" pos="382">
          <p15:clr>
            <a:srgbClr val="A4A3A4"/>
          </p15:clr>
        </p15:guide>
        <p15:guide id="10" pos="7301">
          <p15:clr>
            <a:srgbClr val="A4A3A4"/>
          </p15:clr>
        </p15:guide>
        <p15:guide id="11" pos="3918">
          <p15:clr>
            <a:srgbClr val="A4A3A4"/>
          </p15:clr>
        </p15:guide>
        <p15:guide id="12" pos="3791">
          <p15:clr>
            <a:srgbClr val="A4A3A4"/>
          </p15:clr>
        </p15:guide>
        <p15:guide id="13" pos="3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k Amrani" initials="BA" lastIdx="4" clrIdx="0">
    <p:extLst>
      <p:ext uri="{19B8F6BF-5375-455C-9EA6-DF929625EA0E}">
        <p15:presenceInfo xmlns:p15="http://schemas.microsoft.com/office/powerpoint/2012/main" userId="S-1-5-21-823518204-1085031214-1801674531-556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00"/>
    <a:srgbClr val="FF00FF"/>
    <a:srgbClr val="FFE600"/>
    <a:srgbClr val="FFD200"/>
    <a:srgbClr val="404040"/>
    <a:srgbClr val="FFFF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3" autoAdjust="0"/>
    <p:restoredTop sz="91016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738" y="96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3850"/>
        <p:guide pos="382"/>
        <p:guide pos="7301"/>
        <p:guide pos="3918"/>
        <p:guide pos="3791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31/05/2021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31/05/2021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2950"/>
            <a:ext cx="660717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08981"/>
            <a:ext cx="2944283" cy="49530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2950"/>
            <a:ext cx="6607175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80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5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1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37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88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79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2.e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2.emf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2.emf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67" y="777246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4133"/>
            <a:ext cx="10978516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4131"/>
            <a:ext cx="10978515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180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05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7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5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322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3638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005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666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67" y="777246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115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0" y="2405084"/>
            <a:ext cx="12207063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5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7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936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376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735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629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82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909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4133"/>
            <a:ext cx="10978516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904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09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131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394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3638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1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2419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2070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306903" y="6270087"/>
            <a:ext cx="65" cy="13849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latinLnBrk="1" hangingPunct="0"/>
            <a:endParaRPr lang="en-US" sz="900" b="1" spc="-18" dirty="0">
              <a:solidFill>
                <a:srgbClr val="626161"/>
              </a:solidFill>
              <a:ea typeface="MS PGothic" panose="020B0600070205080204" pitchFamily="34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58312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64890" y="476324"/>
            <a:ext cx="11231790" cy="659761"/>
          </a:xfrm>
          <a:prstGeom prst="rect">
            <a:avLst/>
          </a:prstGeom>
        </p:spPr>
        <p:txBody>
          <a:bodyPr wrap="square" lIns="43780" tIns="21890" rIns="43780" bIns="21890">
            <a:spAutoFit/>
          </a:bodyPr>
          <a:lstStyle/>
          <a:p>
            <a:pPr defTabSz="521122"/>
            <a:r>
              <a:rPr lang="en-US" sz="4000" spc="-115" dirty="0">
                <a:solidFill>
                  <a:srgbClr val="76AE99"/>
                </a:solidFill>
                <a:ea typeface="MS PGothic" panose="020B0600070205080204" pitchFamily="34" charset="-128"/>
                <a:sym typeface="Helvetica Neue Medium"/>
              </a:rPr>
              <a:t>Contents</a:t>
            </a:r>
            <a:endParaRPr lang="en-US" sz="40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40895" y="2319152"/>
            <a:ext cx="7444382" cy="3227209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sz="1500" b="1" dirty="0"/>
              <a:t>02</a:t>
            </a:r>
            <a:r>
              <a:rPr lang="en-US" sz="1500" dirty="0"/>
              <a:t> ………………Introduction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………………Our clients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………………Our relevant experience</a:t>
            </a:r>
          </a:p>
          <a:p>
            <a:r>
              <a:rPr lang="en-US" sz="1500" b="1" dirty="0"/>
              <a:t>02 ………………Website audit and benchmarking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a_Website</a:t>
            </a:r>
            <a:r>
              <a:rPr lang="en-US" sz="1500" dirty="0"/>
              <a:t> usability audit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b_Customer</a:t>
            </a:r>
            <a:r>
              <a:rPr lang="en-US" sz="1500" dirty="0"/>
              <a:t> experience review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c_Website</a:t>
            </a:r>
            <a:r>
              <a:rPr lang="en-US" sz="1500" dirty="0"/>
              <a:t> performance review</a:t>
            </a:r>
          </a:p>
          <a:p>
            <a:r>
              <a:rPr lang="en-US" sz="1500" b="1" dirty="0"/>
              <a:t>02 ………………Recommendations and business case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d_Homepage</a:t>
            </a:r>
            <a:r>
              <a:rPr lang="en-US" sz="1500" dirty="0"/>
              <a:t> recommendations</a:t>
            </a:r>
          </a:p>
          <a:p>
            <a:r>
              <a:rPr lang="en-US" sz="1500" dirty="0"/>
              <a:t>                                   </a:t>
            </a:r>
            <a:r>
              <a:rPr lang="en-US" sz="1500" dirty="0" err="1"/>
              <a:t>e_Customer</a:t>
            </a:r>
            <a:r>
              <a:rPr lang="en-US" sz="1500" dirty="0"/>
              <a:t> centricity recommendations</a:t>
            </a:r>
          </a:p>
          <a:p>
            <a:r>
              <a:rPr lang="en-US" sz="1500" dirty="0"/>
              <a:t>                                    </a:t>
            </a:r>
            <a:r>
              <a:rPr lang="en-US" sz="1500" dirty="0" err="1"/>
              <a:t>f_Business</a:t>
            </a:r>
            <a:r>
              <a:rPr lang="en-US" sz="1500" dirty="0"/>
              <a:t> case support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………………Deliverables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………………Timings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………………Costs</a:t>
            </a:r>
          </a:p>
          <a:p>
            <a:r>
              <a:rPr lang="en-US" sz="1500" b="1" dirty="0"/>
              <a:t>02</a:t>
            </a:r>
            <a:r>
              <a:rPr lang="en-US" sz="1500" dirty="0"/>
              <a:t> ………………Methodology appendix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197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55576" y="467260"/>
            <a:ext cx="11231790" cy="659761"/>
          </a:xfrm>
          <a:prstGeom prst="rect">
            <a:avLst/>
          </a:prstGeom>
        </p:spPr>
        <p:txBody>
          <a:bodyPr wrap="square" lIns="43780" tIns="21890" rIns="43780" bIns="21890">
            <a:spAutoFit/>
          </a:bodyPr>
          <a:lstStyle/>
          <a:p>
            <a:pPr defTabSz="521122"/>
            <a:r>
              <a:rPr lang="en-US" sz="4000" spc="-115" dirty="0">
                <a:solidFill>
                  <a:srgbClr val="76AE99"/>
                </a:solidFill>
                <a:ea typeface="MS PGothic" panose="020B0600070205080204" pitchFamily="34" charset="-128"/>
                <a:sym typeface="Helvetica Neue Medium"/>
              </a:rPr>
              <a:t>Contents</a:t>
            </a:r>
            <a:endParaRPr lang="en-US" sz="40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45711" y="2457523"/>
            <a:ext cx="55891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1122"/>
            <a:endParaRPr lang="en-US" sz="13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60568" y="2197635"/>
            <a:ext cx="5589174" cy="2807773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sz="1300" b="1" dirty="0"/>
              <a:t>02</a:t>
            </a:r>
            <a:r>
              <a:rPr lang="en-US" sz="1300" dirty="0"/>
              <a:t> ………………Introduction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………………Our clients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………………Our relevant experience</a:t>
            </a:r>
          </a:p>
          <a:p>
            <a:r>
              <a:rPr lang="en-US" sz="1300" b="1" dirty="0"/>
              <a:t>02 ………………Website audit and benchmarking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a_Website</a:t>
            </a:r>
            <a:r>
              <a:rPr lang="en-US" sz="1300" dirty="0"/>
              <a:t> usability audit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b_Customer</a:t>
            </a:r>
            <a:r>
              <a:rPr lang="en-US" sz="1300" dirty="0"/>
              <a:t> experience review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c_Website</a:t>
            </a:r>
            <a:r>
              <a:rPr lang="en-US" sz="1300" dirty="0"/>
              <a:t> performance review</a:t>
            </a:r>
          </a:p>
          <a:p>
            <a:r>
              <a:rPr lang="en-US" sz="1300" b="1" dirty="0"/>
              <a:t>02 ………………Recommendations and business case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d_Homepage</a:t>
            </a:r>
            <a:r>
              <a:rPr lang="en-US" sz="1300" dirty="0"/>
              <a:t> recommendations</a:t>
            </a:r>
          </a:p>
          <a:p>
            <a:r>
              <a:rPr lang="en-US" sz="1300" dirty="0"/>
              <a:t>                                   </a:t>
            </a:r>
            <a:r>
              <a:rPr lang="en-US" sz="1300" dirty="0" err="1"/>
              <a:t>e_Customer</a:t>
            </a:r>
            <a:r>
              <a:rPr lang="en-US" sz="1300" dirty="0"/>
              <a:t> centricity recommendations</a:t>
            </a:r>
          </a:p>
          <a:p>
            <a:r>
              <a:rPr lang="en-US" sz="1300" dirty="0"/>
              <a:t>                                    </a:t>
            </a:r>
            <a:r>
              <a:rPr lang="en-US" sz="1300" dirty="0" err="1"/>
              <a:t>f_Business</a:t>
            </a:r>
            <a:r>
              <a:rPr lang="en-US" sz="1300" dirty="0"/>
              <a:t> case support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………………Deliverables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………………Timings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………………Costs</a:t>
            </a:r>
          </a:p>
          <a:p>
            <a:r>
              <a:rPr lang="en-US" sz="1300" b="1" dirty="0"/>
              <a:t>02</a:t>
            </a:r>
            <a:r>
              <a:rPr lang="en-US" sz="1300" dirty="0"/>
              <a:t> ………………Methodology appendix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80390" y="2197635"/>
            <a:ext cx="5589174" cy="2807773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sz="1300" dirty="0"/>
              <a:t>02 ………………Introduction</a:t>
            </a:r>
          </a:p>
          <a:p>
            <a:r>
              <a:rPr lang="en-US" sz="1300" dirty="0"/>
              <a:t>02 ………………Our clients</a:t>
            </a:r>
          </a:p>
          <a:p>
            <a:r>
              <a:rPr lang="en-US" sz="1300" dirty="0"/>
              <a:t>02 ………………Our relevant experience</a:t>
            </a:r>
          </a:p>
          <a:p>
            <a:r>
              <a:rPr lang="en-US" sz="1300" dirty="0"/>
              <a:t>02 ………………Deliverables</a:t>
            </a:r>
          </a:p>
          <a:p>
            <a:r>
              <a:rPr lang="en-US" sz="1300" dirty="0"/>
              <a:t>02 ………………Timings</a:t>
            </a:r>
          </a:p>
          <a:p>
            <a:r>
              <a:rPr lang="en-US" sz="1300" dirty="0"/>
              <a:t>02 ………………Costs</a:t>
            </a:r>
          </a:p>
          <a:p>
            <a:r>
              <a:rPr lang="en-US" sz="1300" dirty="0"/>
              <a:t>02 ………………Methodology appendix</a:t>
            </a:r>
          </a:p>
          <a:p>
            <a:r>
              <a:rPr lang="en-US" sz="1300" dirty="0"/>
              <a:t>02 ………………Introduction</a:t>
            </a:r>
          </a:p>
          <a:p>
            <a:r>
              <a:rPr lang="en-US" sz="1300" dirty="0"/>
              <a:t>02 ………………Our clients</a:t>
            </a:r>
          </a:p>
          <a:p>
            <a:r>
              <a:rPr lang="en-US" sz="1300" dirty="0"/>
              <a:t>02 ………………Our relevant experience</a:t>
            </a:r>
          </a:p>
          <a:p>
            <a:r>
              <a:rPr lang="en-US" sz="1300" dirty="0"/>
              <a:t>02 ………………Deliverables</a:t>
            </a:r>
          </a:p>
          <a:p>
            <a:r>
              <a:rPr lang="en-US" sz="1300" dirty="0"/>
              <a:t>02 ………………Timings</a:t>
            </a:r>
          </a:p>
          <a:p>
            <a:r>
              <a:rPr lang="en-US" sz="1300" dirty="0"/>
              <a:t>02 ………………Costs</a:t>
            </a:r>
          </a:p>
          <a:p>
            <a:r>
              <a:rPr lang="en-US" sz="1300" dirty="0"/>
              <a:t>02 ………………Methodology appendix</a:t>
            </a:r>
          </a:p>
          <a:p>
            <a:r>
              <a:rPr lang="en-US" sz="1300" dirty="0"/>
              <a:t>02 ………………Introduction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1033814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1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2383876" y="2594513"/>
            <a:ext cx="148054" cy="397161"/>
          </a:xfrm>
          <a:prstGeom prst="rect">
            <a:avLst/>
          </a:prstGeom>
          <a:noFill/>
        </p:spPr>
        <p:txBody>
          <a:bodyPr wrap="none" lIns="73279" tIns="36640" rIns="73279" bIns="36640" rtlCol="0">
            <a:spAutoFit/>
          </a:bodyPr>
          <a:lstStyle/>
          <a:p>
            <a:pPr defTabSz="521122"/>
            <a:endParaRPr lang="en-US" sz="2100" dirty="0">
              <a:solidFill>
                <a:srgbClr val="4F4E4E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63046" y="1965546"/>
            <a:ext cx="3647144" cy="3947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4513" y="1965546"/>
            <a:ext cx="3648633" cy="3947869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298782" y="1965546"/>
            <a:ext cx="3648633" cy="3947869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508" y="1100808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Kicker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8437" y="515993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Introduction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41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6263281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496006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6818005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911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kicker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9913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263277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6496007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341937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3574662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27"/>
          <p:cNvSpPr>
            <a:spLocks noGrp="1"/>
          </p:cNvSpPr>
          <p:nvPr>
            <p:ph type="pic" sz="quarter" idx="39"/>
          </p:nvPr>
        </p:nvSpPr>
        <p:spPr>
          <a:xfrm>
            <a:off x="3896662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3341933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3574664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3715318" y="480333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74431" y="480333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54372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433101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73508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 b="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1263683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8509230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9049637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5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9339818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7926" y="2794563"/>
            <a:ext cx="3309589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5068333" y="3391770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5358512" y="1991614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227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kicker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143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33101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29064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527931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5037275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509230" y="4059919"/>
            <a:ext cx="3309589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8988395" y="4240956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04098" y="4827006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195214" y="4827006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139114" y="4828232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559734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6263281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496006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6818005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462227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8563" y="509333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263277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6496007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55805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688530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36"/>
          </p:nvPr>
        </p:nvSpPr>
        <p:spPr>
          <a:xfrm>
            <a:off x="1010530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455801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688533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341937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3574662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27"/>
          <p:cNvSpPr>
            <a:spLocks noGrp="1"/>
          </p:cNvSpPr>
          <p:nvPr>
            <p:ph type="pic" sz="quarter" idx="39"/>
          </p:nvPr>
        </p:nvSpPr>
        <p:spPr>
          <a:xfrm>
            <a:off x="3896662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3341933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3574664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9153599" y="2750640"/>
            <a:ext cx="2712155" cy="25259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9386327" y="3325435"/>
            <a:ext cx="2228775" cy="487884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4F4E4E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4" name="Picture Placeholder 27"/>
          <p:cNvSpPr>
            <a:spLocks noGrp="1"/>
          </p:cNvSpPr>
          <p:nvPr>
            <p:ph type="pic" sz="quarter" idx="42"/>
          </p:nvPr>
        </p:nvSpPr>
        <p:spPr>
          <a:xfrm>
            <a:off x="9708327" y="1927105"/>
            <a:ext cx="1648422" cy="1235117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9153595" y="4015991"/>
            <a:ext cx="2712154" cy="1853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79" tIns="36640" rIns="73279" bIns="36640" rtlCol="0" anchor="ctr"/>
          <a:lstStyle/>
          <a:p>
            <a:pPr algn="ctr" defTabSz="521122"/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59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386325" y="4174621"/>
            <a:ext cx="2228776" cy="303685"/>
          </a:xfrm>
        </p:spPr>
        <p:txBody>
          <a:bodyPr>
            <a:noAutofit/>
          </a:bodyPr>
          <a:lstStyle>
            <a:lvl1pPr algn="ctr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9741" y="4736585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3715997" y="473795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592252" y="473795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550008" y="4742379"/>
            <a:ext cx="1972969" cy="71779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4782618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7"/>
          <p:cNvSpPr>
            <a:spLocks noGrp="1"/>
          </p:cNvSpPr>
          <p:nvPr>
            <p:ph type="pic" sz="quarter" idx="25" hasCustomPrompt="1"/>
          </p:nvPr>
        </p:nvSpPr>
        <p:spPr>
          <a:xfrm>
            <a:off x="445686" y="1927104"/>
            <a:ext cx="3297002" cy="1044243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55" name="Picture Placeholder 27"/>
          <p:cNvSpPr>
            <a:spLocks noGrp="1"/>
          </p:cNvSpPr>
          <p:nvPr>
            <p:ph type="pic" sz="quarter" idx="29" hasCustomPrompt="1"/>
          </p:nvPr>
        </p:nvSpPr>
        <p:spPr>
          <a:xfrm>
            <a:off x="8509230" y="1927103"/>
            <a:ext cx="3357573" cy="1044245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61" name="Picture Placeholder 27"/>
          <p:cNvSpPr>
            <a:spLocks noGrp="1"/>
          </p:cNvSpPr>
          <p:nvPr>
            <p:ph type="pic" sz="quarter" idx="33" hasCustomPrompt="1"/>
          </p:nvPr>
        </p:nvSpPr>
        <p:spPr>
          <a:xfrm>
            <a:off x="4527929" y="1927101"/>
            <a:ext cx="3309586" cy="1044244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455802" y="2987585"/>
            <a:ext cx="3286886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527929" y="2987585"/>
            <a:ext cx="3309586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8515133" y="2987585"/>
            <a:ext cx="3351672" cy="259382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56559" y="3247390"/>
            <a:ext cx="3286470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527929" y="3247390"/>
            <a:ext cx="3309586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516683" y="3247390"/>
            <a:ext cx="3350125" cy="209574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395677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36" hasCustomPrompt="1"/>
          </p:nvPr>
        </p:nvSpPr>
        <p:spPr>
          <a:xfrm>
            <a:off x="455806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455806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38" hasCustomPrompt="1"/>
          </p:nvPr>
        </p:nvSpPr>
        <p:spPr>
          <a:xfrm>
            <a:off x="3404238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Insert logo here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404238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8" name="Picture Placeholder 27"/>
          <p:cNvSpPr>
            <a:spLocks noGrp="1"/>
          </p:cNvSpPr>
          <p:nvPr>
            <p:ph type="pic" sz="quarter" idx="40" hasCustomPrompt="1"/>
          </p:nvPr>
        </p:nvSpPr>
        <p:spPr>
          <a:xfrm>
            <a:off x="6302568" y="1927102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2188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4E"/>
              </a:buClr>
              <a:buSzPct val="100000"/>
              <a:buFontTx/>
              <a:buNone/>
              <a:tabLst>
                <a:tab pos="7028599" algn="l"/>
              </a:tabLst>
              <a:defRPr/>
            </a:lvl1pPr>
          </a:lstStyle>
          <a:p>
            <a:r>
              <a:rPr lang="en-US" dirty="0"/>
              <a:t>Insert logo here</a:t>
            </a:r>
          </a:p>
          <a:p>
            <a:endParaRPr lang="en-US" dirty="0"/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302568" y="2990101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0" name="Picture Placeholder 27"/>
          <p:cNvSpPr>
            <a:spLocks noGrp="1"/>
          </p:cNvSpPr>
          <p:nvPr>
            <p:ph type="pic" sz="quarter" idx="42" hasCustomPrompt="1"/>
          </p:nvPr>
        </p:nvSpPr>
        <p:spPr>
          <a:xfrm>
            <a:off x="9164772" y="1925281"/>
            <a:ext cx="2702037" cy="1044242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marR="0" indent="0" algn="l" defTabSz="2188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4E"/>
              </a:buClr>
              <a:buSzPct val="100000"/>
              <a:buFontTx/>
              <a:buNone/>
              <a:tabLst>
                <a:tab pos="7028599" algn="l"/>
              </a:tabLst>
              <a:defRPr/>
            </a:lvl1pPr>
          </a:lstStyle>
          <a:p>
            <a:r>
              <a:rPr lang="en-US" dirty="0"/>
              <a:t>Insert logo here</a:t>
            </a:r>
          </a:p>
          <a:p>
            <a:endParaRPr lang="en-US" dirty="0"/>
          </a:p>
        </p:txBody>
      </p:sp>
      <p:sp>
        <p:nvSpPr>
          <p:cNvPr id="52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164772" y="2988277"/>
            <a:ext cx="2702037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6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6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56558" y="3247388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3404987" y="3247388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303317" y="3225171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9165522" y="3232861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171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20" y="201168"/>
            <a:ext cx="10978516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609920" y="1040402"/>
            <a:ext cx="10978516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3 co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55803" y="1347155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7F9DD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3322578" y="1349189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A5276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6165778" y="1347155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88BF6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9020765" y="1339498"/>
            <a:ext cx="2760825" cy="796755"/>
          </a:xfrm>
          <a:prstGeom prst="roundRect">
            <a:avLst>
              <a:gd name="adj" fmla="val 5858"/>
            </a:avLst>
          </a:prstGeom>
          <a:solidFill>
            <a:srgbClr val="34627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0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12078" y="29278"/>
            <a:ext cx="689939" cy="28528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A66E-1F77-FD4D-B95B-71A4BFAB2464}" type="slidenum">
              <a:rPr lang="en-US" smtClean="0">
                <a:solidFill>
                  <a:srgbClr val="4F4E4E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</a:endParaRP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553182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485412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6353247" y="1544930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2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9194115" y="1561429"/>
            <a:ext cx="1509259" cy="235070"/>
          </a:xfrm>
        </p:spPr>
        <p:txBody>
          <a:bodyPr>
            <a:noAutofit/>
          </a:bodyPr>
          <a:lstStyle>
            <a:lvl1pPr algn="l">
              <a:defRPr lang="en-US" sz="1000" b="1" u="none" baseline="0" smtClean="0">
                <a:latin typeface="Arial"/>
                <a:cs typeface="Arial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019" y="1089184"/>
            <a:ext cx="11389463" cy="443817"/>
          </a:xfrm>
        </p:spPr>
        <p:txBody>
          <a:bodyPr anchor="t" anchorCtr="0">
            <a:noAutofit/>
          </a:bodyPr>
          <a:lstStyle>
            <a:lvl1pPr marL="0" marR="0" indent="0" algn="l" defTabSz="521330" rtl="0" eaLnBrk="1" fontAlgn="auto" latinLnBrk="0" hangingPunct="1">
              <a:lnSpc>
                <a:spcPts val="190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rgbClr val="636262"/>
                </a:solidFill>
              </a:defRPr>
            </a:lvl1pPr>
            <a:lvl2pPr marL="52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9017" y="512307"/>
            <a:ext cx="11385536" cy="5768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87B39F"/>
                </a:solidFill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387281" y="3390823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55800" y="3390823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263533" y="3391005"/>
            <a:ext cx="2701283" cy="2420430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9113270" y="3390824"/>
            <a:ext cx="2701283" cy="2445171"/>
          </a:xfrm>
        </p:spPr>
        <p:txBody>
          <a:bodyPr/>
          <a:lstStyle>
            <a:lvl1pPr algn="l">
              <a:defRPr sz="1000"/>
            </a:lvl1pPr>
            <a:lvl2pPr algn="l">
              <a:defRPr sz="1000"/>
            </a:lvl2pPr>
            <a:lvl3pPr algn="l">
              <a:defRPr sz="1000"/>
            </a:lvl3pPr>
            <a:lvl4pPr algn="l">
              <a:defRPr sz="1000"/>
            </a:lvl4pPr>
            <a:lvl5pPr algn="l">
              <a:defRPr sz="1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8953" y="1421906"/>
            <a:ext cx="944907" cy="6558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1315" y="1421905"/>
            <a:ext cx="892083" cy="6319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0853" y="1421906"/>
            <a:ext cx="938566" cy="6558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76875" y="1428886"/>
            <a:ext cx="784870" cy="6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0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1" y="4285961"/>
            <a:ext cx="3090428" cy="1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03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988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0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03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8" y="2344616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79" y="3863841"/>
            <a:ext cx="1830807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</a:pPr>
            <a:r>
              <a:rPr lang="en-US" sz="2000" b="1" dirty="0">
                <a:solidFill>
                  <a:srgbClr val="FFD2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18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798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904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78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91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34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7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6905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5528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EYInterstate Light" panose="02000506000000020004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6044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0"/>
            <a:ext cx="1239391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296883" y="510638"/>
            <a:ext cx="7695211" cy="3847606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19399" y="2239544"/>
            <a:ext cx="5615603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19399" y="3217952"/>
            <a:ext cx="5615603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9387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9745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9745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85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3638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612648"/>
            <a:ext cx="7731674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05842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5842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1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09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27943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lkehe\Desktop\Resources\EY Images\Royalty free\Cloud\14H05456_RM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770" y="-1"/>
            <a:ext cx="122131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4771" y="-11872"/>
            <a:ext cx="12210219" cy="6857999"/>
          </a:xfrm>
          <a:prstGeom prst="rect">
            <a:avLst/>
          </a:prstGeom>
          <a:solidFill>
            <a:srgbClr val="333333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71749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3276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21983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1869" y="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02564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7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30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210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0"/>
            <a:ext cx="10978515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547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4317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1511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280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425577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77"/>
            <a:ext cx="5387604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019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859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4" y="1025528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522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95518" y="6409944"/>
            <a:ext cx="1371600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5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4447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74694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alkehe\Pictures\14H01477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868" y="0"/>
            <a:ext cx="10326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6" y="-89310"/>
            <a:ext cx="12210219" cy="694731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4344933" y="3952037"/>
            <a:ext cx="5928776" cy="2938140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922" h="3501441">
                <a:moveTo>
                  <a:pt x="0" y="3501441"/>
                </a:moveTo>
                <a:lnTo>
                  <a:pt x="706317" y="0"/>
                </a:lnTo>
                <a:lnTo>
                  <a:pt x="5677922" y="0"/>
                </a:lnTo>
                <a:lnTo>
                  <a:pt x="5420830" y="3463574"/>
                </a:lnTo>
                <a:lnTo>
                  <a:pt x="0" y="3501441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-89310"/>
            <a:ext cx="4713762" cy="69473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622936"/>
      </p:ext>
    </p:extLst>
  </p:cSld>
  <p:clrMapOvr>
    <a:masterClrMapping/>
  </p:clrMapOvr>
  <p:hf sldNum="0" hdr="0" ftr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87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-48795"/>
            <a:ext cx="9680775" cy="687047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ight Triangle 2"/>
          <p:cNvSpPr/>
          <p:nvPr userDrawn="1"/>
        </p:nvSpPr>
        <p:spPr>
          <a:xfrm flipV="1">
            <a:off x="6384418" y="-25103"/>
            <a:ext cx="5841841" cy="694437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1 w 9960"/>
              <a:gd name="connsiteY0" fmla="*/ 10030 h 10072"/>
              <a:gd name="connsiteX1" fmla="*/ 4164 w 9960"/>
              <a:gd name="connsiteY1" fmla="*/ 0 h 10072"/>
              <a:gd name="connsiteX2" fmla="*/ 9960 w 9960"/>
              <a:gd name="connsiteY2" fmla="*/ 30 h 10072"/>
              <a:gd name="connsiteX3" fmla="*/ 8095 w 9960"/>
              <a:gd name="connsiteY3" fmla="*/ 10072 h 10072"/>
              <a:gd name="connsiteX4" fmla="*/ 1 w 9960"/>
              <a:gd name="connsiteY4" fmla="*/ 10030 h 10072"/>
              <a:gd name="connsiteX0" fmla="*/ 1 w 10048"/>
              <a:gd name="connsiteY0" fmla="*/ 9958 h 9966"/>
              <a:gd name="connsiteX1" fmla="*/ 4181 w 10048"/>
              <a:gd name="connsiteY1" fmla="*/ 0 h 9966"/>
              <a:gd name="connsiteX2" fmla="*/ 10000 w 10048"/>
              <a:gd name="connsiteY2" fmla="*/ 30 h 9966"/>
              <a:gd name="connsiteX3" fmla="*/ 10048 w 10048"/>
              <a:gd name="connsiteY3" fmla="*/ 9966 h 9966"/>
              <a:gd name="connsiteX4" fmla="*/ 1 w 10048"/>
              <a:gd name="connsiteY4" fmla="*/ 9958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9966">
                <a:moveTo>
                  <a:pt x="1" y="9958"/>
                </a:moveTo>
                <a:cubicBezTo>
                  <a:pt x="-2" y="6544"/>
                  <a:pt x="4184" y="3414"/>
                  <a:pt x="4181" y="0"/>
                </a:cubicBezTo>
                <a:lnTo>
                  <a:pt x="10000" y="30"/>
                </a:lnTo>
                <a:lnTo>
                  <a:pt x="10048" y="9966"/>
                </a:lnTo>
                <a:lnTo>
                  <a:pt x="1" y="9958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1412181" y="66024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22206"/>
      </p:ext>
    </p:extLst>
  </p:cSld>
  <p:clrMapOvr>
    <a:masterClrMapping/>
  </p:clrMapOvr>
  <p:hf sldNum="0" hdr="0" ftr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800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6" name="Rectangle 24"/>
          <p:cNvSpPr/>
          <p:nvPr userDrawn="1"/>
        </p:nvSpPr>
        <p:spPr>
          <a:xfrm>
            <a:off x="-11866" y="175317"/>
            <a:ext cx="7194866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 hasCustomPrompt="1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 sz="6000">
                <a:solidFill>
                  <a:srgbClr val="434343"/>
                </a:solidFill>
                <a:latin typeface="Bradley Hand ITC" panose="03070402050302030203" pitchFamily="66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1467053"/>
      </p:ext>
    </p:extLst>
  </p:cSld>
  <p:clrMapOvr>
    <a:masterClrMapping/>
  </p:clrMapOvr>
  <p:hf sldNum="0" hdr="0" ftr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2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9225"/>
            <a:ext cx="9680775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73" y="22871"/>
            <a:ext cx="5633777" cy="6858000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5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2842530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5" y="4285976"/>
            <a:ext cx="3090428" cy="1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36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2872"/>
            <a:ext cx="12198350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868" y="-12963"/>
            <a:ext cx="12198350" cy="6906795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862316"/>
            <a:ext cx="12198350" cy="2995684"/>
          </a:xfrm>
          <a:prstGeom prst="rect">
            <a:avLst/>
          </a:prstGeom>
          <a:gradFill>
            <a:gsLst>
              <a:gs pos="0">
                <a:srgbClr val="333333">
                  <a:alpha val="0"/>
                </a:srgbClr>
              </a:gs>
              <a:gs pos="100000">
                <a:srgbClr val="333333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62443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750850"/>
      </p:ext>
    </p:extLst>
  </p:cSld>
  <p:clrMapOvr>
    <a:masterClrMapping/>
  </p:clrMapOvr>
  <p:hf sldNum="0" hdr="0" ftr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3534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210219" cy="685800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ight Triangle 2"/>
          <p:cNvSpPr/>
          <p:nvPr userDrawn="1"/>
        </p:nvSpPr>
        <p:spPr>
          <a:xfrm rot="10800000" flipV="1">
            <a:off x="730779" y="2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7164390" y="2033588"/>
            <a:ext cx="4433887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0" name="Freeform 1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50596" y="0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19208" y="10506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/>
          <p:nvPr userDrawn="1"/>
        </p:nvSpPr>
        <p:spPr>
          <a:xfrm rot="10800000">
            <a:off x="1237840" y="175317"/>
            <a:ext cx="10952496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4568" y="236888"/>
            <a:ext cx="10978515" cy="86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07358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-11869" y="2"/>
            <a:ext cx="12210219" cy="7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36" y="-1"/>
            <a:ext cx="12210219" cy="7047186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1"/>
            <a:ext cx="4713762" cy="70471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702898"/>
      </p:ext>
    </p:extLst>
  </p:cSld>
  <p:clrMapOvr>
    <a:masterClrMapping/>
  </p:clrMapOvr>
  <p:hf sldNum="0" hdr="0" ftr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869" y="2"/>
            <a:ext cx="12210219" cy="68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-15636" y="6300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8" y="2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44932" y="3952038"/>
            <a:ext cx="5902897" cy="291226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371262 w 5677922"/>
              <a:gd name="connsiteY3" fmla="*/ 3453293 h 3501441"/>
              <a:gd name="connsiteX4" fmla="*/ 0 w 5677922"/>
              <a:gd name="connsiteY4" fmla="*/ 3501441 h 3501441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46478 w 5653138"/>
              <a:gd name="connsiteY3" fmla="*/ 3453293 h 3470600"/>
              <a:gd name="connsiteX4" fmla="*/ 0 w 5653138"/>
              <a:gd name="connsiteY4" fmla="*/ 3470600 h 3470600"/>
              <a:gd name="connsiteX0" fmla="*/ 0 w 5653138"/>
              <a:gd name="connsiteY0" fmla="*/ 3470600 h 3484133"/>
              <a:gd name="connsiteX1" fmla="*/ 681533 w 5653138"/>
              <a:gd name="connsiteY1" fmla="*/ 0 h 3484133"/>
              <a:gd name="connsiteX2" fmla="*/ 5653138 w 5653138"/>
              <a:gd name="connsiteY2" fmla="*/ 0 h 3484133"/>
              <a:gd name="connsiteX3" fmla="*/ 5346478 w 5653138"/>
              <a:gd name="connsiteY3" fmla="*/ 3484133 h 3484133"/>
              <a:gd name="connsiteX4" fmla="*/ 0 w 5653138"/>
              <a:gd name="connsiteY4" fmla="*/ 3470600 h 3484133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38216 w 5653138"/>
              <a:gd name="connsiteY3" fmla="*/ 3453292 h 3470600"/>
              <a:gd name="connsiteX4" fmla="*/ 0 w 5653138"/>
              <a:gd name="connsiteY4" fmla="*/ 3470600 h 3470600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29955 w 5653138"/>
              <a:gd name="connsiteY3" fmla="*/ 3463572 h 3470600"/>
              <a:gd name="connsiteX4" fmla="*/ 0 w 5653138"/>
              <a:gd name="connsiteY4" fmla="*/ 3470600 h 3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3138" h="3470600">
                <a:moveTo>
                  <a:pt x="0" y="3470600"/>
                </a:moveTo>
                <a:lnTo>
                  <a:pt x="681533" y="0"/>
                </a:lnTo>
                <a:lnTo>
                  <a:pt x="5653138" y="0"/>
                </a:lnTo>
                <a:lnTo>
                  <a:pt x="5329955" y="3463572"/>
                </a:lnTo>
                <a:lnTo>
                  <a:pt x="0" y="3470600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52128"/>
      </p:ext>
    </p:extLst>
  </p:cSld>
  <p:clrMapOvr>
    <a:masterClrMapping/>
  </p:clrMapOvr>
  <p:hf sldNum="0" hdr="0" ftr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V="1">
            <a:off x="-15638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27679" y="3934787"/>
            <a:ext cx="5946028" cy="292962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420830 w 5686183"/>
              <a:gd name="connsiteY3" fmla="*/ 3463574 h 3501441"/>
              <a:gd name="connsiteX4" fmla="*/ 0 w 5686183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329954 w 5686183"/>
              <a:gd name="connsiteY3" fmla="*/ 3473854 h 3501441"/>
              <a:gd name="connsiteX4" fmla="*/ 0 w 5686183"/>
              <a:gd name="connsiteY4" fmla="*/ 3501441 h 3501441"/>
              <a:gd name="connsiteX0" fmla="*/ 0 w 5686183"/>
              <a:gd name="connsiteY0" fmla="*/ 3470599 h 3473854"/>
              <a:gd name="connsiteX1" fmla="*/ 706317 w 5686183"/>
              <a:gd name="connsiteY1" fmla="*/ 0 h 3473854"/>
              <a:gd name="connsiteX2" fmla="*/ 5686183 w 5686183"/>
              <a:gd name="connsiteY2" fmla="*/ 0 h 3473854"/>
              <a:gd name="connsiteX3" fmla="*/ 5329954 w 5686183"/>
              <a:gd name="connsiteY3" fmla="*/ 3473854 h 3473854"/>
              <a:gd name="connsiteX4" fmla="*/ 0 w 5686183"/>
              <a:gd name="connsiteY4" fmla="*/ 3470599 h 3473854"/>
              <a:gd name="connsiteX0" fmla="*/ 0 w 5686183"/>
              <a:gd name="connsiteY0" fmla="*/ 3480879 h 3480879"/>
              <a:gd name="connsiteX1" fmla="*/ 706317 w 5686183"/>
              <a:gd name="connsiteY1" fmla="*/ 0 h 3480879"/>
              <a:gd name="connsiteX2" fmla="*/ 5686183 w 5686183"/>
              <a:gd name="connsiteY2" fmla="*/ 0 h 3480879"/>
              <a:gd name="connsiteX3" fmla="*/ 5329954 w 5686183"/>
              <a:gd name="connsiteY3" fmla="*/ 3473854 h 3480879"/>
              <a:gd name="connsiteX4" fmla="*/ 0 w 5686183"/>
              <a:gd name="connsiteY4" fmla="*/ 3480879 h 3480879"/>
              <a:gd name="connsiteX0" fmla="*/ 0 w 5694444"/>
              <a:gd name="connsiteY0" fmla="*/ 3480879 h 3480879"/>
              <a:gd name="connsiteX1" fmla="*/ 706317 w 5694444"/>
              <a:gd name="connsiteY1" fmla="*/ 0 h 3480879"/>
              <a:gd name="connsiteX2" fmla="*/ 5694444 w 5694444"/>
              <a:gd name="connsiteY2" fmla="*/ 0 h 3480879"/>
              <a:gd name="connsiteX3" fmla="*/ 5329954 w 5694444"/>
              <a:gd name="connsiteY3" fmla="*/ 3473854 h 3480879"/>
              <a:gd name="connsiteX4" fmla="*/ 0 w 5694444"/>
              <a:gd name="connsiteY4" fmla="*/ 3480879 h 3480879"/>
              <a:gd name="connsiteX0" fmla="*/ 0 w 5694444"/>
              <a:gd name="connsiteY0" fmla="*/ 3480879 h 3491289"/>
              <a:gd name="connsiteX1" fmla="*/ 706317 w 5694444"/>
              <a:gd name="connsiteY1" fmla="*/ 0 h 3491289"/>
              <a:gd name="connsiteX2" fmla="*/ 5694444 w 5694444"/>
              <a:gd name="connsiteY2" fmla="*/ 0 h 3491289"/>
              <a:gd name="connsiteX3" fmla="*/ 5343966 w 5694444"/>
              <a:gd name="connsiteY3" fmla="*/ 3491289 h 3491289"/>
              <a:gd name="connsiteX4" fmla="*/ 0 w 5694444"/>
              <a:gd name="connsiteY4" fmla="*/ 3480879 h 349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444" h="3491289">
                <a:moveTo>
                  <a:pt x="0" y="3480879"/>
                </a:moveTo>
                <a:lnTo>
                  <a:pt x="706317" y="0"/>
                </a:lnTo>
                <a:lnTo>
                  <a:pt x="5694444" y="0"/>
                </a:lnTo>
                <a:lnTo>
                  <a:pt x="5343966" y="3491289"/>
                </a:lnTo>
                <a:lnTo>
                  <a:pt x="0" y="3480879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4"/>
          <p:cNvSpPr/>
          <p:nvPr userDrawn="1"/>
        </p:nvSpPr>
        <p:spPr>
          <a:xfrm>
            <a:off x="-11868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942851"/>
      </p:ext>
    </p:extLst>
  </p:cSld>
  <p:clrMapOvr>
    <a:masterClrMapping/>
  </p:clrMapOvr>
  <p:hf sldNum="0" hdr="0" ft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"/>
          <p:cNvSpPr/>
          <p:nvPr userDrawn="1"/>
        </p:nvSpPr>
        <p:spPr>
          <a:xfrm flipV="1">
            <a:off x="-42933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1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610784" y="217333"/>
            <a:ext cx="10978515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564661"/>
      </p:ext>
    </p:extLst>
  </p:cSld>
  <p:clrMapOvr>
    <a:masterClrMapping/>
  </p:clrMapOvr>
  <p:hf sldNum="0" hdr="0" ftr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1"/>
            <a:ext cx="12210225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8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3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68" y="243588"/>
            <a:ext cx="10978515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88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3084569" y="1633111"/>
            <a:ext cx="9113784" cy="3314111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</a:pPr>
            <a:r>
              <a:rPr lang="en-US" sz="2000" b="1" dirty="0">
                <a:solidFill>
                  <a:srgbClr val="FFD2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0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0" y="2405084"/>
            <a:ext cx="12207063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5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82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91" y="1425575"/>
            <a:ext cx="5387604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36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34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EYInterstate Light" panose="02000506000000020004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90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0"/>
            <a:ext cx="12393918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296886" y="510638"/>
            <a:ext cx="7695211" cy="3847606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19408" y="2239544"/>
            <a:ext cx="5615605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19408" y="3217952"/>
            <a:ext cx="5615605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11" y="5340096"/>
            <a:ext cx="987551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70835" y="457204"/>
            <a:ext cx="722142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9745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9745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0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0" y="612648"/>
            <a:ext cx="7731674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05851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05851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1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7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79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alkehe\Desktop\Resources\EY Images\Royalty free\Cloud\14H05456_RM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4770" y="-1"/>
            <a:ext cx="122131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4762" y="-11872"/>
            <a:ext cx="12210219" cy="6857999"/>
          </a:xfrm>
          <a:prstGeom prst="rect">
            <a:avLst/>
          </a:prstGeom>
          <a:solidFill>
            <a:srgbClr val="333333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234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981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121983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1860" y="5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9" y="385087"/>
            <a:ext cx="5413375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686861"/>
            <a:ext cx="3780001" cy="61875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96701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96701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4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1628780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32" y="777600"/>
            <a:ext cx="850938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36" y="1731938"/>
            <a:ext cx="6222951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9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0"/>
            <a:ext cx="10978516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95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41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037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85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8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10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3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6" y="1025529"/>
            <a:ext cx="10978516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FFE600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20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67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1" y="6245352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End User Computing: An EY Point of View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800" y="719139"/>
            <a:ext cx="4677636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5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alkehe\Pictures\14H01477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871" y="0"/>
            <a:ext cx="10326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28" y="-89310"/>
            <a:ext cx="12210219" cy="694731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arallelogram 1"/>
          <p:cNvSpPr/>
          <p:nvPr userDrawn="1"/>
        </p:nvSpPr>
        <p:spPr>
          <a:xfrm flipH="1">
            <a:off x="4344936" y="3952037"/>
            <a:ext cx="5928776" cy="2938140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922" h="3501441">
                <a:moveTo>
                  <a:pt x="0" y="3501441"/>
                </a:moveTo>
                <a:lnTo>
                  <a:pt x="706317" y="0"/>
                </a:lnTo>
                <a:lnTo>
                  <a:pt x="5677922" y="0"/>
                </a:lnTo>
                <a:lnTo>
                  <a:pt x="5420830" y="3463574"/>
                </a:lnTo>
                <a:lnTo>
                  <a:pt x="0" y="3501441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-89310"/>
            <a:ext cx="4713762" cy="69473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1738300"/>
      </p:ext>
    </p:extLst>
  </p:cSld>
  <p:clrMapOvr>
    <a:masterClrMapping/>
  </p:clrMapOvr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2287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-48795"/>
            <a:ext cx="9680775" cy="687047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ight Triangle 2"/>
          <p:cNvSpPr/>
          <p:nvPr userDrawn="1"/>
        </p:nvSpPr>
        <p:spPr>
          <a:xfrm flipV="1">
            <a:off x="6384419" y="-25103"/>
            <a:ext cx="5841841" cy="694437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1 w 9960"/>
              <a:gd name="connsiteY0" fmla="*/ 10030 h 10072"/>
              <a:gd name="connsiteX1" fmla="*/ 4164 w 9960"/>
              <a:gd name="connsiteY1" fmla="*/ 0 h 10072"/>
              <a:gd name="connsiteX2" fmla="*/ 9960 w 9960"/>
              <a:gd name="connsiteY2" fmla="*/ 30 h 10072"/>
              <a:gd name="connsiteX3" fmla="*/ 8095 w 9960"/>
              <a:gd name="connsiteY3" fmla="*/ 10072 h 10072"/>
              <a:gd name="connsiteX4" fmla="*/ 1 w 9960"/>
              <a:gd name="connsiteY4" fmla="*/ 10030 h 10072"/>
              <a:gd name="connsiteX0" fmla="*/ 1 w 10048"/>
              <a:gd name="connsiteY0" fmla="*/ 9958 h 9966"/>
              <a:gd name="connsiteX1" fmla="*/ 4181 w 10048"/>
              <a:gd name="connsiteY1" fmla="*/ 0 h 9966"/>
              <a:gd name="connsiteX2" fmla="*/ 10000 w 10048"/>
              <a:gd name="connsiteY2" fmla="*/ 30 h 9966"/>
              <a:gd name="connsiteX3" fmla="*/ 10048 w 10048"/>
              <a:gd name="connsiteY3" fmla="*/ 9966 h 9966"/>
              <a:gd name="connsiteX4" fmla="*/ 1 w 10048"/>
              <a:gd name="connsiteY4" fmla="*/ 9958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9966">
                <a:moveTo>
                  <a:pt x="1" y="9958"/>
                </a:moveTo>
                <a:cubicBezTo>
                  <a:pt x="-2" y="6544"/>
                  <a:pt x="4184" y="3414"/>
                  <a:pt x="4181" y="0"/>
                </a:cubicBezTo>
                <a:lnTo>
                  <a:pt x="10000" y="30"/>
                </a:lnTo>
                <a:lnTo>
                  <a:pt x="10048" y="9966"/>
                </a:lnTo>
                <a:lnTo>
                  <a:pt x="1" y="9958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1412190" y="66024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56293"/>
      </p:ext>
    </p:extLst>
  </p:cSld>
  <p:clrMapOvr>
    <a:masterClrMapping/>
  </p:clrMapOvr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walkehe\Desktop\Resources\EY Images\Royalty free\14H0519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-1"/>
            <a:ext cx="12198349" cy="6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1" y="9225"/>
            <a:ext cx="12198349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83" y="22871"/>
            <a:ext cx="5633775" cy="6858000"/>
          </a:xfrm>
          <a:prstGeom prst="rect">
            <a:avLst/>
          </a:prstGeom>
          <a:solidFill>
            <a:srgbClr val="333333">
              <a:alpha val="7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297369"/>
      </p:ext>
    </p:extLst>
  </p:cSld>
  <p:clrMapOvr>
    <a:masterClrMapping/>
  </p:clrMapOvr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92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" y="9225"/>
            <a:ext cx="9680775" cy="6871648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564583" y="22871"/>
            <a:ext cx="5633775" cy="6858000"/>
          </a:xfrm>
          <a:prstGeom prst="rect">
            <a:avLst/>
          </a:pr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7401388" y="1692397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036593"/>
      </p:ext>
    </p:extLst>
  </p:cSld>
  <p:clrMapOvr>
    <a:masterClrMapping/>
  </p:clrMapOvr>
  <p:hf sldNum="0"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lkehe\Desktop\Resources\EY Images\Royalty free\Cloud\14H02538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22872"/>
            <a:ext cx="12198350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1868" y="-12963"/>
            <a:ext cx="12198350" cy="6906795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" y="3862316"/>
            <a:ext cx="12198350" cy="2995684"/>
          </a:xfrm>
          <a:prstGeom prst="rect">
            <a:avLst/>
          </a:prstGeom>
          <a:gradFill>
            <a:gsLst>
              <a:gs pos="0">
                <a:srgbClr val="333333">
                  <a:alpha val="0"/>
                </a:srgbClr>
              </a:gs>
              <a:gs pos="100000">
                <a:srgbClr val="333333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624435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961788"/>
      </p:ext>
    </p:extLst>
  </p:cSld>
  <p:clrMapOvr>
    <a:masterClrMapping/>
  </p:clrMapOvr>
  <p:hf sldNum="0"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" y="0"/>
            <a:ext cx="35347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9" y="0"/>
            <a:ext cx="12210219" cy="6858000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ight Triangle 2"/>
          <p:cNvSpPr/>
          <p:nvPr userDrawn="1"/>
        </p:nvSpPr>
        <p:spPr>
          <a:xfrm rot="10800000" flipV="1">
            <a:off x="730782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7164392" y="2033589"/>
            <a:ext cx="4433887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20" name="Freeform 1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450596" y="0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19211" y="10506"/>
            <a:ext cx="918632" cy="6858000"/>
          </a:xfrm>
          <a:prstGeom prst="line">
            <a:avLst/>
          </a:prstGeom>
          <a:ln w="5715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/>
          <p:nvPr userDrawn="1"/>
        </p:nvSpPr>
        <p:spPr>
          <a:xfrm rot="10800000">
            <a:off x="1237839" y="175317"/>
            <a:ext cx="10952497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4571" y="236888"/>
            <a:ext cx="10978516" cy="86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17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-11860" y="7"/>
            <a:ext cx="12210219" cy="7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5628" y="-1"/>
            <a:ext cx="12210219" cy="7047186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7"/>
            <a:ext cx="4713762" cy="70471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840852"/>
      </p:ext>
    </p:extLst>
  </p:cSld>
  <p:clrMapOvr>
    <a:masterClrMapping/>
  </p:clrMapOvr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walkehe\Pictures\14H02249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860" y="4"/>
            <a:ext cx="12210219" cy="68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 userDrawn="1"/>
        </p:nvSpPr>
        <p:spPr>
          <a:xfrm>
            <a:off x="-15628" y="630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>
          <a:xfrm flipV="1">
            <a:off x="-15637" y="5"/>
            <a:ext cx="4713762" cy="68579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00"/>
                </a:moveTo>
                <a:cubicBezTo>
                  <a:pt x="38" y="6561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0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44933" y="3952047"/>
            <a:ext cx="5902897" cy="291226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371262 w 5677922"/>
              <a:gd name="connsiteY3" fmla="*/ 3453293 h 3501441"/>
              <a:gd name="connsiteX4" fmla="*/ 0 w 5677922"/>
              <a:gd name="connsiteY4" fmla="*/ 3501441 h 3501441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46478 w 5653138"/>
              <a:gd name="connsiteY3" fmla="*/ 3453293 h 3470600"/>
              <a:gd name="connsiteX4" fmla="*/ 0 w 5653138"/>
              <a:gd name="connsiteY4" fmla="*/ 3470600 h 3470600"/>
              <a:gd name="connsiteX0" fmla="*/ 0 w 5653138"/>
              <a:gd name="connsiteY0" fmla="*/ 3470600 h 3484133"/>
              <a:gd name="connsiteX1" fmla="*/ 681533 w 5653138"/>
              <a:gd name="connsiteY1" fmla="*/ 0 h 3484133"/>
              <a:gd name="connsiteX2" fmla="*/ 5653138 w 5653138"/>
              <a:gd name="connsiteY2" fmla="*/ 0 h 3484133"/>
              <a:gd name="connsiteX3" fmla="*/ 5346478 w 5653138"/>
              <a:gd name="connsiteY3" fmla="*/ 3484133 h 3484133"/>
              <a:gd name="connsiteX4" fmla="*/ 0 w 5653138"/>
              <a:gd name="connsiteY4" fmla="*/ 3470600 h 3484133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38216 w 5653138"/>
              <a:gd name="connsiteY3" fmla="*/ 3453292 h 3470600"/>
              <a:gd name="connsiteX4" fmla="*/ 0 w 5653138"/>
              <a:gd name="connsiteY4" fmla="*/ 3470600 h 3470600"/>
              <a:gd name="connsiteX0" fmla="*/ 0 w 5653138"/>
              <a:gd name="connsiteY0" fmla="*/ 3470600 h 3470600"/>
              <a:gd name="connsiteX1" fmla="*/ 681533 w 5653138"/>
              <a:gd name="connsiteY1" fmla="*/ 0 h 3470600"/>
              <a:gd name="connsiteX2" fmla="*/ 5653138 w 5653138"/>
              <a:gd name="connsiteY2" fmla="*/ 0 h 3470600"/>
              <a:gd name="connsiteX3" fmla="*/ 5329955 w 5653138"/>
              <a:gd name="connsiteY3" fmla="*/ 3463572 h 3470600"/>
              <a:gd name="connsiteX4" fmla="*/ 0 w 5653138"/>
              <a:gd name="connsiteY4" fmla="*/ 3470600 h 3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3138" h="3470600">
                <a:moveTo>
                  <a:pt x="0" y="3470600"/>
                </a:moveTo>
                <a:lnTo>
                  <a:pt x="681533" y="0"/>
                </a:lnTo>
                <a:lnTo>
                  <a:pt x="5653138" y="0"/>
                </a:lnTo>
                <a:lnTo>
                  <a:pt x="5329955" y="3463572"/>
                </a:lnTo>
                <a:lnTo>
                  <a:pt x="0" y="3470600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640260"/>
      </p:ext>
    </p:extLst>
  </p:cSld>
  <p:clrMapOvr>
    <a:masterClrMapping/>
  </p:clrMapOvr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V="1">
            <a:off x="-15637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Parallelogram 1"/>
          <p:cNvSpPr/>
          <p:nvPr userDrawn="1"/>
        </p:nvSpPr>
        <p:spPr>
          <a:xfrm flipH="1">
            <a:off x="4327680" y="3934797"/>
            <a:ext cx="5946029" cy="2929621"/>
          </a:xfrm>
          <a:custGeom>
            <a:avLst/>
            <a:gdLst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4723268 w 5586430"/>
              <a:gd name="connsiteY3" fmla="*/ 3452648 h 3452648"/>
              <a:gd name="connsiteX4" fmla="*/ 0 w 5586430"/>
              <a:gd name="connsiteY4" fmla="*/ 3452648 h 3452648"/>
              <a:gd name="connsiteX0" fmla="*/ 0 w 5586430"/>
              <a:gd name="connsiteY0" fmla="*/ 3452648 h 3452648"/>
              <a:gd name="connsiteX1" fmla="*/ 863162 w 5586430"/>
              <a:gd name="connsiteY1" fmla="*/ 0 h 3452648"/>
              <a:gd name="connsiteX2" fmla="*/ 5586430 w 5586430"/>
              <a:gd name="connsiteY2" fmla="*/ 0 h 3452648"/>
              <a:gd name="connsiteX3" fmla="*/ 5306592 w 5586430"/>
              <a:gd name="connsiteY3" fmla="*/ 3421117 h 3452648"/>
              <a:gd name="connsiteX4" fmla="*/ 0 w 5586430"/>
              <a:gd name="connsiteY4" fmla="*/ 3452648 h 3452648"/>
              <a:gd name="connsiteX0" fmla="*/ 0 w 5586430"/>
              <a:gd name="connsiteY0" fmla="*/ 3452648 h 3463574"/>
              <a:gd name="connsiteX1" fmla="*/ 863162 w 5586430"/>
              <a:gd name="connsiteY1" fmla="*/ 0 h 3463574"/>
              <a:gd name="connsiteX2" fmla="*/ 5586430 w 5586430"/>
              <a:gd name="connsiteY2" fmla="*/ 0 h 3463574"/>
              <a:gd name="connsiteX3" fmla="*/ 5329338 w 5586430"/>
              <a:gd name="connsiteY3" fmla="*/ 3463574 h 3463574"/>
              <a:gd name="connsiteX4" fmla="*/ 0 w 5586430"/>
              <a:gd name="connsiteY4" fmla="*/ 3452648 h 3463574"/>
              <a:gd name="connsiteX0" fmla="*/ 0 w 5677922"/>
              <a:gd name="connsiteY0" fmla="*/ 3501441 h 3501441"/>
              <a:gd name="connsiteX1" fmla="*/ 954654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77922"/>
              <a:gd name="connsiteY0" fmla="*/ 3501441 h 3501441"/>
              <a:gd name="connsiteX1" fmla="*/ 706317 w 5677922"/>
              <a:gd name="connsiteY1" fmla="*/ 0 h 3501441"/>
              <a:gd name="connsiteX2" fmla="*/ 5677922 w 5677922"/>
              <a:gd name="connsiteY2" fmla="*/ 0 h 3501441"/>
              <a:gd name="connsiteX3" fmla="*/ 5420830 w 5677922"/>
              <a:gd name="connsiteY3" fmla="*/ 3463574 h 3501441"/>
              <a:gd name="connsiteX4" fmla="*/ 0 w 5677922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420830 w 5686183"/>
              <a:gd name="connsiteY3" fmla="*/ 3463574 h 3501441"/>
              <a:gd name="connsiteX4" fmla="*/ 0 w 5686183"/>
              <a:gd name="connsiteY4" fmla="*/ 3501441 h 3501441"/>
              <a:gd name="connsiteX0" fmla="*/ 0 w 5686183"/>
              <a:gd name="connsiteY0" fmla="*/ 3501441 h 3501441"/>
              <a:gd name="connsiteX1" fmla="*/ 706317 w 5686183"/>
              <a:gd name="connsiteY1" fmla="*/ 0 h 3501441"/>
              <a:gd name="connsiteX2" fmla="*/ 5686183 w 5686183"/>
              <a:gd name="connsiteY2" fmla="*/ 0 h 3501441"/>
              <a:gd name="connsiteX3" fmla="*/ 5329954 w 5686183"/>
              <a:gd name="connsiteY3" fmla="*/ 3473854 h 3501441"/>
              <a:gd name="connsiteX4" fmla="*/ 0 w 5686183"/>
              <a:gd name="connsiteY4" fmla="*/ 3501441 h 3501441"/>
              <a:gd name="connsiteX0" fmla="*/ 0 w 5686183"/>
              <a:gd name="connsiteY0" fmla="*/ 3470599 h 3473854"/>
              <a:gd name="connsiteX1" fmla="*/ 706317 w 5686183"/>
              <a:gd name="connsiteY1" fmla="*/ 0 h 3473854"/>
              <a:gd name="connsiteX2" fmla="*/ 5686183 w 5686183"/>
              <a:gd name="connsiteY2" fmla="*/ 0 h 3473854"/>
              <a:gd name="connsiteX3" fmla="*/ 5329954 w 5686183"/>
              <a:gd name="connsiteY3" fmla="*/ 3473854 h 3473854"/>
              <a:gd name="connsiteX4" fmla="*/ 0 w 5686183"/>
              <a:gd name="connsiteY4" fmla="*/ 3470599 h 3473854"/>
              <a:gd name="connsiteX0" fmla="*/ 0 w 5686183"/>
              <a:gd name="connsiteY0" fmla="*/ 3480879 h 3480879"/>
              <a:gd name="connsiteX1" fmla="*/ 706317 w 5686183"/>
              <a:gd name="connsiteY1" fmla="*/ 0 h 3480879"/>
              <a:gd name="connsiteX2" fmla="*/ 5686183 w 5686183"/>
              <a:gd name="connsiteY2" fmla="*/ 0 h 3480879"/>
              <a:gd name="connsiteX3" fmla="*/ 5329954 w 5686183"/>
              <a:gd name="connsiteY3" fmla="*/ 3473854 h 3480879"/>
              <a:gd name="connsiteX4" fmla="*/ 0 w 5686183"/>
              <a:gd name="connsiteY4" fmla="*/ 3480879 h 3480879"/>
              <a:gd name="connsiteX0" fmla="*/ 0 w 5694444"/>
              <a:gd name="connsiteY0" fmla="*/ 3480879 h 3480879"/>
              <a:gd name="connsiteX1" fmla="*/ 706317 w 5694444"/>
              <a:gd name="connsiteY1" fmla="*/ 0 h 3480879"/>
              <a:gd name="connsiteX2" fmla="*/ 5694444 w 5694444"/>
              <a:gd name="connsiteY2" fmla="*/ 0 h 3480879"/>
              <a:gd name="connsiteX3" fmla="*/ 5329954 w 5694444"/>
              <a:gd name="connsiteY3" fmla="*/ 3473854 h 3480879"/>
              <a:gd name="connsiteX4" fmla="*/ 0 w 5694444"/>
              <a:gd name="connsiteY4" fmla="*/ 3480879 h 3480879"/>
              <a:gd name="connsiteX0" fmla="*/ 0 w 5694444"/>
              <a:gd name="connsiteY0" fmla="*/ 3480879 h 3491289"/>
              <a:gd name="connsiteX1" fmla="*/ 706317 w 5694444"/>
              <a:gd name="connsiteY1" fmla="*/ 0 h 3491289"/>
              <a:gd name="connsiteX2" fmla="*/ 5694444 w 5694444"/>
              <a:gd name="connsiteY2" fmla="*/ 0 h 3491289"/>
              <a:gd name="connsiteX3" fmla="*/ 5343966 w 5694444"/>
              <a:gd name="connsiteY3" fmla="*/ 3491289 h 3491289"/>
              <a:gd name="connsiteX4" fmla="*/ 0 w 5694444"/>
              <a:gd name="connsiteY4" fmla="*/ 3480879 h 349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444" h="3491289">
                <a:moveTo>
                  <a:pt x="0" y="3480879"/>
                </a:moveTo>
                <a:lnTo>
                  <a:pt x="706317" y="0"/>
                </a:lnTo>
                <a:lnTo>
                  <a:pt x="5694444" y="0"/>
                </a:lnTo>
                <a:lnTo>
                  <a:pt x="5343966" y="3491289"/>
                </a:lnTo>
                <a:lnTo>
                  <a:pt x="0" y="3480879"/>
                </a:lnTo>
                <a:close/>
              </a:path>
            </a:pathLst>
          </a:custGeom>
          <a:solidFill>
            <a:srgbClr val="FFFFFF">
              <a:alpha val="5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4"/>
          <p:cNvSpPr/>
          <p:nvPr userDrawn="1"/>
        </p:nvSpPr>
        <p:spPr>
          <a:xfrm>
            <a:off x="-11869" y="175317"/>
            <a:ext cx="8872090" cy="842400"/>
          </a:xfrm>
          <a:custGeom>
            <a:avLst/>
            <a:gdLst>
              <a:gd name="connsiteX0" fmla="*/ 0 w 9092807"/>
              <a:gd name="connsiteY0" fmla="*/ 0 h 842400"/>
              <a:gd name="connsiteX1" fmla="*/ 9092807 w 9092807"/>
              <a:gd name="connsiteY1" fmla="*/ 0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  <a:gd name="connsiteX0" fmla="*/ 0 w 9092807"/>
              <a:gd name="connsiteY0" fmla="*/ 0 h 842400"/>
              <a:gd name="connsiteX1" fmla="*/ 8919387 w 9092807"/>
              <a:gd name="connsiteY1" fmla="*/ 15765 h 842400"/>
              <a:gd name="connsiteX2" fmla="*/ 9092807 w 9092807"/>
              <a:gd name="connsiteY2" fmla="*/ 842400 h 842400"/>
              <a:gd name="connsiteX3" fmla="*/ 0 w 9092807"/>
              <a:gd name="connsiteY3" fmla="*/ 842400 h 842400"/>
              <a:gd name="connsiteX4" fmla="*/ 0 w 9092807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2807" h="842400">
                <a:moveTo>
                  <a:pt x="0" y="0"/>
                </a:moveTo>
                <a:lnTo>
                  <a:pt x="8919387" y="15765"/>
                </a:lnTo>
                <a:lnTo>
                  <a:pt x="9092807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38420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8"/>
            <a:ext cx="10978516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"/>
          <p:cNvSpPr/>
          <p:nvPr userDrawn="1"/>
        </p:nvSpPr>
        <p:spPr>
          <a:xfrm flipV="1">
            <a:off x="-42933" y="0"/>
            <a:ext cx="4713762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008 w 10008"/>
              <a:gd name="connsiteY3" fmla="*/ 10000 h 10000"/>
              <a:gd name="connsiteX4" fmla="*/ 8 w 10008"/>
              <a:gd name="connsiteY4" fmla="*/ 10000 h 10000"/>
              <a:gd name="connsiteX0" fmla="*/ 8 w 10008"/>
              <a:gd name="connsiteY0" fmla="*/ 10000 h 10000"/>
              <a:gd name="connsiteX1" fmla="*/ 0 w 10008"/>
              <a:gd name="connsiteY1" fmla="*/ 20 h 10000"/>
              <a:gd name="connsiteX2" fmla="*/ 10008 w 10008"/>
              <a:gd name="connsiteY2" fmla="*/ 0 h 10000"/>
              <a:gd name="connsiteX3" fmla="*/ 8142 w 10008"/>
              <a:gd name="connsiteY3" fmla="*/ 9653 h 10000"/>
              <a:gd name="connsiteX4" fmla="*/ 8 w 10008"/>
              <a:gd name="connsiteY4" fmla="*/ 10000 h 10000"/>
              <a:gd name="connsiteX0" fmla="*/ 41 w 10008"/>
              <a:gd name="connsiteY0" fmla="*/ 9673 h 9673"/>
              <a:gd name="connsiteX1" fmla="*/ 0 w 10008"/>
              <a:gd name="connsiteY1" fmla="*/ 20 h 9673"/>
              <a:gd name="connsiteX2" fmla="*/ 10008 w 10008"/>
              <a:gd name="connsiteY2" fmla="*/ 0 h 9673"/>
              <a:gd name="connsiteX3" fmla="*/ 8142 w 10008"/>
              <a:gd name="connsiteY3" fmla="*/ 9653 h 9673"/>
              <a:gd name="connsiteX4" fmla="*/ 41 w 10008"/>
              <a:gd name="connsiteY4" fmla="*/ 9673 h 9673"/>
              <a:gd name="connsiteX0" fmla="*/ 41 w 10000"/>
              <a:gd name="connsiteY0" fmla="*/ 10000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00 h 10042"/>
              <a:gd name="connsiteX0" fmla="*/ 41 w 10000"/>
              <a:gd name="connsiteY0" fmla="*/ 10038 h 10042"/>
              <a:gd name="connsiteX1" fmla="*/ 0 w 10000"/>
              <a:gd name="connsiteY1" fmla="*/ 21 h 10042"/>
              <a:gd name="connsiteX2" fmla="*/ 10000 w 10000"/>
              <a:gd name="connsiteY2" fmla="*/ 0 h 10042"/>
              <a:gd name="connsiteX3" fmla="*/ 8135 w 10000"/>
              <a:gd name="connsiteY3" fmla="*/ 10042 h 10042"/>
              <a:gd name="connsiteX4" fmla="*/ 41 w 10000"/>
              <a:gd name="connsiteY4" fmla="*/ 1003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42">
                <a:moveTo>
                  <a:pt x="41" y="10038"/>
                </a:moveTo>
                <a:cubicBezTo>
                  <a:pt x="38" y="6599"/>
                  <a:pt x="3" y="3460"/>
                  <a:pt x="0" y="21"/>
                </a:cubicBezTo>
                <a:lnTo>
                  <a:pt x="10000" y="0"/>
                </a:lnTo>
                <a:lnTo>
                  <a:pt x="8135" y="10042"/>
                </a:lnTo>
                <a:lnTo>
                  <a:pt x="41" y="100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  <p:sp>
        <p:nvSpPr>
          <p:cNvPr id="14" name="Content Placeholder 15"/>
          <p:cNvSpPr>
            <a:spLocks noGrp="1"/>
          </p:cNvSpPr>
          <p:nvPr>
            <p:ph sz="quarter" idx="11"/>
          </p:nvPr>
        </p:nvSpPr>
        <p:spPr>
          <a:xfrm>
            <a:off x="99596" y="1815224"/>
            <a:ext cx="3940148" cy="398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4"/>
          <p:cNvSpPr/>
          <p:nvPr userDrawn="1"/>
        </p:nvSpPr>
        <p:spPr>
          <a:xfrm>
            <a:off x="-11867" y="149093"/>
            <a:ext cx="9902288" cy="842400"/>
          </a:xfrm>
          <a:custGeom>
            <a:avLst/>
            <a:gdLst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9663480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  <a:gd name="connsiteX0" fmla="*/ 0 w 9663480"/>
              <a:gd name="connsiteY0" fmla="*/ 0 h 842400"/>
              <a:gd name="connsiteX1" fmla="*/ 9663480 w 9663480"/>
              <a:gd name="connsiteY1" fmla="*/ 0 h 842400"/>
              <a:gd name="connsiteX2" fmla="*/ 8817319 w 9663480"/>
              <a:gd name="connsiteY2" fmla="*/ 842400 h 842400"/>
              <a:gd name="connsiteX3" fmla="*/ 0 w 9663480"/>
              <a:gd name="connsiteY3" fmla="*/ 842400 h 842400"/>
              <a:gd name="connsiteX4" fmla="*/ 0 w 9663480"/>
              <a:gd name="connsiteY4" fmla="*/ 0 h 8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3480" h="842400">
                <a:moveTo>
                  <a:pt x="0" y="0"/>
                </a:moveTo>
                <a:lnTo>
                  <a:pt x="9663480" y="0"/>
                </a:lnTo>
                <a:lnTo>
                  <a:pt x="8817319" y="842400"/>
                </a:lnTo>
                <a:lnTo>
                  <a:pt x="0" y="842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610783" y="217333"/>
            <a:ext cx="10978516" cy="8604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185372"/>
      </p:ext>
    </p:extLst>
  </p:cSld>
  <p:clrMapOvr>
    <a:masterClrMapping/>
  </p:clrMapOvr>
  <p:hf sldNum="0"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6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4621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48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80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29709" y="1044000"/>
            <a:ext cx="1135873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29709" y="6242400"/>
            <a:ext cx="1135872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038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9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201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82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8315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7846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91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3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707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7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389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7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584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5689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5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606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575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35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75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429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4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7282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876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9430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711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4034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150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5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445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5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7463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9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2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600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117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802" y="777600"/>
            <a:ext cx="85104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800" y="1731600"/>
            <a:ext cx="62244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pPr lvl="1"/>
            <a:endParaRPr lang="en-GB" dirty="0"/>
          </a:p>
        </p:txBody>
      </p:sp>
      <p:sp>
        <p:nvSpPr>
          <p:cNvPr id="16" name="Freeform 8"/>
          <p:cNvSpPr>
            <a:spLocks/>
          </p:cNvSpPr>
          <p:nvPr userDrawn="1"/>
        </p:nvSpPr>
        <p:spPr bwMode="gray">
          <a:xfrm>
            <a:off x="3082578" y="1628775"/>
            <a:ext cx="912568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-6347" y="2344618"/>
            <a:ext cx="3098800" cy="3745035"/>
          </a:xfrm>
          <a:custGeom>
            <a:avLst/>
            <a:gdLst>
              <a:gd name="connsiteX0" fmla="*/ 0 w 3098800"/>
              <a:gd name="connsiteY0" fmla="*/ 1803400 h 1803400"/>
              <a:gd name="connsiteX1" fmla="*/ 0 w 3098800"/>
              <a:gd name="connsiteY1" fmla="*/ 0 h 1803400"/>
              <a:gd name="connsiteX2" fmla="*/ 3098800 w 3098800"/>
              <a:gd name="connsiteY2" fmla="*/ 654050 h 1803400"/>
              <a:gd name="connsiteX3" fmla="*/ 0 w 3098800"/>
              <a:gd name="connsiteY3" fmla="*/ 1803400 h 1803400"/>
              <a:gd name="connsiteX0" fmla="*/ 0 w 3098800"/>
              <a:gd name="connsiteY0" fmla="*/ 3745035 h 3745035"/>
              <a:gd name="connsiteX1" fmla="*/ 0 w 3098800"/>
              <a:gd name="connsiteY1" fmla="*/ 0 h 3745035"/>
              <a:gd name="connsiteX2" fmla="*/ 3098800 w 3098800"/>
              <a:gd name="connsiteY2" fmla="*/ 2595685 h 3745035"/>
              <a:gd name="connsiteX3" fmla="*/ 0 w 3098800"/>
              <a:gd name="connsiteY3" fmla="*/ 3745035 h 37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0" h="3745035">
                <a:moveTo>
                  <a:pt x="0" y="3745035"/>
                </a:moveTo>
                <a:lnTo>
                  <a:pt x="0" y="0"/>
                </a:lnTo>
                <a:lnTo>
                  <a:pt x="3098800" y="2595685"/>
                </a:lnTo>
                <a:lnTo>
                  <a:pt x="0" y="3745035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TextBox 6"/>
          <p:cNvSpPr txBox="1"/>
          <p:nvPr userDrawn="1"/>
        </p:nvSpPr>
        <p:spPr>
          <a:xfrm>
            <a:off x="91781" y="3863841"/>
            <a:ext cx="1830806" cy="160659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2000" b="1" dirty="0">
                <a:solidFill>
                  <a:srgbClr val="FFE600"/>
                </a:solidFill>
                <a:latin typeface="EYInterstate Light" panose="02000506000000020004" pitchFamily="2" charset="0"/>
              </a:rPr>
              <a:t>Placeholder image — to replace this image, select View&gt;Notes 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1" y="5751576"/>
            <a:ext cx="98915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09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 userDrawn="1"/>
        </p:nvSpPr>
        <p:spPr>
          <a:xfrm rot="16200000">
            <a:off x="3349274" y="-1891476"/>
            <a:ext cx="3318925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1588434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1588434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9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72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13"/>
          <p:cNvSpPr/>
          <p:nvPr userDrawn="1"/>
        </p:nvSpPr>
        <p:spPr>
          <a:xfrm rot="16200000">
            <a:off x="3540343" y="-2082542"/>
            <a:ext cx="2936787" cy="10017457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944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609920" y="1062000"/>
            <a:ext cx="5872769" cy="4764330"/>
          </a:xfrm>
          <a:custGeom>
            <a:avLst/>
            <a:gdLst>
              <a:gd name="connsiteX0" fmla="*/ 0 w 4213225"/>
              <a:gd name="connsiteY0" fmla="*/ 0 h 1951990"/>
              <a:gd name="connsiteX1" fmla="*/ 4213225 w 4213225"/>
              <a:gd name="connsiteY1" fmla="*/ 0 h 1951990"/>
              <a:gd name="connsiteX2" fmla="*/ 4213225 w 4213225"/>
              <a:gd name="connsiteY2" fmla="*/ 1951990 h 1951990"/>
              <a:gd name="connsiteX3" fmla="*/ 0 w 4213225"/>
              <a:gd name="connsiteY3" fmla="*/ 1951990 h 1951990"/>
              <a:gd name="connsiteX4" fmla="*/ 0 w 4213225"/>
              <a:gd name="connsiteY4" fmla="*/ 0 h 1951990"/>
              <a:gd name="connsiteX0" fmla="*/ 0 w 4213225"/>
              <a:gd name="connsiteY0" fmla="*/ 0 h 2693395"/>
              <a:gd name="connsiteX1" fmla="*/ 4213225 w 4213225"/>
              <a:gd name="connsiteY1" fmla="*/ 0 h 2693395"/>
              <a:gd name="connsiteX2" fmla="*/ 4213225 w 4213225"/>
              <a:gd name="connsiteY2" fmla="*/ 1951990 h 2693395"/>
              <a:gd name="connsiteX3" fmla="*/ 0 w 4213225"/>
              <a:gd name="connsiteY3" fmla="*/ 2693395 h 2693395"/>
              <a:gd name="connsiteX4" fmla="*/ 0 w 4213225"/>
              <a:gd name="connsiteY4" fmla="*/ 0 h 2693395"/>
              <a:gd name="connsiteX0" fmla="*/ 0 w 4213225"/>
              <a:gd name="connsiteY0" fmla="*/ 0 h 2359074"/>
              <a:gd name="connsiteX1" fmla="*/ 4213225 w 4213225"/>
              <a:gd name="connsiteY1" fmla="*/ 0 h 2359074"/>
              <a:gd name="connsiteX2" fmla="*/ 4213225 w 4213225"/>
              <a:gd name="connsiteY2" fmla="*/ 1951990 h 2359074"/>
              <a:gd name="connsiteX3" fmla="*/ 0 w 4213225"/>
              <a:gd name="connsiteY3" fmla="*/ 2359074 h 2359074"/>
              <a:gd name="connsiteX4" fmla="*/ 0 w 4213225"/>
              <a:gd name="connsiteY4" fmla="*/ 0 h 2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25" h="2359074">
                <a:moveTo>
                  <a:pt x="0" y="0"/>
                </a:moveTo>
                <a:lnTo>
                  <a:pt x="4213225" y="0"/>
                </a:lnTo>
                <a:lnTo>
                  <a:pt x="4213225" y="1951990"/>
                </a:lnTo>
                <a:lnTo>
                  <a:pt x="0" y="23590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63137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920" y="1596788"/>
            <a:ext cx="10978516" cy="4526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2471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4" y="1628780"/>
            <a:ext cx="12208264" cy="4335297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683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-109179" y="1044000"/>
            <a:ext cx="123075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" y="6242400"/>
            <a:ext cx="1219835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1" y="1377950"/>
            <a:ext cx="10979150" cy="458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7828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0131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22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5580"/>
            <a:ext cx="5387604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37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4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031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606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walkehe\Desktop\Resources\EY Images\Royalty free\Cloud\14H0517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1"/>
            <a:ext cx="12210226" cy="6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0" y="-11873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76396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alkehe\Desktop\Resources\EY Images\Royalty free\Cloud\14H0306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" y="7"/>
            <a:ext cx="12198349" cy="69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0" y="-11872"/>
            <a:ext cx="12210219" cy="6857999"/>
          </a:xfrm>
          <a:prstGeom prst="rect">
            <a:avLst/>
          </a:prstGeom>
          <a:solidFill>
            <a:srgbClr val="333333">
              <a:alpha val="3411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6863924" y="-11874"/>
            <a:ext cx="5346302" cy="451262"/>
          </a:xfrm>
          <a:custGeom>
            <a:avLst/>
            <a:gdLst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0 w 5833175"/>
              <a:gd name="connsiteY3" fmla="*/ 6289967 h 6289967"/>
              <a:gd name="connsiteX4" fmla="*/ 0 w 5833175"/>
              <a:gd name="connsiteY4" fmla="*/ 0 h 6289967"/>
              <a:gd name="connsiteX0" fmla="*/ 1615044 w 7448219"/>
              <a:gd name="connsiteY0" fmla="*/ 0 h 6289967"/>
              <a:gd name="connsiteX1" fmla="*/ 7448219 w 7448219"/>
              <a:gd name="connsiteY1" fmla="*/ 0 h 6289967"/>
              <a:gd name="connsiteX2" fmla="*/ 7448219 w 7448219"/>
              <a:gd name="connsiteY2" fmla="*/ 6289967 h 6289967"/>
              <a:gd name="connsiteX3" fmla="*/ 0 w 7448219"/>
              <a:gd name="connsiteY3" fmla="*/ 6289967 h 6289967"/>
              <a:gd name="connsiteX4" fmla="*/ 1615044 w 7448219"/>
              <a:gd name="connsiteY4" fmla="*/ 0 h 6289967"/>
              <a:gd name="connsiteX0" fmla="*/ 0 w 5833175"/>
              <a:gd name="connsiteY0" fmla="*/ 0 h 6289967"/>
              <a:gd name="connsiteX1" fmla="*/ 5833175 w 5833175"/>
              <a:gd name="connsiteY1" fmla="*/ 0 h 6289967"/>
              <a:gd name="connsiteX2" fmla="*/ 5833175 w 5833175"/>
              <a:gd name="connsiteY2" fmla="*/ 6289967 h 6289967"/>
              <a:gd name="connsiteX3" fmla="*/ 93372 w 5833175"/>
              <a:gd name="connsiteY3" fmla="*/ 6115250 h 6289967"/>
              <a:gd name="connsiteX4" fmla="*/ 0 w 5833175"/>
              <a:gd name="connsiteY4" fmla="*/ 0 h 6289967"/>
              <a:gd name="connsiteX0" fmla="*/ 85120 w 5739803"/>
              <a:gd name="connsiteY0" fmla="*/ 0 h 6289967"/>
              <a:gd name="connsiteX1" fmla="*/ 5739803 w 5739803"/>
              <a:gd name="connsiteY1" fmla="*/ 0 h 6289967"/>
              <a:gd name="connsiteX2" fmla="*/ 5739803 w 5739803"/>
              <a:gd name="connsiteY2" fmla="*/ 6289967 h 6289967"/>
              <a:gd name="connsiteX3" fmla="*/ 0 w 5739803"/>
              <a:gd name="connsiteY3" fmla="*/ 6115250 h 6289967"/>
              <a:gd name="connsiteX4" fmla="*/ 85120 w 5739803"/>
              <a:gd name="connsiteY4" fmla="*/ 0 h 6289967"/>
              <a:gd name="connsiteX0" fmla="*/ 85120 w 5739803"/>
              <a:gd name="connsiteY0" fmla="*/ 0 h 6639415"/>
              <a:gd name="connsiteX1" fmla="*/ 5739803 w 5739803"/>
              <a:gd name="connsiteY1" fmla="*/ 0 h 6639415"/>
              <a:gd name="connsiteX2" fmla="*/ 5739803 w 5739803"/>
              <a:gd name="connsiteY2" fmla="*/ 6289967 h 6639415"/>
              <a:gd name="connsiteX3" fmla="*/ 0 w 5739803"/>
              <a:gd name="connsiteY3" fmla="*/ 6639415 h 6639415"/>
              <a:gd name="connsiteX4" fmla="*/ 85120 w 5739803"/>
              <a:gd name="connsiteY4" fmla="*/ 0 h 66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9803" h="6639415">
                <a:moveTo>
                  <a:pt x="85120" y="0"/>
                </a:moveTo>
                <a:lnTo>
                  <a:pt x="5739803" y="0"/>
                </a:lnTo>
                <a:lnTo>
                  <a:pt x="5739803" y="6289967"/>
                </a:lnTo>
                <a:lnTo>
                  <a:pt x="0" y="6639415"/>
                </a:lnTo>
                <a:lnTo>
                  <a:pt x="8512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/>
          <p:nvPr userDrawn="1"/>
        </p:nvSpPr>
        <p:spPr>
          <a:xfrm>
            <a:off x="1175658" y="166261"/>
            <a:ext cx="11022693" cy="819398"/>
          </a:xfrm>
          <a:custGeom>
            <a:avLst/>
            <a:gdLst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0 w 11022693"/>
              <a:gd name="connsiteY3" fmla="*/ 819398 h 819398"/>
              <a:gd name="connsiteX4" fmla="*/ 0 w 11022693"/>
              <a:gd name="connsiteY4" fmla="*/ 0 h 819398"/>
              <a:gd name="connsiteX0" fmla="*/ 0 w 11022693"/>
              <a:gd name="connsiteY0" fmla="*/ 0 h 819398"/>
              <a:gd name="connsiteX1" fmla="*/ 11022693 w 11022693"/>
              <a:gd name="connsiteY1" fmla="*/ 0 h 819398"/>
              <a:gd name="connsiteX2" fmla="*/ 11022693 w 11022693"/>
              <a:gd name="connsiteY2" fmla="*/ 819398 h 819398"/>
              <a:gd name="connsiteX3" fmla="*/ 712520 w 11022693"/>
              <a:gd name="connsiteY3" fmla="*/ 807523 h 819398"/>
              <a:gd name="connsiteX4" fmla="*/ 0 w 11022693"/>
              <a:gd name="connsiteY4" fmla="*/ 0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693" h="819398">
                <a:moveTo>
                  <a:pt x="0" y="0"/>
                </a:moveTo>
                <a:lnTo>
                  <a:pt x="11022693" y="0"/>
                </a:lnTo>
                <a:lnTo>
                  <a:pt x="11022693" y="819398"/>
                </a:lnTo>
                <a:lnTo>
                  <a:pt x="712520" y="807523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4571" y="243590"/>
            <a:ext cx="10978516" cy="740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1592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walkehe\Desktop\Resources\EY Images\Royalty free\14H04345_RF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8"/>
            <a:ext cx="12378518" cy="70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" y="-22447"/>
            <a:ext cx="12378518" cy="704224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000"/>
                </a:srgbClr>
              </a:gs>
              <a:gs pos="100000">
                <a:schemeClr val="tx2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" y="1044000"/>
            <a:ext cx="1255594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" y="6242400"/>
            <a:ext cx="1255594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495522" y="6409944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May 2015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453000" y="6409944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Network Change an EY point of 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5" name="Freeform 14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2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6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9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20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9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53000" y="6519672"/>
            <a:ext cx="4581586" cy="201168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Credit Suisse Application and operating model assessment for cloud enablement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495522" y="6519672"/>
            <a:ext cx="1371599" cy="20116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 January 2014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333" y="6352021"/>
            <a:ext cx="6465686" cy="24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9" y="-6623"/>
            <a:ext cx="12209579" cy="121645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0" name="Text Placeholder 49"/>
          <p:cNvSpPr>
            <a:spLocks noGrp="1"/>
          </p:cNvSpPr>
          <p:nvPr>
            <p:ph type="body" sz="quarter" idx="12"/>
          </p:nvPr>
        </p:nvSpPr>
        <p:spPr>
          <a:xfrm>
            <a:off x="1035598" y="1743075"/>
            <a:ext cx="10169526" cy="4370388"/>
          </a:xfrm>
        </p:spPr>
        <p:txBody>
          <a:bodyPr/>
          <a:lstStyle>
            <a:lvl1pPr>
              <a:defRPr>
                <a:latin typeface="EYInterstate Light" panose="02000506000000020004" pitchFamily="2" charset="0"/>
              </a:defRPr>
            </a:lvl1pPr>
            <a:lvl2pPr>
              <a:defRPr>
                <a:latin typeface="EYInterstate Light" panose="02000506000000020004" pitchFamily="2" charset="0"/>
              </a:defRPr>
            </a:lvl2pPr>
            <a:lvl3pPr>
              <a:defRPr>
                <a:latin typeface="EYInterstate Light" panose="02000506000000020004" pitchFamily="2" charset="0"/>
              </a:defRPr>
            </a:lvl3pPr>
            <a:lvl4pPr>
              <a:defRPr>
                <a:latin typeface="EYInterstate Light" panose="02000506000000020004" pitchFamily="2" charset="0"/>
              </a:defRPr>
            </a:lvl4pPr>
            <a:lvl5pPr>
              <a:defRPr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772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11" y="5340096"/>
            <a:ext cx="131742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180659" y="777243"/>
            <a:ext cx="9012168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951999" y="2240280"/>
            <a:ext cx="829487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952001" y="3220754"/>
            <a:ext cx="8294878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0695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8715" y="2405084"/>
            <a:ext cx="12207065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646464"/>
                </a:solidFill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93" y="777600"/>
            <a:ext cx="7369607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193" y="1753200"/>
            <a:ext cx="7369607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25191" y="5754254"/>
            <a:ext cx="131955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4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49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916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20" y="1425601"/>
            <a:ext cx="10978515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986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470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75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426467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31" y="1426467"/>
            <a:ext cx="5387604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830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20" y="1075899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20" y="6242400"/>
            <a:ext cx="10978515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</a:rPr>
              <a:t>June 2015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21114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04832" y="2121114"/>
            <a:ext cx="5393208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7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04832" y="1426464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2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92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07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26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5" Type="http://schemas.openxmlformats.org/officeDocument/2006/relationships/slideLayout" Target="../slideLayouts/slideLayout155.xml"/><Relationship Id="rId33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50.xml"/><Relationship Id="rId29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54.xml"/><Relationship Id="rId32" Type="http://schemas.openxmlformats.org/officeDocument/2006/relationships/slideLayout" Target="../slideLayouts/slideLayout162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slideLayout" Target="../slideLayouts/slideLayout153.xml"/><Relationship Id="rId28" Type="http://schemas.openxmlformats.org/officeDocument/2006/relationships/slideLayout" Target="../slideLayouts/slideLayout158.xml"/><Relationship Id="rId36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40.xml"/><Relationship Id="rId19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52.xml"/><Relationship Id="rId27" Type="http://schemas.openxmlformats.org/officeDocument/2006/relationships/slideLayout" Target="../slideLayouts/slideLayout157.xml"/><Relationship Id="rId30" Type="http://schemas.openxmlformats.org/officeDocument/2006/relationships/slideLayout" Target="../slideLayouts/slideLayout160.xml"/><Relationship Id="rId35" Type="http://schemas.openxmlformats.org/officeDocument/2006/relationships/slideLayout" Target="../slideLayouts/slideLayout1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6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9919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1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6" y="6327650"/>
            <a:ext cx="533503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84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9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8" y="6450030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9" y="645003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9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3" r:id="rId10"/>
    <p:sldLayoutId id="2147483834" r:id="rId11"/>
    <p:sldLayoutId id="2147483835" r:id="rId12"/>
    <p:sldLayoutId id="2147483836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6" y="6450026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3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8" r:id="rId10"/>
    <p:sldLayoutId id="2147483849" r:id="rId11"/>
    <p:sldLayoutId id="2147483850" r:id="rId12"/>
    <p:sldLayoutId id="2147483851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6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86" y="6450022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9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900" r:id="rId10"/>
    <p:sldLayoutId id="2147483901" r:id="rId11"/>
    <p:sldLayoutId id="2147483902" r:id="rId12"/>
    <p:sldLayoutId id="2147483903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5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917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0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646464"/>
                </a:solidFill>
              </a:rPr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08" y="6327650"/>
            <a:ext cx="533503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927" y="201600"/>
            <a:ext cx="10982751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6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000" y="6496184"/>
            <a:ext cx="4581586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>
                <a:solidFill>
                  <a:srgbClr val="646464"/>
                </a:solidFill>
              </a:rPr>
              <a:t>Presentation title</a:t>
            </a:r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919" y="6496184"/>
            <a:ext cx="96367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24571" y="6496184"/>
            <a:ext cx="1585786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646464"/>
                </a:solidFill>
              </a:rPr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6" y="6327650"/>
            <a:ext cx="533503" cy="4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42" y="1828801"/>
            <a:ext cx="11209536" cy="42806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737" y="110121"/>
            <a:ext cx="678343" cy="365125"/>
          </a:xfrm>
          <a:prstGeom prst="rect">
            <a:avLst/>
          </a:prstGeom>
        </p:spPr>
        <p:txBody>
          <a:bodyPr vert="horz" lIns="16418" tIns="8209" rIns="16418" bIns="82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1122"/>
            <a:fld id="{CFD54472-CB89-A04D-BCD1-7AD72FCD89F8}" type="slidenum">
              <a:rPr lang="en-US" smtClean="0">
                <a:solidFill>
                  <a:srgbClr val="4F4E4E">
                    <a:tint val="75000"/>
                  </a:srgbClr>
                </a:solidFill>
                <a:ea typeface="MS PGothic" panose="020B0600070205080204" pitchFamily="34" charset="-128"/>
              </a:rPr>
              <a:pPr defTabSz="521122"/>
              <a:t>‹#›</a:t>
            </a:fld>
            <a:endParaRPr lang="en-US" dirty="0">
              <a:solidFill>
                <a:srgbClr val="4F4E4E">
                  <a:tint val="75000"/>
                </a:srgbClr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92277" y="354838"/>
            <a:ext cx="11213803" cy="0"/>
          </a:xfrm>
          <a:prstGeom prst="line">
            <a:avLst/>
          </a:prstGeom>
          <a:ln w="19050" cmpd="sng">
            <a:solidFill>
              <a:srgbClr val="65A0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92277" y="6508614"/>
            <a:ext cx="1315921" cy="136543"/>
          </a:xfrm>
          <a:prstGeom prst="rect">
            <a:avLst/>
          </a:prstGeom>
        </p:spPr>
        <p:txBody>
          <a:bodyPr wrap="square" lIns="43781" tIns="21891" rIns="43781" bIns="21891">
            <a:spAutoFit/>
          </a:bodyPr>
          <a:lstStyle/>
          <a:p>
            <a:pPr defTabSz="521122"/>
            <a:r>
              <a:rPr lang="en-US" sz="600" dirty="0">
                <a:solidFill>
                  <a:srgbClr val="4F4E4E">
                    <a:lumMod val="50000"/>
                    <a:lumOff val="50000"/>
                  </a:srgbClr>
                </a:solidFill>
                <a:ea typeface="MS PGothic" panose="020B0600070205080204" pitchFamily="34" charset="-128"/>
              </a:rPr>
              <a:t>Copyright EY Seren © 2016</a:t>
            </a:r>
          </a:p>
        </p:txBody>
      </p:sp>
      <p:pic>
        <p:nvPicPr>
          <p:cNvPr id="9" name="Picture 8" descr="EY Seren logo_Coated_RGB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53" y="6310383"/>
            <a:ext cx="1250629" cy="32220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5685" y="690872"/>
            <a:ext cx="11385536" cy="5744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0237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xStyles>
    <p:titleStyle>
      <a:lvl1pPr algn="l" defTabSz="218893" rtl="0" eaLnBrk="1" latinLnBrk="0" hangingPunct="1">
        <a:lnSpc>
          <a:spcPts val="4309"/>
        </a:lnSpc>
        <a:spcBef>
          <a:spcPct val="0"/>
        </a:spcBef>
        <a:buNone/>
        <a:defRPr sz="4000" kern="1200" spc="-120" baseline="0">
          <a:solidFill>
            <a:srgbClr val="87B39F"/>
          </a:solidFill>
          <a:latin typeface="+mj-lt"/>
          <a:ea typeface="+mj-ea"/>
          <a:cs typeface="Arial"/>
        </a:defRPr>
      </a:lvl1pPr>
    </p:titleStyle>
    <p:bodyStyle>
      <a:lvl1pPr marL="0" indent="0" algn="l" defTabSz="2188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4F4E4E"/>
        </a:buClr>
        <a:buSzPct val="100000"/>
        <a:buFontTx/>
        <a:buNone/>
        <a:tabLst>
          <a:tab pos="7028599" algn="l"/>
        </a:tabLst>
        <a:defRPr sz="1900" kern="2000" spc="-14">
          <a:solidFill>
            <a:srgbClr val="636262"/>
          </a:solidFill>
          <a:latin typeface="+mn-lt"/>
          <a:ea typeface="+mn-ea"/>
          <a:cs typeface="+mn-cs"/>
        </a:defRPr>
      </a:lvl1pPr>
      <a:lvl2pPr marL="355702" indent="-136808" algn="l" defTabSz="218893" rtl="0" eaLnBrk="1" latinLnBrk="0" hangingPunct="1">
        <a:lnSpc>
          <a:spcPct val="150000"/>
        </a:lnSpc>
        <a:spcBef>
          <a:spcPts val="0"/>
        </a:spcBef>
        <a:buSzPct val="100000"/>
        <a:buFont typeface="Arial"/>
        <a:buChar char="–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2pPr>
      <a:lvl3pPr marL="547234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•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3pPr>
      <a:lvl4pPr marL="766128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–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4pPr>
      <a:lvl5pPr marL="985021" indent="-109447" algn="l" defTabSz="218893" rtl="0" eaLnBrk="1" latinLnBrk="0" hangingPunct="1">
        <a:lnSpc>
          <a:spcPct val="150000"/>
        </a:lnSpc>
        <a:spcBef>
          <a:spcPts val="0"/>
        </a:spcBef>
        <a:buSzPct val="80000"/>
        <a:buFont typeface="Arial"/>
        <a:buChar char="»"/>
        <a:defRPr sz="1900" kern="1200" spc="-14">
          <a:solidFill>
            <a:srgbClr val="4F4E4E"/>
          </a:solidFill>
          <a:latin typeface="+mn-lt"/>
          <a:ea typeface="+mn-ea"/>
          <a:cs typeface="+mn-cs"/>
        </a:defRPr>
      </a:lvl5pPr>
      <a:lvl6pPr marL="1203915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22809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703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60596" indent="-109447" algn="l" defTabSz="218893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8893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37787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56681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5575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68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13362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32256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1149" algn="l" defTabSz="21889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614">
          <p15:clr>
            <a:srgbClr val="F26B43"/>
          </p15:clr>
        </p15:guide>
        <p15:guide id="3" pos="3969">
          <p15:clr>
            <a:srgbClr val="F26B43"/>
          </p15:clr>
        </p15:guide>
        <p15:guide id="4" pos="4207">
          <p15:clr>
            <a:srgbClr val="F26B43"/>
          </p15:clr>
        </p15:guide>
        <p15:guide id="5" orient="horz" pos="7701">
          <p15:clr>
            <a:srgbClr val="F26B43"/>
          </p15:clr>
        </p15:guide>
        <p15:guide id="6" pos="7563">
          <p15:clr>
            <a:srgbClr val="F26B43"/>
          </p15:clr>
        </p15:guide>
        <p15:guide id="7" pos="7801">
          <p15:clr>
            <a:srgbClr val="F26B43"/>
          </p15:clr>
        </p15:guide>
        <p15:guide id="8" pos="11172">
          <p15:clr>
            <a:srgbClr val="F26B43"/>
          </p15:clr>
        </p15:guide>
        <p15:guide id="9" pos="11399">
          <p15:clr>
            <a:srgbClr val="F26B43"/>
          </p15:clr>
        </p15:guide>
        <p15:guide id="10" pos="14756">
          <p15:clr>
            <a:srgbClr val="F26B43"/>
          </p15:clr>
        </p15:guide>
        <p15:guide id="11" pos="5396">
          <p15:clr>
            <a:srgbClr val="F26B43"/>
          </p15:clr>
        </p15:guide>
        <p15:guide id="12" pos="5159">
          <p15:clr>
            <a:srgbClr val="F26B43"/>
          </p15:clr>
        </p15:guide>
        <p15:guide id="13" pos="10196">
          <p15:clr>
            <a:srgbClr val="F26B43"/>
          </p15:clr>
        </p15:guide>
        <p15:guide id="14" pos="9947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20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20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409944"/>
            <a:ext cx="960500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FFFFFF"/>
                </a:solidFill>
                <a:latin typeface="EYInterstate Light" panose="02000506000000020004" pitchFamily="2" charset="0"/>
              </a:rPr>
              <a:t>Page </a:t>
            </a:r>
            <a:fld id="{9AE4D82F-B047-469B-AC52-A46321747EAF}" type="slidenum">
              <a:rPr lang="en-GB" sz="1100" smtClean="0">
                <a:solidFill>
                  <a:srgbClr val="FFFFFF"/>
                </a:solidFill>
                <a:latin typeface="EYInterstate Light" panose="02000506000000020004" pitchFamily="2" charset="0"/>
              </a:rPr>
              <a:pPr/>
              <a:t>‹#›</a:t>
            </a:fld>
            <a:endParaRPr lang="en-GB" sz="1100" dirty="0">
              <a:solidFill>
                <a:srgbClr val="FFFFFF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11259779" y="6450015"/>
            <a:ext cx="338137" cy="204787"/>
            <a:chOff x="8348663" y="6450013"/>
            <a:chExt cx="338137" cy="204787"/>
          </a:xfrm>
          <a:solidFill>
            <a:srgbClr val="FFFFFF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black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black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FFFFFF"/>
                </a:solidFill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4012" r:id="rId28"/>
    <p:sldLayoutId id="2147484013" r:id="rId29"/>
    <p:sldLayoutId id="2147484014" r:id="rId30"/>
    <p:sldLayoutId id="2147484015" r:id="rId31"/>
    <p:sldLayoutId id="2147484016" r:id="rId32"/>
    <p:sldLayoutId id="2147484017" r:id="rId33"/>
    <p:sldLayoutId id="2147484018" r:id="rId34"/>
    <p:sldLayoutId id="2147484019" r:id="rId35"/>
    <p:sldLayoutId id="2147484020" r:id="rId3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10677" y="1814215"/>
            <a:ext cx="4041687" cy="8656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sz="2400" dirty="0"/>
              <a:t>Data Analytics</a:t>
            </a:r>
          </a:p>
          <a:p>
            <a:r>
              <a:rPr lang="en-US" sz="2400" b="0" dirty="0"/>
              <a:t>SQL Stored Procedures</a:t>
            </a:r>
            <a:endParaRPr lang="en-GB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72808" y="3370942"/>
            <a:ext cx="1184629" cy="64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lvl="1" algn="r" rtl="1"/>
            <a:r>
              <a:rPr lang="he-IL" b="1" dirty="0"/>
              <a:t>מאי 2021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80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מעבר על שיעורי הבית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תרגול פרוצדורות מורכבות</a:t>
            </a:r>
            <a:endParaRPr lang="he-IL" sz="12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00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תרגול הכיתה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המחשבת את סה"כ סכום ההזמנות המצטבר לשנה קדימה. התוצאה צריכה להציג עבור כל חודש את סה"כ ההזמנות המצטבר</a:t>
            </a:r>
          </a:p>
        </p:txBody>
      </p:sp>
    </p:spTree>
    <p:extLst>
      <p:ext uri="{BB962C8B-B14F-4D97-AF65-F5344CB8AC3E}">
        <p14:creationId xmlns:p14="http://schemas.microsoft.com/office/powerpoint/2010/main" val="22535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חזרה על תרגול הכיתה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המחשבת את סה"כ סכום ההזמנות המצטבר על סמך מי שלח את ההזמנה ודרך איזה ספק נשלחה. התוצאה צריכה להציג עבור כל חודש את סה"כ ההזמנות המצטבר.</a:t>
            </a:r>
          </a:p>
        </p:txBody>
      </p:sp>
    </p:spTree>
    <p:extLst>
      <p:ext uri="{BB962C8B-B14F-4D97-AF65-F5344CB8AC3E}">
        <p14:creationId xmlns:p14="http://schemas.microsoft.com/office/powerpoint/2010/main" val="1567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פרוצדורות מורכבות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המקבלת את מספר העובד (</a:t>
            </a:r>
            <a:r>
              <a:rPr lang="en-US" sz="2000" dirty="0" err="1"/>
              <a:t>BusinessEntityID</a:t>
            </a:r>
            <a:r>
              <a:rPr lang="he-IL" sz="2000" dirty="0"/>
              <a:t> מטבלת </a:t>
            </a:r>
            <a:r>
              <a:rPr lang="en-US" sz="2000" dirty="0"/>
              <a:t>Employee</a:t>
            </a:r>
            <a:r>
              <a:rPr lang="he-IL" sz="2000" dirty="0"/>
              <a:t>) ומחזירה את רשימת כל המנהלים שלו לפי ההיררכיה הניהולית</a:t>
            </a:r>
          </a:p>
        </p:txBody>
      </p:sp>
    </p:spTree>
    <p:extLst>
      <p:ext uri="{BB962C8B-B14F-4D97-AF65-F5344CB8AC3E}">
        <p14:creationId xmlns:p14="http://schemas.microsoft.com/office/powerpoint/2010/main" val="267785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פרוצדורות מורכבות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המקבלת את מספר המנהל (שגם הוא עובד בארגון)  (</a:t>
            </a:r>
            <a:r>
              <a:rPr lang="en-US" sz="2000" dirty="0" err="1"/>
              <a:t>BusinessEntityID</a:t>
            </a:r>
            <a:r>
              <a:rPr lang="he-IL" sz="2000" dirty="0"/>
              <a:t> מטבלת </a:t>
            </a:r>
            <a:r>
              <a:rPr lang="en-US" sz="2000" dirty="0"/>
              <a:t>Employee</a:t>
            </a:r>
            <a:r>
              <a:rPr lang="he-IL" sz="2000" dirty="0"/>
              <a:t>) ומחזירה את רשימת כל העובדים שלו לפי ההיררכיה הניהולית</a:t>
            </a:r>
          </a:p>
        </p:txBody>
      </p:sp>
    </p:spTree>
    <p:extLst>
      <p:ext uri="{BB962C8B-B14F-4D97-AF65-F5344CB8AC3E}">
        <p14:creationId xmlns:p14="http://schemas.microsoft.com/office/powerpoint/2010/main" val="294323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פרוצדורות מורכבות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4E039-36A5-4D2A-9A85-CE90AF96053E}"/>
              </a:ext>
            </a:extLst>
          </p:cNvPr>
          <p:cNvSpPr txBox="1">
            <a:spLocks/>
          </p:cNvSpPr>
          <p:nvPr/>
        </p:nvSpPr>
        <p:spPr>
          <a:xfrm>
            <a:off x="740875" y="1456288"/>
            <a:ext cx="10999961" cy="44587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צרו פרוצדורה המקבלת את מספר המוצר (</a:t>
            </a:r>
            <a:r>
              <a:rPr lang="en-US" sz="2000" dirty="0" err="1"/>
              <a:t>ProductID</a:t>
            </a:r>
            <a:r>
              <a:rPr lang="he-IL" sz="2000" dirty="0"/>
              <a:t> מטבלת </a:t>
            </a:r>
            <a:r>
              <a:rPr lang="en-US" sz="2000" dirty="0"/>
              <a:t>Product</a:t>
            </a:r>
            <a:r>
              <a:rPr lang="he-IL" sz="2000" dirty="0"/>
              <a:t> או מטבלת </a:t>
            </a:r>
            <a:r>
              <a:rPr lang="en-US" sz="2000" dirty="0" err="1"/>
              <a:t>ProductListPriceHistory</a:t>
            </a:r>
            <a:r>
              <a:rPr lang="he-IL" sz="2000" dirty="0"/>
              <a:t>) ואת התאריך הנדרש ומציגה עבורם את המחיר הנכון (</a:t>
            </a:r>
            <a:r>
              <a:rPr lang="en-US" sz="2000" dirty="0" err="1"/>
              <a:t>ListPrice</a:t>
            </a:r>
            <a:r>
              <a:rPr lang="he-IL" sz="2000" dirty="0"/>
              <a:t> מטבלת </a:t>
            </a:r>
            <a:r>
              <a:rPr lang="en-US" sz="2000" dirty="0" err="1"/>
              <a:t>ProductListPriceHistory</a:t>
            </a:r>
            <a:r>
              <a:rPr lang="he-IL" sz="2000" dirty="0"/>
              <a:t>).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endParaRPr lang="he-IL" sz="2000" dirty="0"/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◄"/>
            </a:pPr>
            <a:r>
              <a:rPr lang="he-IL" sz="2000" dirty="0"/>
              <a:t>למשל למוצר 723 בתאריך ה- 31 ליולי 2011 המחיר הנכון הוא 297.6346</a:t>
            </a:r>
          </a:p>
        </p:txBody>
      </p:sp>
    </p:spTree>
    <p:extLst>
      <p:ext uri="{BB962C8B-B14F-4D97-AF65-F5344CB8AC3E}">
        <p14:creationId xmlns:p14="http://schemas.microsoft.com/office/powerpoint/2010/main" val="238342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75" y="1303888"/>
            <a:ext cx="10999961" cy="4458747"/>
          </a:xfrm>
        </p:spPr>
        <p:txBody>
          <a:bodyPr/>
          <a:lstStyle/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endParaRPr lang="he-IL" sz="2000" b="1" dirty="0"/>
          </a:p>
          <a:p>
            <a:pPr marL="0" indent="0" algn="ctr" rtl="1">
              <a:lnSpc>
                <a:spcPct val="150000"/>
              </a:lnSpc>
              <a:buNone/>
            </a:pPr>
            <a:r>
              <a:rPr lang="he-IL" sz="4400" b="1" dirty="0"/>
              <a:t>שאלות?</a:t>
            </a:r>
            <a:endParaRPr lang="he-IL" sz="48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2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sz="1100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0875" y="1578008"/>
            <a:ext cx="10999961" cy="4698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itchFamily="34" charset="0"/>
              <a:buChar char="◄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3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4504" y="2576504"/>
            <a:ext cx="1733797" cy="664797"/>
          </a:xfrm>
          <a:prstGeom prst="rect">
            <a:avLst/>
          </a:prstGeom>
          <a:noFill/>
        </p:spPr>
        <p:txBody>
          <a:bodyPr wrap="square" lIns="0" tIns="36576" rIns="0" bIns="0" rtlCol="1">
            <a:spAutoFit/>
          </a:bodyPr>
          <a:lstStyle/>
          <a:p>
            <a:pPr algn="r" rtl="1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he-IL" sz="4800" b="1" spc="300" dirty="0">
                <a:solidFill>
                  <a:schemeClr val="bg1"/>
                </a:solidFill>
              </a:rPr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474990248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1_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2_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7.xml><?xml version="1.0" encoding="utf-8"?>
<a:theme xmlns:a="http://schemas.openxmlformats.org/drawingml/2006/main" name="2_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8.xml><?xml version="1.0" encoding="utf-8"?>
<a:theme xmlns:a="http://schemas.openxmlformats.org/drawingml/2006/main" name="Standard intro slides">
  <a:themeElements>
    <a:clrScheme name="seren 1">
      <a:dk1>
        <a:srgbClr val="4F4E4E"/>
      </a:dk1>
      <a:lt1>
        <a:srgbClr val="FFFFFF"/>
      </a:lt1>
      <a:dk2>
        <a:srgbClr val="808080"/>
      </a:dk2>
      <a:lt2>
        <a:srgbClr val="FFFFFF"/>
      </a:lt2>
      <a:accent1>
        <a:srgbClr val="65A087"/>
      </a:accent1>
      <a:accent2>
        <a:srgbClr val="F9A24F"/>
      </a:accent2>
      <a:accent3>
        <a:srgbClr val="7CC26C"/>
      </a:accent3>
      <a:accent4>
        <a:srgbClr val="6284C4"/>
      </a:accent4>
      <a:accent5>
        <a:srgbClr val="2D475C"/>
      </a:accent5>
      <a:accent6>
        <a:srgbClr val="C50033"/>
      </a:accent6>
      <a:hlink>
        <a:srgbClr val="A61E6C"/>
      </a:hlink>
      <a:folHlink>
        <a:srgbClr val="FBC94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4800"/>
          </a:lnSpc>
          <a:defRPr sz="4000" kern="2500" spc="-30" dirty="0" smtClean="0">
            <a:solidFill>
              <a:srgbClr val="4F4E4E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2_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4151362</vt:lpwstr>
  </property>
  <property fmtid="{D5CDD505-2E9C-101B-9397-08002B2CF9AE}" pid="4" name="OptimizationTime">
    <vt:lpwstr>20210531_1249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40505</TotalTime>
  <Words>180</Words>
  <Application>Microsoft Office PowerPoint</Application>
  <PresentationFormat>Custom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Bradley Hand ITC</vt:lpstr>
      <vt:lpstr>EYInterstate Light</vt:lpstr>
      <vt:lpstr>EY regular presentation 2015 v1</vt:lpstr>
      <vt:lpstr>EY dark projection</vt:lpstr>
      <vt:lpstr>EY dark print</vt:lpstr>
      <vt:lpstr>1_EY dark print</vt:lpstr>
      <vt:lpstr>2_EY dark print</vt:lpstr>
      <vt:lpstr>1_EY regular presentation 2015 v1</vt:lpstr>
      <vt:lpstr>2_EY regular presentation 2015 v1</vt:lpstr>
      <vt:lpstr>Standard intro slides</vt:lpstr>
      <vt:lpstr>2_EY dark projection</vt:lpstr>
      <vt:lpstr>PowerPoint Presentation</vt:lpstr>
      <vt:lpstr>נושאים</vt:lpstr>
      <vt:lpstr>חזרה על תרגול הכיתה</vt:lpstr>
      <vt:lpstr>חזרה על תרגול הכיתה</vt:lpstr>
      <vt:lpstr>תרגול פרוצדורות מורכבות</vt:lpstr>
      <vt:lpstr>תרגול פרוצדורות מורכבות</vt:lpstr>
      <vt:lpstr>תרגול פרוצדורות מורכבות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regular presentation</dc:title>
  <dc:creator>Brand Marketing and Communications</dc:creator>
  <cp:keywords>global; PowerPoint; Templates; ribbon; Branding Zone; branding; brand; office</cp:keywords>
  <cp:lastModifiedBy>Yossi Driham</cp:lastModifiedBy>
  <cp:revision>767</cp:revision>
  <cp:lastPrinted>2018-01-24T12:23:39Z</cp:lastPrinted>
  <dcterms:created xsi:type="dcterms:W3CDTF">2015-04-14T23:52:46Z</dcterms:created>
  <dcterms:modified xsi:type="dcterms:W3CDTF">2021-05-31T05:07:08Z</dcterms:modified>
  <cp:contentStatus>Approved</cp:contentStatus>
</cp:coreProperties>
</file>