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40A-BE11-416D-AAF1-B905F667B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7B97A-826D-4408-A8B6-C115118E4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5B3D-CF1D-4610-A59E-CDF5041F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6DB-CF8E-4657-B77B-C117B505A95A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C071-D6E0-44A8-B3DB-A641518A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99D00-A805-4B3C-A56B-8B7C6543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7A2-BACE-4BE4-878E-7713A8B30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00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0869-053D-4681-9E6C-3E869552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1BCE8-77F9-463F-AFF8-BAB180AAF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2FBD-8BFB-4B40-B508-2CCB0570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6DB-CF8E-4657-B77B-C117B505A95A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6CB66-544F-4513-A4DC-E938D22C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215D4-907A-48CD-8EC9-DFA01201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7A2-BACE-4BE4-878E-7713A8B30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4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50FB3-5F31-40AC-80C1-E4DB99D68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7528A-71F5-48E6-8321-F66946F3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6267-DB24-4E45-A165-45AB13B0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6DB-CF8E-4657-B77B-C117B505A95A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EB32C-CC0D-47EE-B04C-96880E0B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23D6E-D856-4F8D-B52B-800A4E25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7A2-BACE-4BE4-878E-7713A8B30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79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4CB6-E331-4229-84BF-C542620B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CCF5-B054-4D95-A83C-0D31BC59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CF77-C06E-4739-B432-F6589991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6DB-CF8E-4657-B77B-C117B505A95A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D19B-4A95-484B-B540-4BBC3F27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24D4-5261-48CF-93DA-1AAFD719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7A2-BACE-4BE4-878E-7713A8B30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31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F94A-9030-459E-9369-2293AF0D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27D0E-973A-4ED8-BA81-D0B935B6F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7B27-C4B7-446A-81E6-26D8CD9D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6DB-CF8E-4657-B77B-C117B505A95A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A3DB-45FF-4F6A-A007-C3A5BAB3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A065-EB49-49CB-AF69-546EF243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7A2-BACE-4BE4-878E-7713A8B30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67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8DDC-16CB-4364-AA7A-C5A3280D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1A87-4A55-4535-9F20-4DD2C1F3C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B5216-236D-4D9E-9DF2-C387DCED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3071-9B92-4102-9F74-32656A51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6DB-CF8E-4657-B77B-C117B505A95A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C58BE-42F0-47F3-8EE0-32076977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EE8B8-530A-4D8D-B105-B62412E1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7A2-BACE-4BE4-878E-7713A8B30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94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CEE9-45A3-485B-B8C0-1F906C1F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CB868-65A5-496A-83D8-EFB3A6A3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E8C11-BC64-43DD-933E-56019A215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1A2EA-FB78-432D-8A5E-BE23050CA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2B3B1-746F-4138-A1BE-70D08E284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26678-4979-48E3-8807-41D296EE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6DB-CF8E-4657-B77B-C117B505A95A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39E8C-6914-442C-87BA-ECA3A98F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D9E53-9095-47DC-B5AC-52459435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7A2-BACE-4BE4-878E-7713A8B30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61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8D87-8729-4338-912A-C552098F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6CDDA-EF5F-4E55-BE04-AB4851AD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6DB-CF8E-4657-B77B-C117B505A95A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AD2A4-9A96-449C-9C63-0A3AF7BE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C6F91-84E0-47DD-9E65-0579F6AD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7A2-BACE-4BE4-878E-7713A8B30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14EBC-32E1-4619-8094-5026C14C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6DB-CF8E-4657-B77B-C117B505A95A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66722-E257-4F21-A3D9-C467303E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369B-BA16-469E-A752-58B41B35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7A2-BACE-4BE4-878E-7713A8B30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15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0E-5859-4ED5-B1A0-8B692FD6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D9CD-BF5D-46CF-AD68-91FBB3B7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EEF9F-E6F2-42C4-861D-E8CB260D2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50EC-245A-43F6-9814-FD82B936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6DB-CF8E-4657-B77B-C117B505A95A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54DF-11EC-44D4-97E1-17493A49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EFDA5-E2C0-4F99-9E20-3BDAB243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7A2-BACE-4BE4-878E-7713A8B30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13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9ECC-431C-4F02-96D0-693E15C3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792AE-1D50-404B-8591-C4C3131D4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7D0E3-4F81-4C5B-86EB-2F18F14E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BD9F0-8EBD-4D0C-A692-47136FB9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6DB-CF8E-4657-B77B-C117B505A95A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5D2D-992D-4078-9E78-DCA26D88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F103B-A854-4AD6-81D4-94931B2C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7A2-BACE-4BE4-878E-7713A8B30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93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EA54C-202F-4A1F-B979-902947C2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667A4-6F64-45CB-BAD6-4B77AEA6F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66C7-DC07-4907-A8E4-1F6714426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36DB-CF8E-4657-B77B-C117B505A95A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DC72-896B-4879-93F7-014EFBB6A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16A2-E3AE-49A2-8FF3-80AB3FEA7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187A2-BACE-4BE4-878E-7713A8B30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48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02C0AF4-F8A9-4723-B449-CD0608606553}"/>
              </a:ext>
            </a:extLst>
          </p:cNvPr>
          <p:cNvGrpSpPr/>
          <p:nvPr/>
        </p:nvGrpSpPr>
        <p:grpSpPr>
          <a:xfrm>
            <a:off x="765383" y="787278"/>
            <a:ext cx="8523387" cy="375949"/>
            <a:chOff x="2079833" y="2301753"/>
            <a:chExt cx="8523387" cy="3759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6C3051-5BA4-44A9-AB35-5DED5E3045B0}"/>
                </a:ext>
              </a:extLst>
            </p:cNvPr>
            <p:cNvSpPr/>
            <p:nvPr/>
          </p:nvSpPr>
          <p:spPr>
            <a:xfrm>
              <a:off x="2079833" y="2306902"/>
              <a:ext cx="648000" cy="3708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</a:rPr>
                <a:t>Start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88DC6E-4270-4589-9283-79D181404454}"/>
                </a:ext>
              </a:extLst>
            </p:cNvPr>
            <p:cNvSpPr/>
            <p:nvPr/>
          </p:nvSpPr>
          <p:spPr>
            <a:xfrm>
              <a:off x="2727355" y="2306902"/>
              <a:ext cx="900000" cy="370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Version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7C4949-957F-401B-A5FE-0C4B7B05B263}"/>
                </a:ext>
              </a:extLst>
            </p:cNvPr>
            <p:cNvSpPr/>
            <p:nvPr/>
          </p:nvSpPr>
          <p:spPr>
            <a:xfrm>
              <a:off x="3628671" y="2306902"/>
              <a:ext cx="900000" cy="370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Length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C3FEAA-FA1B-4A54-9EDF-8DC58588C30E}"/>
                </a:ext>
              </a:extLst>
            </p:cNvPr>
            <p:cNvSpPr/>
            <p:nvPr/>
          </p:nvSpPr>
          <p:spPr>
            <a:xfrm>
              <a:off x="4528738" y="2306902"/>
              <a:ext cx="900000" cy="370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AU" dirty="0" err="1">
                  <a:solidFill>
                    <a:schemeClr val="tx1"/>
                  </a:solidFill>
                </a:rPr>
                <a:t>Cmd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3E7687-02C0-4FE3-9BD2-DB5BEEEF69F8}"/>
                </a:ext>
              </a:extLst>
            </p:cNvPr>
            <p:cNvSpPr/>
            <p:nvPr/>
          </p:nvSpPr>
          <p:spPr>
            <a:xfrm>
              <a:off x="5433150" y="2307636"/>
              <a:ext cx="90000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AU" dirty="0" err="1">
                  <a:solidFill>
                    <a:schemeClr val="tx1"/>
                  </a:solidFill>
                </a:rPr>
                <a:t>Fback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562485-ACD7-4CA4-BF48-EF1C35A3A5D4}"/>
                </a:ext>
              </a:extLst>
            </p:cNvPr>
            <p:cNvSpPr/>
            <p:nvPr/>
          </p:nvSpPr>
          <p:spPr>
            <a:xfrm>
              <a:off x="6337564" y="2306902"/>
              <a:ext cx="900000" cy="370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AU" dirty="0" err="1">
                  <a:solidFill>
                    <a:schemeClr val="tx1"/>
                  </a:solidFill>
                </a:rPr>
                <a:t>DataHi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8973C6-73CB-4B37-8C66-F1BA58D3A3C8}"/>
                </a:ext>
              </a:extLst>
            </p:cNvPr>
            <p:cNvSpPr/>
            <p:nvPr/>
          </p:nvSpPr>
          <p:spPr>
            <a:xfrm>
              <a:off x="7241978" y="2306902"/>
              <a:ext cx="900000" cy="370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AU" dirty="0" err="1">
                  <a:solidFill>
                    <a:schemeClr val="tx1"/>
                  </a:solidFill>
                </a:rPr>
                <a:t>DataLo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8214EA-3E6E-46CC-934C-96686585F4D3}"/>
                </a:ext>
              </a:extLst>
            </p:cNvPr>
            <p:cNvSpPr/>
            <p:nvPr/>
          </p:nvSpPr>
          <p:spPr>
            <a:xfrm>
              <a:off x="8146392" y="2301753"/>
              <a:ext cx="900000" cy="370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[</a:t>
              </a:r>
              <a:r>
                <a:rPr lang="en-AU" dirty="0" err="1">
                  <a:solidFill>
                    <a:schemeClr val="tx1"/>
                  </a:solidFill>
                </a:rPr>
                <a:t>ChkHi</a:t>
              </a:r>
              <a:r>
                <a:rPr lang="en-AU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7EE59D-D3E9-4E99-AE5B-348091FB146F}"/>
                </a:ext>
              </a:extLst>
            </p:cNvPr>
            <p:cNvSpPr/>
            <p:nvPr/>
          </p:nvSpPr>
          <p:spPr>
            <a:xfrm>
              <a:off x="9050806" y="2301753"/>
              <a:ext cx="900000" cy="370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[</a:t>
              </a:r>
              <a:r>
                <a:rPr lang="en-AU" dirty="0" err="1">
                  <a:solidFill>
                    <a:schemeClr val="tx1"/>
                  </a:solidFill>
                </a:rPr>
                <a:t>ChkLo</a:t>
              </a:r>
              <a:r>
                <a:rPr lang="en-AU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06D883-28E4-488C-B96D-D84030F69C26}"/>
                </a:ext>
              </a:extLst>
            </p:cNvPr>
            <p:cNvSpPr/>
            <p:nvPr/>
          </p:nvSpPr>
          <p:spPr>
            <a:xfrm>
              <a:off x="9955220" y="2306902"/>
              <a:ext cx="648000" cy="3708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</a:rPr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70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2</cp:revision>
  <dcterms:created xsi:type="dcterms:W3CDTF">2018-07-23T01:57:45Z</dcterms:created>
  <dcterms:modified xsi:type="dcterms:W3CDTF">2018-07-23T02:03:11Z</dcterms:modified>
</cp:coreProperties>
</file>