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ubuntu.nu-way.net/karma/fiskerinput.php" TargetMode="External"/><Relationship Id="rId2" Type="http://schemas.openxmlformats.org/officeDocument/2006/relationships/hyperlink" Target="http://ubuntu.nu-way.net/karma/fiskerupdateV2.php" TargetMode="External"/><Relationship Id="rId3" Type="http://schemas.openxmlformats.org/officeDocument/2006/relationships/hyperlink" Target="http://ubuntu.nu-way.net/karma/editrecord.php" TargetMode="External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hyperlink" Target="http://ubuntu.nu-way.net/karma/editrecord.php" TargetMode="External"/><Relationship Id="rId3" Type="http://schemas.openxmlformats.org/officeDocument/2006/relationships/hyperlink" Target="http://ubuntu.nu-way.net/karma/editrecord.php" TargetMode="External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Karma Database Update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Scope Doc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295280" y="403848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7/22/2019 SDE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646920" y="731520"/>
            <a:ext cx="7771320" cy="6126120"/>
          </a:xfrm>
          <a:prstGeom prst="rect">
            <a:avLst/>
          </a:prstGeom>
          <a:ln>
            <a:noFill/>
          </a:ln>
        </p:spPr>
      </p:pic>
      <p:sp>
        <p:nvSpPr>
          <p:cNvPr id="92" name="TextShape 1"/>
          <p:cNvSpPr txBox="1"/>
          <p:nvPr/>
        </p:nvSpPr>
        <p:spPr>
          <a:xfrm>
            <a:off x="731520" y="182880"/>
            <a:ext cx="7589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Updated quality check screen to include additional checks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380880" y="762120"/>
            <a:ext cx="8173080" cy="76140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990720" y="2133720"/>
            <a:ext cx="662868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Need the header row - at the top - to be frozen when viewing records.   (Similar to freeze panes function in Excel)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 flipV="1">
            <a:off x="152280" y="912240"/>
            <a:ext cx="227880" cy="30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3"/>
          <p:cNvSpPr/>
          <p:nvPr/>
        </p:nvSpPr>
        <p:spPr>
          <a:xfrm flipH="1" flipV="1">
            <a:off x="152280" y="1218960"/>
            <a:ext cx="838080" cy="106704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82880" y="2011680"/>
            <a:ext cx="8778240" cy="4817160"/>
          </a:xfrm>
          <a:prstGeom prst="rect">
            <a:avLst/>
          </a:prstGeom>
          <a:ln>
            <a:noFill/>
          </a:ln>
        </p:spPr>
      </p:pic>
      <p:sp>
        <p:nvSpPr>
          <p:cNvPr id="98" name="TextShape 1"/>
          <p:cNvSpPr txBox="1"/>
          <p:nvPr/>
        </p:nvSpPr>
        <p:spPr>
          <a:xfrm>
            <a:off x="822960" y="640080"/>
            <a:ext cx="60350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Frozen top fields, see scroll bar to right (half way down screen)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3" descr=""/>
          <p:cNvPicPr/>
          <p:nvPr/>
        </p:nvPicPr>
        <p:blipFill>
          <a:blip r:embed="rId1"/>
          <a:srcRect l="0" t="0" r="0" b="44236"/>
          <a:stretch/>
        </p:blipFill>
        <p:spPr>
          <a:xfrm>
            <a:off x="380880" y="304920"/>
            <a:ext cx="4666680" cy="1704240"/>
          </a:xfrm>
          <a:prstGeom prst="rect">
            <a:avLst/>
          </a:prstGeom>
          <a:ln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5048280" y="336960"/>
            <a:ext cx="4018680" cy="20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Revise this field name to…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PCAP Config File / DIM C Hex File Used”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 names are in flux – ATM – but NW needs to be able to edits the default values later.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Picture 8" descr=""/>
          <p:cNvPicPr/>
          <p:nvPr/>
        </p:nvPicPr>
        <p:blipFill>
          <a:blip r:embed="rId2"/>
          <a:srcRect l="0" t="0" r="0" b="44236"/>
          <a:stretch/>
        </p:blipFill>
        <p:spPr>
          <a:xfrm>
            <a:off x="304920" y="4038480"/>
            <a:ext cx="4666680" cy="170424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2819520" y="3211920"/>
            <a:ext cx="59428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a new field between here called “MCAP Hex File Used”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3352680" y="3581280"/>
            <a:ext cx="360" cy="4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4"/>
          <p:cNvSpPr/>
          <p:nvPr/>
        </p:nvSpPr>
        <p:spPr>
          <a:xfrm>
            <a:off x="1096920" y="623880"/>
            <a:ext cx="1647720" cy="360"/>
          </a:xfrm>
          <a:prstGeom prst="line">
            <a:avLst/>
          </a:prstGeom>
          <a:ln w="316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5"/>
          <p:cNvSpPr/>
          <p:nvPr/>
        </p:nvSpPr>
        <p:spPr>
          <a:xfrm>
            <a:off x="5257800" y="4114800"/>
            <a:ext cx="3428280" cy="11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 names are in flux – ATM – but NW needs to be able to edits the default values later.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360" y="2560320"/>
            <a:ext cx="9143640" cy="4111560"/>
          </a:xfrm>
          <a:prstGeom prst="rect">
            <a:avLst/>
          </a:prstGeom>
          <a:ln>
            <a:noFill/>
          </a:ln>
        </p:spPr>
      </p:pic>
      <p:sp>
        <p:nvSpPr>
          <p:cNvPr id="107" name="TextShape 1"/>
          <p:cNvSpPr txBox="1"/>
          <p:nvPr/>
        </p:nvSpPr>
        <p:spPr>
          <a:xfrm>
            <a:off x="182880" y="640080"/>
            <a:ext cx="86868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Renamed header and added additional Column but data to be populated was not defined.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Verification with 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Verify that Python i2c variable setting program interacts properly with updated database (as it was operating under gen1)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 updates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8880" cy="49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Change the SKU# on the product ID label from C131183900300 to C131183900301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Karma date code need to be setup to automatically change based on system date.  (see additional notes below)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database – remove all SN records PRIOR to serial# J506394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Reason: Nu-Way has captured all the GEN1 serial# information and stored data to network folder.   NuWay would like current database to only contain records for GEN2 assemblies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http://ubuntu.nu-way.net/karma/fiskerinput.php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needs new default values (see attached scope doc)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http://ubuntu.nu-way.net/karma/fiskerupdateV2.php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need new inspection criteria (see attached scope doc)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http://ubuntu.nu-way.net/karma/editrecord.php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does not pull up records as it did before and needs to be fixed.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all work has been completed – NuWay needs an instruction document to correct field names or change default data fields should the database require corrections in the future.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 descr=""/>
          <p:cNvPicPr/>
          <p:nvPr/>
        </p:nvPicPr>
        <p:blipFill>
          <a:blip r:embed="rId1"/>
          <a:stretch/>
        </p:blipFill>
        <p:spPr>
          <a:xfrm>
            <a:off x="457200" y="457200"/>
            <a:ext cx="8228880" cy="83268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292320" y="1600200"/>
            <a:ext cx="844560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Daily date code - for the printed label needs to be set automaticity - based on system date.  Above formula is taken from excel that shows how to concatenate the date code to match Karma requirements below – but it uses a fixed value date –instead of the required system date.  (just an example)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3" descr=""/>
          <p:cNvPicPr/>
          <p:nvPr/>
        </p:nvPicPr>
        <p:blipFill>
          <a:blip r:embed="rId2"/>
          <a:stretch/>
        </p:blipFill>
        <p:spPr>
          <a:xfrm>
            <a:off x="457200" y="2743200"/>
            <a:ext cx="8228880" cy="319428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Dom updated to automatically pull in Day and last digit of year.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365760" y="1600200"/>
            <a:ext cx="8320320" cy="471348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" descr=""/>
          <p:cNvPicPr/>
          <p:nvPr/>
        </p:nvPicPr>
        <p:blipFill>
          <a:blip r:embed="rId1"/>
          <a:stretch/>
        </p:blipFill>
        <p:spPr>
          <a:xfrm>
            <a:off x="304920" y="228600"/>
            <a:ext cx="8533800" cy="157536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92320" y="2209680"/>
            <a:ext cx="8445600" cy="42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fields – on this page - need to default to the following values, but still be editiable: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0000"/>
              </a:buClr>
              <a:buFont typeface="StarSymbol"/>
              <a:buAutoNum type="alphaLcPeriod"/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Date = default is system date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0000"/>
              </a:buClr>
              <a:buFont typeface="StarSymbol"/>
              <a:buAutoNum type="alphaLcPeriod"/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Part# = C131183900301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0000"/>
              </a:buClr>
              <a:buFont typeface="StarSymbol"/>
              <a:buAutoNum type="alphaLcPeriod"/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0000"/>
              </a:buClr>
              <a:buFont typeface="StarSymbol"/>
              <a:buAutoNum type="alphaLcPeriod"/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Firmware = 1.6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ff0000"/>
              </a:buClr>
              <a:buFont typeface="StarSymbol"/>
              <a:buAutoNum type="alphaLcPeriod"/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Change field to show “Atmel Firmware” – not just “Firmware”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These fields regardless if they have been edited to something different – they ALWAYS resort back to default value when SUMBITTED.  This needs to be fixed.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field values on this page (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http://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ubuntu.nu-way.net/karma/editrecord.php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need to be editable.  Not just some fields.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Made changes from Firmware to Amtel Firware (see next slide)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274320" y="1491840"/>
            <a:ext cx="8503920" cy="481752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430560" y="2377440"/>
            <a:ext cx="7913160" cy="3840480"/>
          </a:xfrm>
          <a:prstGeom prst="rect">
            <a:avLst/>
          </a:prstGeom>
          <a:ln>
            <a:noFill/>
          </a:ln>
        </p:spPr>
      </p:pic>
      <p:sp>
        <p:nvSpPr>
          <p:cNvPr id="86" name="TextShape 1"/>
          <p:cNvSpPr txBox="1"/>
          <p:nvPr/>
        </p:nvSpPr>
        <p:spPr>
          <a:xfrm>
            <a:off x="914400" y="822960"/>
            <a:ext cx="67665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Created new screen and table to hold Default values used to populate App.  Make changes and hit update button to save new values.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304920" y="228600"/>
            <a:ext cx="8533800" cy="501840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-76320" y="5669640"/>
            <a:ext cx="9117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Current Checklist Page – needs to be revised – see following page for changes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3" descr=""/>
          <p:cNvPicPr/>
          <p:nvPr/>
        </p:nvPicPr>
        <p:blipFill>
          <a:blip r:embed="rId1"/>
          <a:stretch/>
        </p:blipFill>
        <p:spPr>
          <a:xfrm>
            <a:off x="466560" y="399960"/>
            <a:ext cx="7076520" cy="522072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-470160" y="5791320"/>
            <a:ext cx="86828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Need (4)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new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field added to database collection (as shown above)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Need “Check Touchscreen” fields 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revised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with new text (as shown above)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2019-07-22T16:35:18Z</dcterms:created>
  <dc:creator>Elliott, Steve</dc:creator>
  <dc:description/>
  <dc:language>en-US</dc:language>
  <cp:lastModifiedBy/>
  <dcterms:modified xsi:type="dcterms:W3CDTF">2019-07-30T11:01:09Z</dcterms:modified>
  <cp:revision>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