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12"/>
  </p:notesMasterIdLst>
  <p:sldIdLst>
    <p:sldId id="256" r:id="rId2"/>
    <p:sldId id="257" r:id="rId3"/>
    <p:sldId id="276" r:id="rId4"/>
    <p:sldId id="284" r:id="rId5"/>
    <p:sldId id="282" r:id="rId6"/>
    <p:sldId id="297" r:id="rId7"/>
    <p:sldId id="296" r:id="rId8"/>
    <p:sldId id="292" r:id="rId9"/>
    <p:sldId id="294" r:id="rId10"/>
    <p:sldId id="281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Montserrat" panose="00000500000000000000" pitchFamily="2" charset="0"/>
      <p:regular r:id="rId17"/>
      <p:bold r:id="rId18"/>
      <p:italic r:id="rId19"/>
      <p:boldItalic r:id="rId20"/>
    </p:embeddedFont>
    <p:embeddedFont>
      <p:font typeface="Open Sans" panose="020B0606030504020204" pitchFamily="34" charset="0"/>
      <p:regular r:id="rId21"/>
      <p:bold r:id="rId22"/>
      <p:italic r:id="rId23"/>
      <p:boldItalic r:id="rId24"/>
    </p:embeddedFont>
    <p:embeddedFont>
      <p:font typeface="Open Sans Light" panose="020B0306030504020204" pitchFamily="34" charset="0"/>
      <p:regular r:id="rId25"/>
      <p:italic r:id="rId26"/>
    </p:embeddedFont>
    <p:embeddedFont>
      <p:font typeface="Open Sans Semibold" panose="020B0706030804020204" pitchFamily="34" charset="0"/>
      <p:bold r:id="rId27"/>
      <p:boldItalic r:id="rId28"/>
    </p:embeddedFont>
    <p:embeddedFont>
      <p:font typeface="Poppins ExtraLight" panose="00000300000000000000" pitchFamily="2" charset="0"/>
      <p:regular r:id="rId29"/>
      <p: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FF6600"/>
    <a:srgbClr val="FF3300"/>
    <a:srgbClr val="FF5269"/>
    <a:srgbClr val="EA3E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fae\Documents\Juriscon\RELACION%20INGRESO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/>
              <a:t>INGRESOS</a:t>
            </a:r>
            <a:r>
              <a:rPr lang="es-CO" baseline="0"/>
              <a:t> Y CLIENTES AÑO</a:t>
            </a:r>
            <a:endParaRPr lang="es-CO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consolidado!$A$18</c:f>
              <c:strCache>
                <c:ptCount val="1"/>
                <c:pt idx="0">
                  <c:v>Ingresos COP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consolidado!$B$17:$K$17</c:f>
              <c:strCache>
                <c:ptCount val="10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</c:strCache>
            </c:strRef>
          </c:cat>
          <c:val>
            <c:numRef>
              <c:f>consolidado!$B$18:$K$18</c:f>
              <c:numCache>
                <c:formatCode>_-* #,##0_-;\-* #,##0_-;_-* "-"??_-;_-@_-</c:formatCode>
                <c:ptCount val="10"/>
                <c:pt idx="0">
                  <c:v>7718352</c:v>
                </c:pt>
                <c:pt idx="1">
                  <c:v>7718352</c:v>
                </c:pt>
                <c:pt idx="2">
                  <c:v>7718352</c:v>
                </c:pt>
                <c:pt idx="3">
                  <c:v>7718352</c:v>
                </c:pt>
                <c:pt idx="4">
                  <c:v>7718352</c:v>
                </c:pt>
                <c:pt idx="5">
                  <c:v>9127614</c:v>
                </c:pt>
                <c:pt idx="6">
                  <c:v>9677614</c:v>
                </c:pt>
                <c:pt idx="7">
                  <c:v>10227614</c:v>
                </c:pt>
                <c:pt idx="8">
                  <c:v>10777614</c:v>
                </c:pt>
                <c:pt idx="9">
                  <c:v>11327614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64-4D34-8B4F-0A4B70426D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72265552"/>
        <c:axId val="672264304"/>
      </c:barChart>
      <c:lineChart>
        <c:grouping val="standard"/>
        <c:varyColors val="0"/>
        <c:ser>
          <c:idx val="1"/>
          <c:order val="1"/>
          <c:tx>
            <c:strRef>
              <c:f>consolidado!$A$19</c:f>
              <c:strCache>
                <c:ptCount val="1"/>
                <c:pt idx="0">
                  <c:v>Clientes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consolidado!$B$17:$K$17</c:f>
              <c:strCache>
                <c:ptCount val="10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</c:strCache>
            </c:strRef>
          </c:cat>
          <c:val>
            <c:numRef>
              <c:f>consolidado!$B$19:$K$19</c:f>
              <c:numCache>
                <c:formatCode>General</c:formatCode>
                <c:ptCount val="10"/>
                <c:pt idx="0">
                  <c:v>9</c:v>
                </c:pt>
                <c:pt idx="1">
                  <c:v>9</c:v>
                </c:pt>
                <c:pt idx="2">
                  <c:v>9</c:v>
                </c:pt>
                <c:pt idx="3">
                  <c:v>9</c:v>
                </c:pt>
                <c:pt idx="4">
                  <c:v>9</c:v>
                </c:pt>
                <c:pt idx="5">
                  <c:v>12</c:v>
                </c:pt>
                <c:pt idx="6">
                  <c:v>13</c:v>
                </c:pt>
                <c:pt idx="7">
                  <c:v>14</c:v>
                </c:pt>
                <c:pt idx="8">
                  <c:v>15</c:v>
                </c:pt>
                <c:pt idx="9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D64-4D34-8B4F-0A4B70426D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72265968"/>
        <c:axId val="672266384"/>
      </c:lineChart>
      <c:catAx>
        <c:axId val="672265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672264304"/>
        <c:crosses val="autoZero"/>
        <c:auto val="1"/>
        <c:lblAlgn val="ctr"/>
        <c:lblOffset val="100"/>
        <c:noMultiLvlLbl val="0"/>
      </c:catAx>
      <c:valAx>
        <c:axId val="672264304"/>
        <c:scaling>
          <c:orientation val="minMax"/>
        </c:scaling>
        <c:delete val="0"/>
        <c:axPos val="l"/>
        <c:numFmt formatCode="_-* #,##0_-;\-* #,##0_-;_-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672265552"/>
        <c:crosses val="autoZero"/>
        <c:crossBetween val="between"/>
      </c:valAx>
      <c:valAx>
        <c:axId val="67226638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672265968"/>
        <c:crosses val="max"/>
        <c:crossBetween val="between"/>
      </c:valAx>
      <c:catAx>
        <c:axId val="6722659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7226638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0" name="Google Shape;31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6" name="Google Shape;26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537410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746791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060320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122627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12172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994276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80038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 3">
  <p:cSld name="TITLE_3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1524000" y="3602037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1pPr>
            <a:lvl2pPr marL="914400" lvl="1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2pPr>
            <a:lvl3pPr marL="1371600" lvl="2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3pPr>
            <a:lvl4pPr marL="1828800" lvl="3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4pPr>
            <a:lvl5pPr marL="2286000" lvl="4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891FE20-05DD-4BED-9D9D-772CD840BC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705566" cy="6858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1B40DA7-F7F7-482E-9019-507311F7CA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121378" y="5735638"/>
            <a:ext cx="3070622" cy="110564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01D3572-05DF-4CD5-B276-6F986832619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949820" y="-16566"/>
            <a:ext cx="3242179" cy="314070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 1">
  <p:cSld name="TITLE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body" idx="1"/>
          </p:nvPr>
        </p:nvSpPr>
        <p:spPr>
          <a:xfrm>
            <a:off x="1524000" y="3602037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1pPr>
            <a:lvl2pPr marL="914400" lvl="1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2pPr>
            <a:lvl3pPr marL="1371600" lvl="2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3pPr>
            <a:lvl4pPr marL="1828800" lvl="3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4pPr>
            <a:lvl5pPr marL="2286000" lvl="4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11090275" y="6403975"/>
            <a:ext cx="263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6_Custom Layout">
  <p:cSld name="26_Custom Layou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235873" y="6339049"/>
            <a:ext cx="513600" cy="2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Open Sans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Open Sans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Open Sans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Open Sans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Open Sans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Open Sans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Open Sans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Open Sans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Open Sans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title"/>
          </p:nvPr>
        </p:nvSpPr>
        <p:spPr>
          <a:xfrm>
            <a:off x="749600" y="768500"/>
            <a:ext cx="10232700" cy="11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2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 idx="2"/>
          </p:nvPr>
        </p:nvSpPr>
        <p:spPr>
          <a:xfrm>
            <a:off x="749600" y="2250600"/>
            <a:ext cx="10232700" cy="11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2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 b="0">
                <a:latin typeface="Open Sans"/>
                <a:ea typeface="Open Sans"/>
                <a:cs typeface="Open Sans"/>
                <a:sym typeface="Ope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 b="0">
                <a:latin typeface="Open Sans"/>
                <a:ea typeface="Open Sans"/>
                <a:cs typeface="Open Sans"/>
                <a:sym typeface="Ope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 b="0">
                <a:latin typeface="Open Sans"/>
                <a:ea typeface="Open Sans"/>
                <a:cs typeface="Open Sans"/>
                <a:sym typeface="Ope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 b="0">
                <a:latin typeface="Open Sans"/>
                <a:ea typeface="Open Sans"/>
                <a:cs typeface="Open Sans"/>
                <a:sym typeface="Ope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 b="0">
                <a:latin typeface="Open Sans"/>
                <a:ea typeface="Open Sans"/>
                <a:cs typeface="Open Sans"/>
                <a:sym typeface="Ope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 b="0">
                <a:latin typeface="Open Sans"/>
                <a:ea typeface="Open Sans"/>
                <a:cs typeface="Open Sans"/>
                <a:sym typeface="Ope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 b="0">
                <a:latin typeface="Open Sans"/>
                <a:ea typeface="Open Sans"/>
                <a:cs typeface="Open Sans"/>
                <a:sym typeface="Ope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 b="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 2">
  <p:cSld name="TITLE_2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body" idx="1"/>
          </p:nvPr>
        </p:nvSpPr>
        <p:spPr>
          <a:xfrm>
            <a:off x="1524000" y="3602037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1pPr>
            <a:lvl2pPr marL="914400" lvl="1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2pPr>
            <a:lvl3pPr marL="1371600" lvl="2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3pPr>
            <a:lvl4pPr marL="1828800" lvl="3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4pPr>
            <a:lvl5pPr marL="2286000" lvl="4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sldNum" idx="12"/>
          </p:nvPr>
        </p:nvSpPr>
        <p:spPr>
          <a:xfrm>
            <a:off x="11090275" y="6403975"/>
            <a:ext cx="263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 4">
  <p:cSld name="TITLE_4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body" idx="1"/>
          </p:nvPr>
        </p:nvSpPr>
        <p:spPr>
          <a:xfrm>
            <a:off x="1524000" y="3602037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1pPr>
            <a:lvl2pPr marL="914400" lvl="1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2pPr>
            <a:lvl3pPr marL="1371600" lvl="2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3pPr>
            <a:lvl4pPr marL="1828800" lvl="3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4pPr>
            <a:lvl5pPr marL="2286000" lvl="4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sldNum" idx="12"/>
          </p:nvPr>
        </p:nvSpPr>
        <p:spPr>
          <a:xfrm>
            <a:off x="11090275" y="6403975"/>
            <a:ext cx="263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6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17.png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7" descr="Imagen que contiene luz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52632" y="5061835"/>
            <a:ext cx="1517678" cy="1437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DAA7CC2-2117-4E02-88C4-098C5CD64E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265" y="1974379"/>
            <a:ext cx="10411868" cy="218901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8EF45BE-D8F8-4BE2-B174-DA4E91EBB4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6044" y="4340097"/>
            <a:ext cx="3277773" cy="6719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2"/>
          <p:cNvSpPr txBox="1">
            <a:spLocks noGrp="1"/>
          </p:cNvSpPr>
          <p:nvPr>
            <p:ph type="title"/>
          </p:nvPr>
        </p:nvSpPr>
        <p:spPr>
          <a:xfrm>
            <a:off x="1936069" y="3269077"/>
            <a:ext cx="6406072" cy="13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ubuntu"/>
                <a:ea typeface="Arial"/>
                <a:cs typeface="Arial"/>
                <a:sym typeface="Arial"/>
              </a:rPr>
              <a:t>       ¡¡¡Gracias!!!</a:t>
            </a:r>
            <a:endParaRPr sz="5400" b="1" dirty="0">
              <a:solidFill>
                <a:schemeClr val="accent1">
                  <a:lumMod val="75000"/>
                </a:schemeClr>
              </a:solidFill>
              <a:latin typeface="ubuntu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0B0DB75-FB19-4CEF-91FF-2DDA7FB0C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350" y="1580485"/>
            <a:ext cx="7069320" cy="148627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98A6003-BC64-4AD3-8056-21FD341A9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1133" y="4941524"/>
            <a:ext cx="3277773" cy="6719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/>
        </p:nvSpPr>
        <p:spPr>
          <a:xfrm>
            <a:off x="1875450" y="1218375"/>
            <a:ext cx="8745900" cy="25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9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8" descr="Imagen que contiene luz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52632" y="5061835"/>
            <a:ext cx="1517678" cy="1437982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2097102" y="644218"/>
            <a:ext cx="4177089" cy="664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lang="es-CO" sz="36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ubuntu"/>
                <a:sym typeface="Arial"/>
              </a:rPr>
              <a:t>Equipo</a:t>
            </a:r>
            <a:r>
              <a:rPr lang="en-US" sz="36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ubuntu"/>
                <a:sym typeface="Arial"/>
              </a:rPr>
              <a:t> de </a:t>
            </a:r>
            <a:r>
              <a:rPr lang="es-CO" sz="36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ubuntu"/>
                <a:sym typeface="Arial"/>
              </a:rPr>
              <a:t>Trabajo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DF5B520-CA96-46F9-890D-265C009348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665" y="1374655"/>
            <a:ext cx="9258885" cy="4725639"/>
          </a:xfrm>
          <a:prstGeom prst="rect">
            <a:avLst/>
          </a:prstGeom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37" descr="Imagen que contiene luz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58779" y="5100534"/>
            <a:ext cx="1517678" cy="1437982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7"/>
          <p:cNvSpPr txBox="1"/>
          <p:nvPr/>
        </p:nvSpPr>
        <p:spPr>
          <a:xfrm>
            <a:off x="1485914" y="406800"/>
            <a:ext cx="9252000" cy="14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400" b="1" i="0" u="none" strike="noStrike" cap="none" dirty="0">
              <a:solidFill>
                <a:srgbClr val="EA3E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79;p38">
            <a:extLst>
              <a:ext uri="{FF2B5EF4-FFF2-40B4-BE49-F238E27FC236}">
                <a16:creationId xmlns:a16="http://schemas.microsoft.com/office/drawing/2014/main" id="{18D75EFC-F20D-4D87-AB74-D00745277A80}"/>
              </a:ext>
            </a:extLst>
          </p:cNvPr>
          <p:cNvSpPr txBox="1"/>
          <p:nvPr/>
        </p:nvSpPr>
        <p:spPr>
          <a:xfrm>
            <a:off x="2675938" y="735052"/>
            <a:ext cx="5539594" cy="528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s-CO" sz="3600" b="1" dirty="0">
                <a:solidFill>
                  <a:schemeClr val="accent5">
                    <a:lumMod val="50000"/>
                  </a:schemeClr>
                </a:solidFill>
                <a:latin typeface="UBUNTU"/>
              </a:rPr>
              <a:t>¿A que se dedica Juriscon?</a:t>
            </a:r>
            <a:endParaRPr sz="3600" b="1" dirty="0">
              <a:solidFill>
                <a:schemeClr val="accent5">
                  <a:lumMod val="50000"/>
                </a:schemeClr>
              </a:solidFill>
              <a:latin typeface="UBUNTU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928D4576-1B08-443C-865E-C4D43C2B17FE}"/>
              </a:ext>
            </a:extLst>
          </p:cNvPr>
          <p:cNvGrpSpPr/>
          <p:nvPr/>
        </p:nvGrpSpPr>
        <p:grpSpPr>
          <a:xfrm>
            <a:off x="1454086" y="1591572"/>
            <a:ext cx="9617188" cy="4442747"/>
            <a:chOff x="1648034" y="2172703"/>
            <a:chExt cx="9101679" cy="4002292"/>
          </a:xfrm>
        </p:grpSpPr>
        <p:sp>
          <p:nvSpPr>
            <p:cNvPr id="5" name="Hexagon 16">
              <a:extLst>
                <a:ext uri="{FF2B5EF4-FFF2-40B4-BE49-F238E27FC236}">
                  <a16:creationId xmlns:a16="http://schemas.microsoft.com/office/drawing/2014/main" id="{0522A456-59CD-4345-B1C5-04BA44FD3D79}"/>
                </a:ext>
              </a:extLst>
            </p:cNvPr>
            <p:cNvSpPr/>
            <p:nvPr/>
          </p:nvSpPr>
          <p:spPr>
            <a:xfrm>
              <a:off x="8447150" y="3093767"/>
              <a:ext cx="2302563" cy="1984968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Poppins ExtraLight" pitchFamily="2" charset="77"/>
              </a:endParaRPr>
            </a:p>
          </p:txBody>
        </p:sp>
        <p:sp>
          <p:nvSpPr>
            <p:cNvPr id="11" name="Hexagon 16">
              <a:extLst>
                <a:ext uri="{FF2B5EF4-FFF2-40B4-BE49-F238E27FC236}">
                  <a16:creationId xmlns:a16="http://schemas.microsoft.com/office/drawing/2014/main" id="{11129D58-BE23-4612-946E-411C188A61A8}"/>
                </a:ext>
              </a:extLst>
            </p:cNvPr>
            <p:cNvSpPr/>
            <p:nvPr/>
          </p:nvSpPr>
          <p:spPr>
            <a:xfrm>
              <a:off x="1656893" y="4190027"/>
              <a:ext cx="2302563" cy="1984968"/>
            </a:xfrm>
            <a:prstGeom prst="hexag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Poppins ExtraLight" pitchFamily="2" charset="77"/>
              </a:endParaRPr>
            </a:p>
          </p:txBody>
        </p:sp>
        <p:sp>
          <p:nvSpPr>
            <p:cNvPr id="12" name="Hexagon 16">
              <a:extLst>
                <a:ext uri="{FF2B5EF4-FFF2-40B4-BE49-F238E27FC236}">
                  <a16:creationId xmlns:a16="http://schemas.microsoft.com/office/drawing/2014/main" id="{63F41B90-BF9F-4CD3-897E-EE10E541CF62}"/>
                </a:ext>
              </a:extLst>
            </p:cNvPr>
            <p:cNvSpPr/>
            <p:nvPr/>
          </p:nvSpPr>
          <p:spPr>
            <a:xfrm>
              <a:off x="1648034" y="2172703"/>
              <a:ext cx="2302563" cy="1984968"/>
            </a:xfrm>
            <a:prstGeom prst="hexagon">
              <a:avLst/>
            </a:prstGeom>
            <a:solidFill>
              <a:srgbClr val="CC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Poppins ExtraLight" pitchFamily="2" charset="77"/>
              </a:endParaRPr>
            </a:p>
          </p:txBody>
        </p:sp>
        <p:sp>
          <p:nvSpPr>
            <p:cNvPr id="13" name="Freeform 32">
              <a:extLst>
                <a:ext uri="{FF2B5EF4-FFF2-40B4-BE49-F238E27FC236}">
                  <a16:creationId xmlns:a16="http://schemas.microsoft.com/office/drawing/2014/main" id="{094DAEF0-4839-4724-B8A8-068A4A93A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4373" y="4392126"/>
              <a:ext cx="1655619" cy="1610943"/>
            </a:xfrm>
            <a:custGeom>
              <a:avLst/>
              <a:gdLst>
                <a:gd name="T0" fmla="*/ 1079 w 2160"/>
                <a:gd name="T1" fmla="*/ 0 h 2160"/>
                <a:gd name="T2" fmla="*/ 1079 w 2160"/>
                <a:gd name="T3" fmla="*/ 0 h 2160"/>
                <a:gd name="T4" fmla="*/ 2159 w 2160"/>
                <a:gd name="T5" fmla="*/ 1080 h 2160"/>
                <a:gd name="T6" fmla="*/ 2159 w 2160"/>
                <a:gd name="T7" fmla="*/ 1080 h 2160"/>
                <a:gd name="T8" fmla="*/ 1079 w 2160"/>
                <a:gd name="T9" fmla="*/ 2159 h 2160"/>
                <a:gd name="T10" fmla="*/ 1079 w 2160"/>
                <a:gd name="T11" fmla="*/ 2159 h 2160"/>
                <a:gd name="T12" fmla="*/ 0 w 2160"/>
                <a:gd name="T13" fmla="*/ 1080 h 2160"/>
                <a:gd name="T14" fmla="*/ 0 w 2160"/>
                <a:gd name="T15" fmla="*/ 1080 h 2160"/>
                <a:gd name="T16" fmla="*/ 1079 w 2160"/>
                <a:gd name="T17" fmla="*/ 0 h 2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0" h="2160">
                  <a:moveTo>
                    <a:pt x="1079" y="0"/>
                  </a:moveTo>
                  <a:lnTo>
                    <a:pt x="1079" y="0"/>
                  </a:lnTo>
                  <a:cubicBezTo>
                    <a:pt x="1675" y="0"/>
                    <a:pt x="2159" y="484"/>
                    <a:pt x="2159" y="1080"/>
                  </a:cubicBezTo>
                  <a:lnTo>
                    <a:pt x="2159" y="1080"/>
                  </a:lnTo>
                  <a:cubicBezTo>
                    <a:pt x="2159" y="1676"/>
                    <a:pt x="1675" y="2159"/>
                    <a:pt x="1079" y="2159"/>
                  </a:cubicBezTo>
                  <a:lnTo>
                    <a:pt x="1079" y="2159"/>
                  </a:lnTo>
                  <a:cubicBezTo>
                    <a:pt x="483" y="2159"/>
                    <a:pt x="0" y="1676"/>
                    <a:pt x="0" y="1080"/>
                  </a:cubicBezTo>
                  <a:lnTo>
                    <a:pt x="0" y="1080"/>
                  </a:lnTo>
                  <a:cubicBezTo>
                    <a:pt x="0" y="484"/>
                    <a:pt x="483" y="0"/>
                    <a:pt x="1079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266" dirty="0">
                <a:latin typeface="Open Sans Light" panose="020B0306030504020204" pitchFamily="34" charset="0"/>
              </a:endParaRPr>
            </a:p>
          </p:txBody>
        </p:sp>
        <p:sp>
          <p:nvSpPr>
            <p:cNvPr id="14" name="Freeform 32">
              <a:extLst>
                <a:ext uri="{FF2B5EF4-FFF2-40B4-BE49-F238E27FC236}">
                  <a16:creationId xmlns:a16="http://schemas.microsoft.com/office/drawing/2014/main" id="{D696F0A0-F93D-43E5-940D-130DBAC54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187" y="2354643"/>
              <a:ext cx="1655619" cy="1610943"/>
            </a:xfrm>
            <a:custGeom>
              <a:avLst/>
              <a:gdLst>
                <a:gd name="T0" fmla="*/ 1079 w 2160"/>
                <a:gd name="T1" fmla="*/ 0 h 2160"/>
                <a:gd name="T2" fmla="*/ 1079 w 2160"/>
                <a:gd name="T3" fmla="*/ 0 h 2160"/>
                <a:gd name="T4" fmla="*/ 2159 w 2160"/>
                <a:gd name="T5" fmla="*/ 1080 h 2160"/>
                <a:gd name="T6" fmla="*/ 2159 w 2160"/>
                <a:gd name="T7" fmla="*/ 1080 h 2160"/>
                <a:gd name="T8" fmla="*/ 1079 w 2160"/>
                <a:gd name="T9" fmla="*/ 2159 h 2160"/>
                <a:gd name="T10" fmla="*/ 1079 w 2160"/>
                <a:gd name="T11" fmla="*/ 2159 h 2160"/>
                <a:gd name="T12" fmla="*/ 0 w 2160"/>
                <a:gd name="T13" fmla="*/ 1080 h 2160"/>
                <a:gd name="T14" fmla="*/ 0 w 2160"/>
                <a:gd name="T15" fmla="*/ 1080 h 2160"/>
                <a:gd name="T16" fmla="*/ 1079 w 2160"/>
                <a:gd name="T17" fmla="*/ 0 h 2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0" h="2160">
                  <a:moveTo>
                    <a:pt x="1079" y="0"/>
                  </a:moveTo>
                  <a:lnTo>
                    <a:pt x="1079" y="0"/>
                  </a:lnTo>
                  <a:cubicBezTo>
                    <a:pt x="1675" y="0"/>
                    <a:pt x="2159" y="484"/>
                    <a:pt x="2159" y="1080"/>
                  </a:cubicBezTo>
                  <a:lnTo>
                    <a:pt x="2159" y="1080"/>
                  </a:lnTo>
                  <a:cubicBezTo>
                    <a:pt x="2159" y="1676"/>
                    <a:pt x="1675" y="2159"/>
                    <a:pt x="1079" y="2159"/>
                  </a:cubicBezTo>
                  <a:lnTo>
                    <a:pt x="1079" y="2159"/>
                  </a:lnTo>
                  <a:cubicBezTo>
                    <a:pt x="483" y="2159"/>
                    <a:pt x="0" y="1676"/>
                    <a:pt x="0" y="1080"/>
                  </a:cubicBezTo>
                  <a:lnTo>
                    <a:pt x="0" y="1080"/>
                  </a:lnTo>
                  <a:cubicBezTo>
                    <a:pt x="0" y="484"/>
                    <a:pt x="483" y="0"/>
                    <a:pt x="1079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266" dirty="0">
                <a:latin typeface="Open Sans Light" panose="020B0306030504020204" pitchFamily="34" charset="0"/>
              </a:endParaRPr>
            </a:p>
          </p:txBody>
        </p:sp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FAF4DAB8-352E-437B-A412-E490E2ECA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0623" y="3266713"/>
              <a:ext cx="1655619" cy="1610943"/>
            </a:xfrm>
            <a:custGeom>
              <a:avLst/>
              <a:gdLst>
                <a:gd name="T0" fmla="*/ 1079 w 2160"/>
                <a:gd name="T1" fmla="*/ 0 h 2160"/>
                <a:gd name="T2" fmla="*/ 1079 w 2160"/>
                <a:gd name="T3" fmla="*/ 0 h 2160"/>
                <a:gd name="T4" fmla="*/ 2159 w 2160"/>
                <a:gd name="T5" fmla="*/ 1080 h 2160"/>
                <a:gd name="T6" fmla="*/ 2159 w 2160"/>
                <a:gd name="T7" fmla="*/ 1080 h 2160"/>
                <a:gd name="T8" fmla="*/ 1079 w 2160"/>
                <a:gd name="T9" fmla="*/ 2159 h 2160"/>
                <a:gd name="T10" fmla="*/ 1079 w 2160"/>
                <a:gd name="T11" fmla="*/ 2159 h 2160"/>
                <a:gd name="T12" fmla="*/ 0 w 2160"/>
                <a:gd name="T13" fmla="*/ 1080 h 2160"/>
                <a:gd name="T14" fmla="*/ 0 w 2160"/>
                <a:gd name="T15" fmla="*/ 1080 h 2160"/>
                <a:gd name="T16" fmla="*/ 1079 w 2160"/>
                <a:gd name="T17" fmla="*/ 0 h 2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0" h="2160">
                  <a:moveTo>
                    <a:pt x="1079" y="0"/>
                  </a:moveTo>
                  <a:lnTo>
                    <a:pt x="1079" y="0"/>
                  </a:lnTo>
                  <a:cubicBezTo>
                    <a:pt x="1675" y="0"/>
                    <a:pt x="2159" y="484"/>
                    <a:pt x="2159" y="1080"/>
                  </a:cubicBezTo>
                  <a:lnTo>
                    <a:pt x="2159" y="1080"/>
                  </a:lnTo>
                  <a:cubicBezTo>
                    <a:pt x="2159" y="1676"/>
                    <a:pt x="1675" y="2159"/>
                    <a:pt x="1079" y="2159"/>
                  </a:cubicBezTo>
                  <a:lnTo>
                    <a:pt x="1079" y="2159"/>
                  </a:lnTo>
                  <a:cubicBezTo>
                    <a:pt x="483" y="2159"/>
                    <a:pt x="0" y="1676"/>
                    <a:pt x="0" y="1080"/>
                  </a:cubicBezTo>
                  <a:lnTo>
                    <a:pt x="0" y="1080"/>
                  </a:lnTo>
                  <a:cubicBezTo>
                    <a:pt x="0" y="484"/>
                    <a:pt x="483" y="0"/>
                    <a:pt x="1079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266" dirty="0">
                <a:latin typeface="Open Sans Light" panose="020B0306030504020204" pitchFamily="34" charset="0"/>
              </a:endParaRPr>
            </a:p>
          </p:txBody>
        </p:sp>
        <p:sp>
          <p:nvSpPr>
            <p:cNvPr id="23" name="Freeform 1">
              <a:extLst>
                <a:ext uri="{FF2B5EF4-FFF2-40B4-BE49-F238E27FC236}">
                  <a16:creationId xmlns:a16="http://schemas.microsoft.com/office/drawing/2014/main" id="{857562A3-345C-4A32-B708-0FB5F028B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4367" y="3857240"/>
              <a:ext cx="2450730" cy="520405"/>
            </a:xfrm>
            <a:custGeom>
              <a:avLst/>
              <a:gdLst>
                <a:gd name="T0" fmla="*/ 18277 w 18543"/>
                <a:gd name="T1" fmla="*/ 1202 h 1203"/>
                <a:gd name="T2" fmla="*/ 0 w 18543"/>
                <a:gd name="T3" fmla="*/ 1202 h 1203"/>
                <a:gd name="T4" fmla="*/ 0 w 18543"/>
                <a:gd name="T5" fmla="*/ 0 h 1203"/>
                <a:gd name="T6" fmla="*/ 18277 w 18543"/>
                <a:gd name="T7" fmla="*/ 0 h 1203"/>
                <a:gd name="T8" fmla="*/ 18542 w 18543"/>
                <a:gd name="T9" fmla="*/ 601 h 1203"/>
                <a:gd name="T10" fmla="*/ 18277 w 18543"/>
                <a:gd name="T11" fmla="*/ 1202 h 1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543" h="1203">
                  <a:moveTo>
                    <a:pt x="18277" y="1202"/>
                  </a:moveTo>
                  <a:lnTo>
                    <a:pt x="0" y="1202"/>
                  </a:lnTo>
                  <a:lnTo>
                    <a:pt x="0" y="0"/>
                  </a:lnTo>
                  <a:lnTo>
                    <a:pt x="18277" y="0"/>
                  </a:lnTo>
                  <a:lnTo>
                    <a:pt x="18542" y="601"/>
                  </a:lnTo>
                  <a:lnTo>
                    <a:pt x="18277" y="1202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r>
                <a:rPr lang="en-US" sz="1600" b="1" dirty="0">
                  <a:latin typeface="UBUNTU"/>
                </a:rPr>
                <a:t>   </a:t>
              </a:r>
              <a:r>
                <a:rPr lang="en-US" sz="2400" b="1" dirty="0">
                  <a:solidFill>
                    <a:schemeClr val="bg1"/>
                  </a:solidFill>
                  <a:latin typeface="UBUNTU"/>
                </a:rPr>
                <a:t>OUTSOURCING</a:t>
              </a:r>
              <a:endParaRPr lang="en-US" sz="1600" b="1" dirty="0">
                <a:solidFill>
                  <a:schemeClr val="bg1"/>
                </a:solidFill>
                <a:latin typeface="UBUNTU"/>
              </a:endParaRPr>
            </a:p>
          </p:txBody>
        </p:sp>
        <p:sp>
          <p:nvSpPr>
            <p:cNvPr id="24" name="Hexagon 16">
              <a:extLst>
                <a:ext uri="{FF2B5EF4-FFF2-40B4-BE49-F238E27FC236}">
                  <a16:creationId xmlns:a16="http://schemas.microsoft.com/office/drawing/2014/main" id="{E81DE3D1-A52E-4E06-AA7A-EE86B5BEEDD7}"/>
                </a:ext>
              </a:extLst>
            </p:cNvPr>
            <p:cNvSpPr/>
            <p:nvPr/>
          </p:nvSpPr>
          <p:spPr>
            <a:xfrm>
              <a:off x="3500832" y="3199646"/>
              <a:ext cx="2302563" cy="1984968"/>
            </a:xfrm>
            <a:prstGeom prst="hexagon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Poppins ExtraLight" pitchFamily="2" charset="77"/>
              </a:endParaRPr>
            </a:p>
          </p:txBody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C9EF5B3B-B1EC-4EE1-A7A3-00801CC42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8370" y="3360543"/>
              <a:ext cx="1655619" cy="1610943"/>
            </a:xfrm>
            <a:custGeom>
              <a:avLst/>
              <a:gdLst>
                <a:gd name="T0" fmla="*/ 1079 w 2160"/>
                <a:gd name="T1" fmla="*/ 0 h 2160"/>
                <a:gd name="T2" fmla="*/ 1079 w 2160"/>
                <a:gd name="T3" fmla="*/ 0 h 2160"/>
                <a:gd name="T4" fmla="*/ 2159 w 2160"/>
                <a:gd name="T5" fmla="*/ 1080 h 2160"/>
                <a:gd name="T6" fmla="*/ 2159 w 2160"/>
                <a:gd name="T7" fmla="*/ 1080 h 2160"/>
                <a:gd name="T8" fmla="*/ 1079 w 2160"/>
                <a:gd name="T9" fmla="*/ 2159 h 2160"/>
                <a:gd name="T10" fmla="*/ 1079 w 2160"/>
                <a:gd name="T11" fmla="*/ 2159 h 2160"/>
                <a:gd name="T12" fmla="*/ 0 w 2160"/>
                <a:gd name="T13" fmla="*/ 1080 h 2160"/>
                <a:gd name="T14" fmla="*/ 0 w 2160"/>
                <a:gd name="T15" fmla="*/ 1080 h 2160"/>
                <a:gd name="T16" fmla="*/ 1079 w 2160"/>
                <a:gd name="T17" fmla="*/ 0 h 2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0" h="2160">
                  <a:moveTo>
                    <a:pt x="1079" y="0"/>
                  </a:moveTo>
                  <a:lnTo>
                    <a:pt x="1079" y="0"/>
                  </a:lnTo>
                  <a:cubicBezTo>
                    <a:pt x="1675" y="0"/>
                    <a:pt x="2159" y="484"/>
                    <a:pt x="2159" y="1080"/>
                  </a:cubicBezTo>
                  <a:lnTo>
                    <a:pt x="2159" y="1080"/>
                  </a:lnTo>
                  <a:cubicBezTo>
                    <a:pt x="2159" y="1676"/>
                    <a:pt x="1675" y="2159"/>
                    <a:pt x="1079" y="2159"/>
                  </a:cubicBezTo>
                  <a:lnTo>
                    <a:pt x="1079" y="2159"/>
                  </a:lnTo>
                  <a:cubicBezTo>
                    <a:pt x="483" y="2159"/>
                    <a:pt x="0" y="1676"/>
                    <a:pt x="0" y="1080"/>
                  </a:cubicBezTo>
                  <a:lnTo>
                    <a:pt x="0" y="1080"/>
                  </a:lnTo>
                  <a:cubicBezTo>
                    <a:pt x="0" y="484"/>
                    <a:pt x="483" y="0"/>
                    <a:pt x="1079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266" dirty="0">
                <a:latin typeface="Open Sans Light" panose="020B0306030504020204" pitchFamily="34" charset="0"/>
              </a:endParaRPr>
            </a:p>
          </p:txBody>
        </p:sp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F9DF750C-B11A-471B-BF9E-DAA591B68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82436" y="2538612"/>
              <a:ext cx="1203396" cy="1203396"/>
            </a:xfrm>
            <a:prstGeom prst="rect">
              <a:avLst/>
            </a:prstGeom>
          </p:spPr>
        </p:pic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39F72294-BB69-4BEB-BF06-A726C0C1E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47462" y="4564953"/>
              <a:ext cx="1235115" cy="1235115"/>
            </a:xfrm>
            <a:prstGeom prst="rect">
              <a:avLst/>
            </a:prstGeom>
          </p:spPr>
        </p:pic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4B32BC19-4E92-49B8-BDC0-0673F3659C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74456" y="3613233"/>
              <a:ext cx="1211158" cy="1211158"/>
            </a:xfrm>
            <a:prstGeom prst="rect">
              <a:avLst/>
            </a:prstGeom>
          </p:spPr>
        </p:pic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2D4EA072-67AE-4AC4-A5E2-4790AADB5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28812" y="3429000"/>
              <a:ext cx="1135952" cy="11359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453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/>
        </p:nvSpPr>
        <p:spPr>
          <a:xfrm>
            <a:off x="1875450" y="1796165"/>
            <a:ext cx="8745900" cy="736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9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8" descr="Imagen que contiene luz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52632" y="5061835"/>
            <a:ext cx="1517678" cy="1437982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2201552" y="704476"/>
            <a:ext cx="6984651" cy="53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ES" sz="3600" dirty="0">
                <a:solidFill>
                  <a:schemeClr val="accent1">
                    <a:lumMod val="75000"/>
                  </a:schemeClr>
                </a:solidFill>
                <a:latin typeface="ubuntu"/>
              </a:rPr>
              <a:t>Mercado/ Oportunidad De Negocio</a:t>
            </a:r>
            <a:endParaRPr lang="es-ES" sz="3600" i="0" u="none" strike="noStrike" cap="none" dirty="0">
              <a:solidFill>
                <a:schemeClr val="accent1">
                  <a:lumMod val="75000"/>
                </a:schemeClr>
              </a:solidFill>
              <a:latin typeface="ubuntu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580D043-09B4-4E81-A910-23010EB6FB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1683" y="1368333"/>
            <a:ext cx="8837394" cy="497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26103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8" descr="Imagen 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032" y="5916670"/>
            <a:ext cx="2925764" cy="620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 descr="Imagen que contiene luz&#10;&#10;Descripción generada automá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352632" y="5061835"/>
            <a:ext cx="1517678" cy="1437982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1688121" y="642607"/>
            <a:ext cx="4262901" cy="1015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lang="es-ES" sz="36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ubuntu"/>
                <a:sym typeface="Arial"/>
              </a:rPr>
              <a:t>Producto Digital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5B13434-E8F2-49A8-A157-67A24E6424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155" y="2894385"/>
            <a:ext cx="4092236" cy="1114907"/>
          </a:xfrm>
          <a:prstGeom prst="rect">
            <a:avLst/>
          </a:prstGeom>
        </p:spPr>
      </p:pic>
      <p:sp>
        <p:nvSpPr>
          <p:cNvPr id="8" name="Google Shape;181;p31">
            <a:extLst>
              <a:ext uri="{FF2B5EF4-FFF2-40B4-BE49-F238E27FC236}">
                <a16:creationId xmlns:a16="http://schemas.microsoft.com/office/drawing/2014/main" id="{7CF56A70-E91B-4DF9-855A-94E4167C1B0A}"/>
              </a:ext>
            </a:extLst>
          </p:cNvPr>
          <p:cNvSpPr/>
          <p:nvPr/>
        </p:nvSpPr>
        <p:spPr>
          <a:xfrm>
            <a:off x="5022167" y="1796165"/>
            <a:ext cx="5682958" cy="4492093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F41CC23-9CF1-42ED-B4E7-3548BFE97F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61317" y="2067951"/>
            <a:ext cx="5233181" cy="333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78222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8" descr="Imagen 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032" y="5916670"/>
            <a:ext cx="2925764" cy="620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 descr="Imagen que contiene luz&#10;&#10;Descripción generada automá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352632" y="5061835"/>
            <a:ext cx="1517678" cy="1437982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1744392" y="670749"/>
            <a:ext cx="4262901" cy="1015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lang="es-ES" sz="36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ubuntu"/>
                <a:sym typeface="Arial"/>
              </a:rPr>
              <a:t>Producto Digital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5B13434-E8F2-49A8-A157-67A24E6424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155" y="2894385"/>
            <a:ext cx="4092236" cy="1114907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999E72B5-01EB-42FD-893D-880F0BD2D8FF}"/>
              </a:ext>
            </a:extLst>
          </p:cNvPr>
          <p:cNvGrpSpPr/>
          <p:nvPr/>
        </p:nvGrpSpPr>
        <p:grpSpPr>
          <a:xfrm>
            <a:off x="4656406" y="1955410"/>
            <a:ext cx="5838091" cy="3854548"/>
            <a:chOff x="4019107" y="1084519"/>
            <a:chExt cx="4476309" cy="2977115"/>
          </a:xfrm>
        </p:grpSpPr>
        <p:sp>
          <p:nvSpPr>
            <p:cNvPr id="11" name="Google Shape;173;p30">
              <a:extLst>
                <a:ext uri="{FF2B5EF4-FFF2-40B4-BE49-F238E27FC236}">
                  <a16:creationId xmlns:a16="http://schemas.microsoft.com/office/drawing/2014/main" id="{C6431962-5C66-4E06-AC87-28086063334A}"/>
                </a:ext>
              </a:extLst>
            </p:cNvPr>
            <p:cNvSpPr/>
            <p:nvPr/>
          </p:nvSpPr>
          <p:spPr>
            <a:xfrm rot="16200000">
              <a:off x="4768704" y="334922"/>
              <a:ext cx="2977115" cy="4476309"/>
            </a:xfrm>
            <a:custGeom>
              <a:avLst/>
              <a:gdLst/>
              <a:ahLst/>
              <a:cxnLst/>
              <a:rect l="l" t="t" r="r" b="b"/>
              <a:pathLst>
                <a:path w="60958" h="86210" extrusionOk="0">
                  <a:moveTo>
                    <a:pt x="28985" y="3938"/>
                  </a:moveTo>
                  <a:lnTo>
                    <a:pt x="29189" y="4006"/>
                  </a:lnTo>
                  <a:lnTo>
                    <a:pt x="29189" y="4141"/>
                  </a:lnTo>
                  <a:lnTo>
                    <a:pt x="29189" y="4277"/>
                  </a:lnTo>
                  <a:lnTo>
                    <a:pt x="28985" y="4345"/>
                  </a:lnTo>
                  <a:lnTo>
                    <a:pt x="28850" y="4277"/>
                  </a:lnTo>
                  <a:lnTo>
                    <a:pt x="28782" y="4141"/>
                  </a:lnTo>
                  <a:lnTo>
                    <a:pt x="28850" y="4006"/>
                  </a:lnTo>
                  <a:lnTo>
                    <a:pt x="28985" y="3938"/>
                  </a:lnTo>
                  <a:close/>
                  <a:moveTo>
                    <a:pt x="30479" y="3734"/>
                  </a:moveTo>
                  <a:lnTo>
                    <a:pt x="30615" y="3802"/>
                  </a:lnTo>
                  <a:lnTo>
                    <a:pt x="30750" y="3870"/>
                  </a:lnTo>
                  <a:lnTo>
                    <a:pt x="30818" y="4006"/>
                  </a:lnTo>
                  <a:lnTo>
                    <a:pt x="30818" y="4141"/>
                  </a:lnTo>
                  <a:lnTo>
                    <a:pt x="30818" y="4277"/>
                  </a:lnTo>
                  <a:lnTo>
                    <a:pt x="30750" y="4345"/>
                  </a:lnTo>
                  <a:lnTo>
                    <a:pt x="30615" y="4481"/>
                  </a:lnTo>
                  <a:lnTo>
                    <a:pt x="30343" y="4481"/>
                  </a:lnTo>
                  <a:lnTo>
                    <a:pt x="30207" y="4345"/>
                  </a:lnTo>
                  <a:lnTo>
                    <a:pt x="30139" y="4277"/>
                  </a:lnTo>
                  <a:lnTo>
                    <a:pt x="30139" y="4141"/>
                  </a:lnTo>
                  <a:lnTo>
                    <a:pt x="30139" y="4006"/>
                  </a:lnTo>
                  <a:lnTo>
                    <a:pt x="30207" y="3870"/>
                  </a:lnTo>
                  <a:lnTo>
                    <a:pt x="30343" y="3802"/>
                  </a:lnTo>
                  <a:lnTo>
                    <a:pt x="30479" y="3734"/>
                  </a:lnTo>
                  <a:close/>
                  <a:moveTo>
                    <a:pt x="56885" y="7943"/>
                  </a:moveTo>
                  <a:lnTo>
                    <a:pt x="56885" y="78132"/>
                  </a:lnTo>
                  <a:lnTo>
                    <a:pt x="56817" y="78200"/>
                  </a:lnTo>
                  <a:lnTo>
                    <a:pt x="4209" y="78200"/>
                  </a:lnTo>
                  <a:lnTo>
                    <a:pt x="4141" y="78132"/>
                  </a:lnTo>
                  <a:lnTo>
                    <a:pt x="4141" y="7943"/>
                  </a:lnTo>
                  <a:close/>
                  <a:moveTo>
                    <a:pt x="30479" y="80440"/>
                  </a:moveTo>
                  <a:lnTo>
                    <a:pt x="30071" y="80508"/>
                  </a:lnTo>
                  <a:lnTo>
                    <a:pt x="29732" y="80576"/>
                  </a:lnTo>
                  <a:lnTo>
                    <a:pt x="29461" y="80779"/>
                  </a:lnTo>
                  <a:lnTo>
                    <a:pt x="29189" y="80983"/>
                  </a:lnTo>
                  <a:lnTo>
                    <a:pt x="28917" y="81255"/>
                  </a:lnTo>
                  <a:lnTo>
                    <a:pt x="28782" y="81594"/>
                  </a:lnTo>
                  <a:lnTo>
                    <a:pt x="28646" y="81933"/>
                  </a:lnTo>
                  <a:lnTo>
                    <a:pt x="28646" y="82273"/>
                  </a:lnTo>
                  <a:lnTo>
                    <a:pt x="28646" y="82341"/>
                  </a:lnTo>
                  <a:lnTo>
                    <a:pt x="28646" y="82680"/>
                  </a:lnTo>
                  <a:lnTo>
                    <a:pt x="28782" y="83020"/>
                  </a:lnTo>
                  <a:lnTo>
                    <a:pt x="28985" y="83291"/>
                  </a:lnTo>
                  <a:lnTo>
                    <a:pt x="29189" y="83563"/>
                  </a:lnTo>
                  <a:lnTo>
                    <a:pt x="29461" y="83834"/>
                  </a:lnTo>
                  <a:lnTo>
                    <a:pt x="29800" y="83970"/>
                  </a:lnTo>
                  <a:lnTo>
                    <a:pt x="30139" y="84106"/>
                  </a:lnTo>
                  <a:lnTo>
                    <a:pt x="30818" y="84106"/>
                  </a:lnTo>
                  <a:lnTo>
                    <a:pt x="31158" y="83970"/>
                  </a:lnTo>
                  <a:lnTo>
                    <a:pt x="31497" y="83766"/>
                  </a:lnTo>
                  <a:lnTo>
                    <a:pt x="31768" y="83563"/>
                  </a:lnTo>
                  <a:lnTo>
                    <a:pt x="31972" y="83291"/>
                  </a:lnTo>
                  <a:lnTo>
                    <a:pt x="32176" y="83020"/>
                  </a:lnTo>
                  <a:lnTo>
                    <a:pt x="32244" y="82612"/>
                  </a:lnTo>
                  <a:lnTo>
                    <a:pt x="32312" y="82273"/>
                  </a:lnTo>
                  <a:lnTo>
                    <a:pt x="32244" y="81933"/>
                  </a:lnTo>
                  <a:lnTo>
                    <a:pt x="32176" y="81594"/>
                  </a:lnTo>
                  <a:lnTo>
                    <a:pt x="31972" y="81255"/>
                  </a:lnTo>
                  <a:lnTo>
                    <a:pt x="31768" y="80983"/>
                  </a:lnTo>
                  <a:lnTo>
                    <a:pt x="31497" y="80779"/>
                  </a:lnTo>
                  <a:lnTo>
                    <a:pt x="31158" y="80576"/>
                  </a:lnTo>
                  <a:lnTo>
                    <a:pt x="30818" y="80508"/>
                  </a:lnTo>
                  <a:lnTo>
                    <a:pt x="30479" y="80440"/>
                  </a:lnTo>
                  <a:close/>
                  <a:moveTo>
                    <a:pt x="30886" y="80304"/>
                  </a:moveTo>
                  <a:lnTo>
                    <a:pt x="31225" y="80440"/>
                  </a:lnTo>
                  <a:lnTo>
                    <a:pt x="31565" y="80644"/>
                  </a:lnTo>
                  <a:lnTo>
                    <a:pt x="31904" y="80847"/>
                  </a:lnTo>
                  <a:lnTo>
                    <a:pt x="32108" y="81187"/>
                  </a:lnTo>
                  <a:lnTo>
                    <a:pt x="32312" y="81526"/>
                  </a:lnTo>
                  <a:lnTo>
                    <a:pt x="32447" y="81866"/>
                  </a:lnTo>
                  <a:lnTo>
                    <a:pt x="32447" y="82273"/>
                  </a:lnTo>
                  <a:lnTo>
                    <a:pt x="32447" y="82680"/>
                  </a:lnTo>
                  <a:lnTo>
                    <a:pt x="32312" y="83020"/>
                  </a:lnTo>
                  <a:lnTo>
                    <a:pt x="32108" y="83359"/>
                  </a:lnTo>
                  <a:lnTo>
                    <a:pt x="31904" y="83698"/>
                  </a:lnTo>
                  <a:lnTo>
                    <a:pt x="31565" y="83902"/>
                  </a:lnTo>
                  <a:lnTo>
                    <a:pt x="31225" y="84106"/>
                  </a:lnTo>
                  <a:lnTo>
                    <a:pt x="30886" y="84241"/>
                  </a:lnTo>
                  <a:lnTo>
                    <a:pt x="30479" y="84309"/>
                  </a:lnTo>
                  <a:lnTo>
                    <a:pt x="30071" y="84241"/>
                  </a:lnTo>
                  <a:lnTo>
                    <a:pt x="29732" y="84106"/>
                  </a:lnTo>
                  <a:lnTo>
                    <a:pt x="29393" y="83970"/>
                  </a:lnTo>
                  <a:lnTo>
                    <a:pt x="29053" y="83698"/>
                  </a:lnTo>
                  <a:lnTo>
                    <a:pt x="28850" y="83427"/>
                  </a:lnTo>
                  <a:lnTo>
                    <a:pt x="28646" y="83087"/>
                  </a:lnTo>
                  <a:lnTo>
                    <a:pt x="28510" y="82748"/>
                  </a:lnTo>
                  <a:lnTo>
                    <a:pt x="28442" y="82341"/>
                  </a:lnTo>
                  <a:lnTo>
                    <a:pt x="28442" y="82273"/>
                  </a:lnTo>
                  <a:lnTo>
                    <a:pt x="28510" y="81866"/>
                  </a:lnTo>
                  <a:lnTo>
                    <a:pt x="28646" y="81526"/>
                  </a:lnTo>
                  <a:lnTo>
                    <a:pt x="28782" y="81187"/>
                  </a:lnTo>
                  <a:lnTo>
                    <a:pt x="29053" y="80847"/>
                  </a:lnTo>
                  <a:lnTo>
                    <a:pt x="29325" y="80644"/>
                  </a:lnTo>
                  <a:lnTo>
                    <a:pt x="29664" y="80440"/>
                  </a:lnTo>
                  <a:lnTo>
                    <a:pt x="30071" y="80304"/>
                  </a:lnTo>
                  <a:close/>
                  <a:moveTo>
                    <a:pt x="3530" y="815"/>
                  </a:moveTo>
                  <a:lnTo>
                    <a:pt x="2987" y="883"/>
                  </a:lnTo>
                  <a:lnTo>
                    <a:pt x="2512" y="1019"/>
                  </a:lnTo>
                  <a:lnTo>
                    <a:pt x="2036" y="1290"/>
                  </a:lnTo>
                  <a:lnTo>
                    <a:pt x="1629" y="1630"/>
                  </a:lnTo>
                  <a:lnTo>
                    <a:pt x="1290" y="2037"/>
                  </a:lnTo>
                  <a:lnTo>
                    <a:pt x="1086" y="2512"/>
                  </a:lnTo>
                  <a:lnTo>
                    <a:pt x="950" y="2987"/>
                  </a:lnTo>
                  <a:lnTo>
                    <a:pt x="882" y="3530"/>
                  </a:lnTo>
                  <a:lnTo>
                    <a:pt x="882" y="82612"/>
                  </a:lnTo>
                  <a:lnTo>
                    <a:pt x="950" y="83155"/>
                  </a:lnTo>
                  <a:lnTo>
                    <a:pt x="1086" y="83698"/>
                  </a:lnTo>
                  <a:lnTo>
                    <a:pt x="1358" y="84174"/>
                  </a:lnTo>
                  <a:lnTo>
                    <a:pt x="1765" y="84581"/>
                  </a:lnTo>
                  <a:lnTo>
                    <a:pt x="2172" y="84852"/>
                  </a:lnTo>
                  <a:lnTo>
                    <a:pt x="2715" y="85124"/>
                  </a:lnTo>
                  <a:lnTo>
                    <a:pt x="3258" y="85260"/>
                  </a:lnTo>
                  <a:lnTo>
                    <a:pt x="3869" y="85328"/>
                  </a:lnTo>
                  <a:lnTo>
                    <a:pt x="57156" y="85328"/>
                  </a:lnTo>
                  <a:lnTo>
                    <a:pt x="57767" y="85260"/>
                  </a:lnTo>
                  <a:lnTo>
                    <a:pt x="58310" y="85124"/>
                  </a:lnTo>
                  <a:lnTo>
                    <a:pt x="58785" y="84852"/>
                  </a:lnTo>
                  <a:lnTo>
                    <a:pt x="59260" y="84513"/>
                  </a:lnTo>
                  <a:lnTo>
                    <a:pt x="59600" y="84106"/>
                  </a:lnTo>
                  <a:lnTo>
                    <a:pt x="59871" y="83631"/>
                  </a:lnTo>
                  <a:lnTo>
                    <a:pt x="60075" y="83087"/>
                  </a:lnTo>
                  <a:lnTo>
                    <a:pt x="60143" y="82477"/>
                  </a:lnTo>
                  <a:lnTo>
                    <a:pt x="60143" y="3530"/>
                  </a:lnTo>
                  <a:lnTo>
                    <a:pt x="60075" y="2987"/>
                  </a:lnTo>
                  <a:lnTo>
                    <a:pt x="59939" y="2512"/>
                  </a:lnTo>
                  <a:lnTo>
                    <a:pt x="59668" y="2037"/>
                  </a:lnTo>
                  <a:lnTo>
                    <a:pt x="59328" y="1630"/>
                  </a:lnTo>
                  <a:lnTo>
                    <a:pt x="58921" y="1290"/>
                  </a:lnTo>
                  <a:lnTo>
                    <a:pt x="58446" y="1019"/>
                  </a:lnTo>
                  <a:lnTo>
                    <a:pt x="57903" y="883"/>
                  </a:lnTo>
                  <a:lnTo>
                    <a:pt x="57360" y="815"/>
                  </a:lnTo>
                  <a:close/>
                  <a:moveTo>
                    <a:pt x="57971" y="679"/>
                  </a:moveTo>
                  <a:lnTo>
                    <a:pt x="58514" y="883"/>
                  </a:lnTo>
                  <a:lnTo>
                    <a:pt x="58989" y="1155"/>
                  </a:lnTo>
                  <a:lnTo>
                    <a:pt x="59464" y="1494"/>
                  </a:lnTo>
                  <a:lnTo>
                    <a:pt x="59804" y="1901"/>
                  </a:lnTo>
                  <a:lnTo>
                    <a:pt x="60075" y="2444"/>
                  </a:lnTo>
                  <a:lnTo>
                    <a:pt x="60211" y="2987"/>
                  </a:lnTo>
                  <a:lnTo>
                    <a:pt x="60279" y="3530"/>
                  </a:lnTo>
                  <a:lnTo>
                    <a:pt x="60279" y="82477"/>
                  </a:lnTo>
                  <a:lnTo>
                    <a:pt x="60211" y="83087"/>
                  </a:lnTo>
                  <a:lnTo>
                    <a:pt x="60075" y="83698"/>
                  </a:lnTo>
                  <a:lnTo>
                    <a:pt x="59736" y="84174"/>
                  </a:lnTo>
                  <a:lnTo>
                    <a:pt x="59396" y="84649"/>
                  </a:lnTo>
                  <a:lnTo>
                    <a:pt x="58921" y="84988"/>
                  </a:lnTo>
                  <a:lnTo>
                    <a:pt x="58378" y="85260"/>
                  </a:lnTo>
                  <a:lnTo>
                    <a:pt x="57767" y="85463"/>
                  </a:lnTo>
                  <a:lnTo>
                    <a:pt x="57156" y="85531"/>
                  </a:lnTo>
                  <a:lnTo>
                    <a:pt x="3869" y="85531"/>
                  </a:lnTo>
                  <a:lnTo>
                    <a:pt x="3190" y="85463"/>
                  </a:lnTo>
                  <a:lnTo>
                    <a:pt x="2647" y="85260"/>
                  </a:lnTo>
                  <a:lnTo>
                    <a:pt x="2104" y="84988"/>
                  </a:lnTo>
                  <a:lnTo>
                    <a:pt x="1629" y="84649"/>
                  </a:lnTo>
                  <a:lnTo>
                    <a:pt x="1222" y="84241"/>
                  </a:lnTo>
                  <a:lnTo>
                    <a:pt x="950" y="83766"/>
                  </a:lnTo>
                  <a:lnTo>
                    <a:pt x="747" y="83223"/>
                  </a:lnTo>
                  <a:lnTo>
                    <a:pt x="679" y="82612"/>
                  </a:lnTo>
                  <a:lnTo>
                    <a:pt x="679" y="3530"/>
                  </a:lnTo>
                  <a:lnTo>
                    <a:pt x="747" y="2987"/>
                  </a:lnTo>
                  <a:lnTo>
                    <a:pt x="950" y="2444"/>
                  </a:lnTo>
                  <a:lnTo>
                    <a:pt x="1154" y="1901"/>
                  </a:lnTo>
                  <a:lnTo>
                    <a:pt x="1561" y="1494"/>
                  </a:lnTo>
                  <a:lnTo>
                    <a:pt x="1969" y="1155"/>
                  </a:lnTo>
                  <a:lnTo>
                    <a:pt x="2444" y="883"/>
                  </a:lnTo>
                  <a:lnTo>
                    <a:pt x="2987" y="679"/>
                  </a:lnTo>
                  <a:close/>
                  <a:moveTo>
                    <a:pt x="3530" y="1"/>
                  </a:moveTo>
                  <a:lnTo>
                    <a:pt x="2851" y="68"/>
                  </a:lnTo>
                  <a:lnTo>
                    <a:pt x="2172" y="204"/>
                  </a:lnTo>
                  <a:lnTo>
                    <a:pt x="1561" y="544"/>
                  </a:lnTo>
                  <a:lnTo>
                    <a:pt x="1018" y="1019"/>
                  </a:lnTo>
                  <a:lnTo>
                    <a:pt x="611" y="1562"/>
                  </a:lnTo>
                  <a:lnTo>
                    <a:pt x="272" y="2173"/>
                  </a:lnTo>
                  <a:lnTo>
                    <a:pt x="68" y="2852"/>
                  </a:lnTo>
                  <a:lnTo>
                    <a:pt x="0" y="3530"/>
                  </a:lnTo>
                  <a:lnTo>
                    <a:pt x="0" y="82612"/>
                  </a:lnTo>
                  <a:lnTo>
                    <a:pt x="68" y="83359"/>
                  </a:lnTo>
                  <a:lnTo>
                    <a:pt x="339" y="84038"/>
                  </a:lnTo>
                  <a:lnTo>
                    <a:pt x="679" y="84649"/>
                  </a:lnTo>
                  <a:lnTo>
                    <a:pt x="1154" y="85124"/>
                  </a:lnTo>
                  <a:lnTo>
                    <a:pt x="1697" y="85599"/>
                  </a:lnTo>
                  <a:lnTo>
                    <a:pt x="2376" y="85938"/>
                  </a:lnTo>
                  <a:lnTo>
                    <a:pt x="3055" y="86142"/>
                  </a:lnTo>
                  <a:lnTo>
                    <a:pt x="3869" y="86210"/>
                  </a:lnTo>
                  <a:lnTo>
                    <a:pt x="57156" y="86210"/>
                  </a:lnTo>
                  <a:lnTo>
                    <a:pt x="57903" y="86142"/>
                  </a:lnTo>
                  <a:lnTo>
                    <a:pt x="58582" y="85938"/>
                  </a:lnTo>
                  <a:lnTo>
                    <a:pt x="59260" y="85599"/>
                  </a:lnTo>
                  <a:lnTo>
                    <a:pt x="59804" y="85124"/>
                  </a:lnTo>
                  <a:lnTo>
                    <a:pt x="60347" y="84581"/>
                  </a:lnTo>
                  <a:lnTo>
                    <a:pt x="60686" y="83970"/>
                  </a:lnTo>
                  <a:lnTo>
                    <a:pt x="60890" y="83223"/>
                  </a:lnTo>
                  <a:lnTo>
                    <a:pt x="60957" y="82477"/>
                  </a:lnTo>
                  <a:lnTo>
                    <a:pt x="60957" y="3530"/>
                  </a:lnTo>
                  <a:lnTo>
                    <a:pt x="60890" y="2852"/>
                  </a:lnTo>
                  <a:lnTo>
                    <a:pt x="60686" y="2173"/>
                  </a:lnTo>
                  <a:lnTo>
                    <a:pt x="60347" y="1562"/>
                  </a:lnTo>
                  <a:lnTo>
                    <a:pt x="59939" y="1019"/>
                  </a:lnTo>
                  <a:lnTo>
                    <a:pt x="59396" y="544"/>
                  </a:lnTo>
                  <a:lnTo>
                    <a:pt x="58785" y="204"/>
                  </a:lnTo>
                  <a:lnTo>
                    <a:pt x="58106" y="68"/>
                  </a:lnTo>
                  <a:lnTo>
                    <a:pt x="5736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FF70B29B-8DEB-4A06-A59E-191A29C5F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44409" y="1291391"/>
              <a:ext cx="3605934" cy="2493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112607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8" descr="Imagen 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032" y="5916670"/>
            <a:ext cx="2925764" cy="620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 descr="Imagen que contiene luz&#10;&#10;Descripción generada automá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352632" y="5061835"/>
            <a:ext cx="1517678" cy="1437982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1626748" y="530068"/>
            <a:ext cx="8544194" cy="1015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s-ES" sz="900" b="1" i="0" u="none" strike="noStrike" cap="none" dirty="0">
              <a:solidFill>
                <a:srgbClr val="EA3E7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lang="es-ES" sz="36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ubuntu"/>
                <a:sym typeface="Arial"/>
              </a:rPr>
              <a:t>Diferenciador de </a:t>
            </a:r>
            <a:r>
              <a:rPr lang="es-ES" sz="3600" b="1" dirty="0">
                <a:solidFill>
                  <a:schemeClr val="accent1">
                    <a:lumMod val="75000"/>
                  </a:schemeClr>
                </a:solidFill>
                <a:latin typeface="ubuntu"/>
              </a:rPr>
              <a:t>l</a:t>
            </a:r>
            <a:r>
              <a:rPr lang="es-ES" sz="36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ubuntu"/>
                <a:sym typeface="Arial"/>
              </a:rPr>
              <a:t>a Propuesta de Valor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04886B6-3A4B-4247-907E-9B6DAF4273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362" y="1758462"/>
            <a:ext cx="10592972" cy="371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027829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8" descr="Imagen 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032" y="5916670"/>
            <a:ext cx="2925764" cy="62071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1875450" y="1218375"/>
            <a:ext cx="8745900" cy="25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9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8" descr="Imagen que contiene luz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52632" y="5061835"/>
            <a:ext cx="1517678" cy="1437982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574044" y="527574"/>
            <a:ext cx="7149120" cy="14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s-ES" sz="900" b="1" i="0" u="none" strike="noStrike" cap="none" dirty="0">
              <a:solidFill>
                <a:srgbClr val="EA3E7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lang="es-ES" sz="3600" b="1" dirty="0">
                <a:solidFill>
                  <a:schemeClr val="accent1">
                    <a:lumMod val="75000"/>
                  </a:schemeClr>
                </a:solidFill>
                <a:latin typeface="ubuntu"/>
              </a:rPr>
              <a:t>Negocio / Tracción</a:t>
            </a:r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2739B67B-8788-46FF-86AF-5135510404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1097310"/>
              </p:ext>
            </p:extLst>
          </p:nvPr>
        </p:nvGraphicFramePr>
        <p:xfrm>
          <a:off x="1654972" y="2075525"/>
          <a:ext cx="8882055" cy="36635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501174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Imagen 69">
            <a:extLst>
              <a:ext uri="{FF2B5EF4-FFF2-40B4-BE49-F238E27FC236}">
                <a16:creationId xmlns:a16="http://schemas.microsoft.com/office/drawing/2014/main" id="{000E9EE1-5B9B-46D1-A71A-58A5C788D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128" y="1802232"/>
            <a:ext cx="6122219" cy="829128"/>
          </a:xfrm>
          <a:prstGeom prst="rect">
            <a:avLst/>
          </a:prstGeom>
        </p:spPr>
      </p:pic>
      <p:pic>
        <p:nvPicPr>
          <p:cNvPr id="69" name="Imagen 68">
            <a:extLst>
              <a:ext uri="{FF2B5EF4-FFF2-40B4-BE49-F238E27FC236}">
                <a16:creationId xmlns:a16="http://schemas.microsoft.com/office/drawing/2014/main" id="{D3A40DD0-818E-4954-B950-FF020C1F15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127" y="3330358"/>
            <a:ext cx="6191833" cy="823031"/>
          </a:xfrm>
          <a:prstGeom prst="rect">
            <a:avLst/>
          </a:prstGeom>
        </p:spPr>
      </p:pic>
      <p:pic>
        <p:nvPicPr>
          <p:cNvPr id="68" name="Imagen 67">
            <a:extLst>
              <a:ext uri="{FF2B5EF4-FFF2-40B4-BE49-F238E27FC236}">
                <a16:creationId xmlns:a16="http://schemas.microsoft.com/office/drawing/2014/main" id="{20ECBB68-842A-4714-B12B-872695D9DB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7128" y="4829162"/>
            <a:ext cx="5236064" cy="829128"/>
          </a:xfrm>
          <a:prstGeom prst="rect">
            <a:avLst/>
          </a:prstGeom>
        </p:spPr>
      </p:pic>
      <p:pic>
        <p:nvPicPr>
          <p:cNvPr id="104" name="Google Shape;104;p18" descr="Imagen 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3032" y="5916670"/>
            <a:ext cx="2925764" cy="620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 descr="Imagen que contiene luz&#10;&#10;Descripción generada automáticament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352632" y="5061835"/>
            <a:ext cx="1517678" cy="1437982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-904032" y="279773"/>
            <a:ext cx="11123629" cy="14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s-ES" sz="900" b="1" i="0" u="none" strike="noStrike" cap="none" dirty="0">
              <a:solidFill>
                <a:srgbClr val="EA3E7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lang="es-ES" sz="3600" b="1" dirty="0">
                <a:solidFill>
                  <a:schemeClr val="accent1">
                    <a:lumMod val="75000"/>
                  </a:schemeClr>
                </a:solidFill>
                <a:latin typeface="ubuntu"/>
              </a:rPr>
              <a:t>Empresa</a:t>
            </a:r>
            <a:r>
              <a:rPr lang="es-ES" sz="5600" b="1" i="0" u="none" strike="noStrike" cap="none" dirty="0">
                <a:solidFill>
                  <a:srgbClr val="EA3E7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3600" b="1" dirty="0">
                <a:solidFill>
                  <a:schemeClr val="accent1">
                    <a:lumMod val="75000"/>
                  </a:schemeClr>
                </a:solidFill>
                <a:latin typeface="ubuntu"/>
              </a:rPr>
              <a:t>/ Proyección</a:t>
            </a:r>
          </a:p>
        </p:txBody>
      </p:sp>
      <p:sp>
        <p:nvSpPr>
          <p:cNvPr id="28" name="Freeform 13">
            <a:extLst>
              <a:ext uri="{FF2B5EF4-FFF2-40B4-BE49-F238E27FC236}">
                <a16:creationId xmlns:a16="http://schemas.microsoft.com/office/drawing/2014/main" id="{09D40CA9-5BE6-4182-B1CB-E851CE1BC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6583" y="4759675"/>
            <a:ext cx="1163115" cy="1427765"/>
          </a:xfrm>
          <a:custGeom>
            <a:avLst/>
            <a:gdLst>
              <a:gd name="T0" fmla="*/ 0 w 1513"/>
              <a:gd name="T1" fmla="*/ 0 h 2382"/>
              <a:gd name="T2" fmla="*/ 0 w 1513"/>
              <a:gd name="T3" fmla="*/ 523635 h 2382"/>
              <a:gd name="T4" fmla="*/ 543432 w 1513"/>
              <a:gd name="T5" fmla="*/ 856890 h 2382"/>
              <a:gd name="T6" fmla="*/ 544152 w 1513"/>
              <a:gd name="T7" fmla="*/ 333615 h 2382"/>
              <a:gd name="T8" fmla="*/ 0 w 1513"/>
              <a:gd name="T9" fmla="*/ 0 h 23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13" h="2382">
                <a:moveTo>
                  <a:pt x="0" y="0"/>
                </a:moveTo>
                <a:lnTo>
                  <a:pt x="0" y="1455"/>
                </a:lnTo>
                <a:lnTo>
                  <a:pt x="1510" y="2381"/>
                </a:lnTo>
                <a:lnTo>
                  <a:pt x="1512" y="927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6">
            <a:extLst>
              <a:ext uri="{FF2B5EF4-FFF2-40B4-BE49-F238E27FC236}">
                <a16:creationId xmlns:a16="http://schemas.microsoft.com/office/drawing/2014/main" id="{CD40ECFB-C3CF-44C6-B329-00717A1C0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0186" y="1838045"/>
            <a:ext cx="1166507" cy="1427765"/>
          </a:xfrm>
          <a:custGeom>
            <a:avLst/>
            <a:gdLst>
              <a:gd name="T0" fmla="*/ 0 w 1515"/>
              <a:gd name="T1" fmla="*/ 856890 h 2382"/>
              <a:gd name="T2" fmla="*/ 721 w 1515"/>
              <a:gd name="T3" fmla="*/ 333615 h 2382"/>
              <a:gd name="T4" fmla="*/ 545740 w 1515"/>
              <a:gd name="T5" fmla="*/ 0 h 2382"/>
              <a:gd name="T6" fmla="*/ 544298 w 1515"/>
              <a:gd name="T7" fmla="*/ 523635 h 2382"/>
              <a:gd name="T8" fmla="*/ 0 w 1515"/>
              <a:gd name="T9" fmla="*/ 856890 h 23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15" h="2382">
                <a:moveTo>
                  <a:pt x="0" y="2381"/>
                </a:moveTo>
                <a:lnTo>
                  <a:pt x="2" y="927"/>
                </a:lnTo>
                <a:lnTo>
                  <a:pt x="1514" y="0"/>
                </a:lnTo>
                <a:lnTo>
                  <a:pt x="1510" y="1455"/>
                </a:lnTo>
                <a:lnTo>
                  <a:pt x="0" y="2381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7">
            <a:extLst>
              <a:ext uri="{FF2B5EF4-FFF2-40B4-BE49-F238E27FC236}">
                <a16:creationId xmlns:a16="http://schemas.microsoft.com/office/drawing/2014/main" id="{A013B66F-983E-4F99-AE14-726121D45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0461" y="1280160"/>
            <a:ext cx="2326232" cy="1113127"/>
          </a:xfrm>
          <a:custGeom>
            <a:avLst/>
            <a:gdLst>
              <a:gd name="T0" fmla="*/ 544332 w 3025"/>
              <a:gd name="T1" fmla="*/ 667977 h 1856"/>
              <a:gd name="T2" fmla="*/ 0 w 3025"/>
              <a:gd name="T3" fmla="*/ 334169 h 1856"/>
              <a:gd name="T4" fmla="*/ 544332 w 3025"/>
              <a:gd name="T5" fmla="*/ 0 h 1856"/>
              <a:gd name="T6" fmla="*/ 1088665 w 3025"/>
              <a:gd name="T7" fmla="*/ 334169 h 1856"/>
              <a:gd name="T8" fmla="*/ 544332 w 3025"/>
              <a:gd name="T9" fmla="*/ 667977 h 18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25" h="1856">
                <a:moveTo>
                  <a:pt x="1512" y="1855"/>
                </a:moveTo>
                <a:lnTo>
                  <a:pt x="0" y="928"/>
                </a:lnTo>
                <a:lnTo>
                  <a:pt x="1512" y="0"/>
                </a:lnTo>
                <a:lnTo>
                  <a:pt x="3024" y="928"/>
                </a:lnTo>
                <a:lnTo>
                  <a:pt x="1512" y="1855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14">
            <a:extLst>
              <a:ext uri="{FF2B5EF4-FFF2-40B4-BE49-F238E27FC236}">
                <a16:creationId xmlns:a16="http://schemas.microsoft.com/office/drawing/2014/main" id="{D0EA789A-8187-4F6A-808C-F1BED9566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6309" y="4759675"/>
            <a:ext cx="1163115" cy="1427765"/>
          </a:xfrm>
          <a:custGeom>
            <a:avLst/>
            <a:gdLst>
              <a:gd name="T0" fmla="*/ 0 w 1514"/>
              <a:gd name="T1" fmla="*/ 856890 h 2382"/>
              <a:gd name="T2" fmla="*/ 719 w 1514"/>
              <a:gd name="T3" fmla="*/ 333615 h 2382"/>
              <a:gd name="T4" fmla="*/ 544152 w 1514"/>
              <a:gd name="T5" fmla="*/ 0 h 2382"/>
              <a:gd name="T6" fmla="*/ 542714 w 1514"/>
              <a:gd name="T7" fmla="*/ 523635 h 2382"/>
              <a:gd name="T8" fmla="*/ 0 w 1514"/>
              <a:gd name="T9" fmla="*/ 856890 h 23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14" h="2382">
                <a:moveTo>
                  <a:pt x="0" y="2381"/>
                </a:moveTo>
                <a:lnTo>
                  <a:pt x="2" y="927"/>
                </a:lnTo>
                <a:lnTo>
                  <a:pt x="1513" y="0"/>
                </a:lnTo>
                <a:lnTo>
                  <a:pt x="1509" y="1455"/>
                </a:lnTo>
                <a:lnTo>
                  <a:pt x="0" y="2381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3" name="Shape 2799">
            <a:extLst>
              <a:ext uri="{FF2B5EF4-FFF2-40B4-BE49-F238E27FC236}">
                <a16:creationId xmlns:a16="http://schemas.microsoft.com/office/drawing/2014/main" id="{F7D871D2-B4D3-4266-B39B-194581780E0B}"/>
              </a:ext>
            </a:extLst>
          </p:cNvPr>
          <p:cNvSpPr>
            <a:spLocks noChangeAspect="1"/>
          </p:cNvSpPr>
          <p:nvPr/>
        </p:nvSpPr>
        <p:spPr>
          <a:xfrm rot="21403912">
            <a:off x="7965012" y="5348437"/>
            <a:ext cx="441294" cy="2502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916" y="11782"/>
                </a:moveTo>
                <a:cubicBezTo>
                  <a:pt x="9916" y="11929"/>
                  <a:pt x="9939" y="12054"/>
                  <a:pt x="9982" y="12159"/>
                </a:cubicBezTo>
                <a:cubicBezTo>
                  <a:pt x="10026" y="12263"/>
                  <a:pt x="10082" y="12351"/>
                  <a:pt x="10151" y="12425"/>
                </a:cubicBezTo>
                <a:cubicBezTo>
                  <a:pt x="10219" y="12498"/>
                  <a:pt x="10298" y="12557"/>
                  <a:pt x="10388" y="12604"/>
                </a:cubicBezTo>
                <a:cubicBezTo>
                  <a:pt x="10478" y="12650"/>
                  <a:pt x="10513" y="12688"/>
                  <a:pt x="10605" y="12719"/>
                </a:cubicBezTo>
                <a:lnTo>
                  <a:pt x="10605" y="10882"/>
                </a:lnTo>
                <a:cubicBezTo>
                  <a:pt x="10368" y="10882"/>
                  <a:pt x="10241" y="10952"/>
                  <a:pt x="10111" y="11090"/>
                </a:cubicBezTo>
                <a:cubicBezTo>
                  <a:pt x="9981" y="11227"/>
                  <a:pt x="9916" y="11458"/>
                  <a:pt x="9916" y="11782"/>
                </a:cubicBezTo>
                <a:moveTo>
                  <a:pt x="11501" y="14278"/>
                </a:moveTo>
                <a:cubicBezTo>
                  <a:pt x="11425" y="14199"/>
                  <a:pt x="11338" y="14135"/>
                  <a:pt x="11242" y="14086"/>
                </a:cubicBezTo>
                <a:cubicBezTo>
                  <a:pt x="11145" y="14037"/>
                  <a:pt x="11102" y="13994"/>
                  <a:pt x="11001" y="13958"/>
                </a:cubicBezTo>
                <a:lnTo>
                  <a:pt x="11001" y="16096"/>
                </a:lnTo>
                <a:cubicBezTo>
                  <a:pt x="11238" y="16071"/>
                  <a:pt x="11377" y="15975"/>
                  <a:pt x="11528" y="15806"/>
                </a:cubicBezTo>
                <a:cubicBezTo>
                  <a:pt x="11680" y="15638"/>
                  <a:pt x="11756" y="15371"/>
                  <a:pt x="11756" y="15004"/>
                </a:cubicBezTo>
                <a:cubicBezTo>
                  <a:pt x="11756" y="14833"/>
                  <a:pt x="11733" y="14689"/>
                  <a:pt x="11686" y="14572"/>
                </a:cubicBezTo>
                <a:cubicBezTo>
                  <a:pt x="11640" y="14456"/>
                  <a:pt x="11579" y="14358"/>
                  <a:pt x="11501" y="14278"/>
                </a:cubicBezTo>
                <a:moveTo>
                  <a:pt x="12385" y="15751"/>
                </a:moveTo>
                <a:cubicBezTo>
                  <a:pt x="12304" y="16006"/>
                  <a:pt x="12193" y="16216"/>
                  <a:pt x="12052" y="16385"/>
                </a:cubicBezTo>
                <a:cubicBezTo>
                  <a:pt x="11911" y="16553"/>
                  <a:pt x="11747" y="16681"/>
                  <a:pt x="11558" y="16770"/>
                </a:cubicBezTo>
                <a:cubicBezTo>
                  <a:pt x="11369" y="16859"/>
                  <a:pt x="11221" y="16910"/>
                  <a:pt x="11001" y="16922"/>
                </a:cubicBezTo>
                <a:lnTo>
                  <a:pt x="11001" y="17549"/>
                </a:lnTo>
                <a:lnTo>
                  <a:pt x="10605" y="17549"/>
                </a:lnTo>
                <a:lnTo>
                  <a:pt x="10605" y="16922"/>
                </a:lnTo>
                <a:cubicBezTo>
                  <a:pt x="10368" y="16915"/>
                  <a:pt x="10206" y="16863"/>
                  <a:pt x="10009" y="16766"/>
                </a:cubicBezTo>
                <a:cubicBezTo>
                  <a:pt x="9811" y="16667"/>
                  <a:pt x="9642" y="16528"/>
                  <a:pt x="9501" y="16348"/>
                </a:cubicBezTo>
                <a:cubicBezTo>
                  <a:pt x="9361" y="16168"/>
                  <a:pt x="9252" y="15946"/>
                  <a:pt x="9175" y="15683"/>
                </a:cubicBezTo>
                <a:cubicBezTo>
                  <a:pt x="9098" y="15420"/>
                  <a:pt x="9062" y="15117"/>
                  <a:pt x="9066" y="14775"/>
                </a:cubicBezTo>
                <a:lnTo>
                  <a:pt x="9818" y="14775"/>
                </a:lnTo>
                <a:cubicBezTo>
                  <a:pt x="9813" y="15178"/>
                  <a:pt x="9877" y="15496"/>
                  <a:pt x="10009" y="15729"/>
                </a:cubicBezTo>
                <a:cubicBezTo>
                  <a:pt x="10140" y="15961"/>
                  <a:pt x="10302" y="16083"/>
                  <a:pt x="10605" y="16096"/>
                </a:cubicBezTo>
                <a:lnTo>
                  <a:pt x="10605" y="13875"/>
                </a:lnTo>
                <a:cubicBezTo>
                  <a:pt x="10425" y="13807"/>
                  <a:pt x="10302" y="13726"/>
                  <a:pt x="10124" y="13631"/>
                </a:cubicBezTo>
                <a:cubicBezTo>
                  <a:pt x="9946" y="13537"/>
                  <a:pt x="9786" y="13414"/>
                  <a:pt x="9643" y="13264"/>
                </a:cubicBezTo>
                <a:cubicBezTo>
                  <a:pt x="9500" y="13115"/>
                  <a:pt x="9385" y="12927"/>
                  <a:pt x="9297" y="12700"/>
                </a:cubicBezTo>
                <a:cubicBezTo>
                  <a:pt x="9209" y="12474"/>
                  <a:pt x="9165" y="12192"/>
                  <a:pt x="9165" y="11855"/>
                </a:cubicBezTo>
                <a:cubicBezTo>
                  <a:pt x="9165" y="11562"/>
                  <a:pt x="9206" y="11304"/>
                  <a:pt x="9287" y="11080"/>
                </a:cubicBezTo>
                <a:cubicBezTo>
                  <a:pt x="9369" y="10857"/>
                  <a:pt x="9478" y="10670"/>
                  <a:pt x="9617" y="10520"/>
                </a:cubicBezTo>
                <a:cubicBezTo>
                  <a:pt x="9755" y="10370"/>
                  <a:pt x="9914" y="10256"/>
                  <a:pt x="10094" y="10176"/>
                </a:cubicBezTo>
                <a:cubicBezTo>
                  <a:pt x="10274" y="10097"/>
                  <a:pt x="10407" y="10057"/>
                  <a:pt x="10605" y="10057"/>
                </a:cubicBezTo>
                <a:lnTo>
                  <a:pt x="10605" y="9455"/>
                </a:lnTo>
                <a:lnTo>
                  <a:pt x="11001" y="9455"/>
                </a:lnTo>
                <a:lnTo>
                  <a:pt x="11001" y="10057"/>
                </a:lnTo>
                <a:cubicBezTo>
                  <a:pt x="11199" y="10057"/>
                  <a:pt x="11329" y="10093"/>
                  <a:pt x="11505" y="10167"/>
                </a:cubicBezTo>
                <a:cubicBezTo>
                  <a:pt x="11681" y="10240"/>
                  <a:pt x="11834" y="10350"/>
                  <a:pt x="11963" y="10498"/>
                </a:cubicBezTo>
                <a:cubicBezTo>
                  <a:pt x="12093" y="10644"/>
                  <a:pt x="12196" y="10831"/>
                  <a:pt x="12273" y="11057"/>
                </a:cubicBezTo>
                <a:cubicBezTo>
                  <a:pt x="12350" y="11284"/>
                  <a:pt x="12388" y="11547"/>
                  <a:pt x="12388" y="11847"/>
                </a:cubicBezTo>
                <a:lnTo>
                  <a:pt x="11637" y="11847"/>
                </a:lnTo>
                <a:cubicBezTo>
                  <a:pt x="11628" y="11534"/>
                  <a:pt x="11570" y="11296"/>
                  <a:pt x="11463" y="11130"/>
                </a:cubicBezTo>
                <a:cubicBezTo>
                  <a:pt x="11355" y="10965"/>
                  <a:pt x="11238" y="10882"/>
                  <a:pt x="11001" y="10882"/>
                </a:cubicBezTo>
                <a:lnTo>
                  <a:pt x="11001" y="12819"/>
                </a:lnTo>
                <a:cubicBezTo>
                  <a:pt x="11199" y="12894"/>
                  <a:pt x="11336" y="12978"/>
                  <a:pt x="11525" y="13076"/>
                </a:cubicBezTo>
                <a:cubicBezTo>
                  <a:pt x="11714" y="13175"/>
                  <a:pt x="11881" y="13300"/>
                  <a:pt x="12026" y="13453"/>
                </a:cubicBezTo>
                <a:cubicBezTo>
                  <a:pt x="12171" y="13605"/>
                  <a:pt x="12287" y="13795"/>
                  <a:pt x="12375" y="14021"/>
                </a:cubicBezTo>
                <a:cubicBezTo>
                  <a:pt x="12463" y="14248"/>
                  <a:pt x="12507" y="14526"/>
                  <a:pt x="12507" y="14857"/>
                </a:cubicBezTo>
                <a:cubicBezTo>
                  <a:pt x="12507" y="15199"/>
                  <a:pt x="12466" y="15497"/>
                  <a:pt x="12385" y="15751"/>
                </a:cubicBezTo>
                <a:moveTo>
                  <a:pt x="10800" y="8100"/>
                </a:moveTo>
                <a:cubicBezTo>
                  <a:pt x="8631" y="8100"/>
                  <a:pt x="6873" y="10518"/>
                  <a:pt x="6873" y="13500"/>
                </a:cubicBezTo>
                <a:cubicBezTo>
                  <a:pt x="6873" y="16483"/>
                  <a:pt x="8631" y="18900"/>
                  <a:pt x="10800" y="18900"/>
                </a:cubicBezTo>
                <a:cubicBezTo>
                  <a:pt x="12969" y="18900"/>
                  <a:pt x="14727" y="16483"/>
                  <a:pt x="14727" y="13500"/>
                </a:cubicBezTo>
                <a:cubicBezTo>
                  <a:pt x="14727" y="10518"/>
                  <a:pt x="12969" y="8100"/>
                  <a:pt x="10800" y="8100"/>
                </a:cubicBezTo>
                <a:moveTo>
                  <a:pt x="17182" y="17550"/>
                </a:moveTo>
                <a:lnTo>
                  <a:pt x="16200" y="17550"/>
                </a:lnTo>
                <a:cubicBezTo>
                  <a:pt x="15929" y="17550"/>
                  <a:pt x="15709" y="17852"/>
                  <a:pt x="15709" y="18225"/>
                </a:cubicBezTo>
                <a:cubicBezTo>
                  <a:pt x="15709" y="18598"/>
                  <a:pt x="15929" y="18900"/>
                  <a:pt x="16200" y="18900"/>
                </a:cubicBezTo>
                <a:lnTo>
                  <a:pt x="17182" y="18900"/>
                </a:lnTo>
                <a:cubicBezTo>
                  <a:pt x="17453" y="18900"/>
                  <a:pt x="17673" y="18598"/>
                  <a:pt x="17673" y="18225"/>
                </a:cubicBezTo>
                <a:cubicBezTo>
                  <a:pt x="17673" y="17852"/>
                  <a:pt x="17453" y="17550"/>
                  <a:pt x="17182" y="17550"/>
                </a:cubicBezTo>
                <a:moveTo>
                  <a:pt x="20127" y="8100"/>
                </a:moveTo>
                <a:cubicBezTo>
                  <a:pt x="19856" y="8100"/>
                  <a:pt x="19636" y="7798"/>
                  <a:pt x="19636" y="7425"/>
                </a:cubicBezTo>
                <a:cubicBezTo>
                  <a:pt x="19636" y="7052"/>
                  <a:pt x="19856" y="6750"/>
                  <a:pt x="20127" y="6750"/>
                </a:cubicBezTo>
                <a:cubicBezTo>
                  <a:pt x="20399" y="6750"/>
                  <a:pt x="20618" y="7052"/>
                  <a:pt x="20618" y="7425"/>
                </a:cubicBezTo>
                <a:cubicBezTo>
                  <a:pt x="20618" y="7798"/>
                  <a:pt x="20399" y="8100"/>
                  <a:pt x="20127" y="8100"/>
                </a:cubicBezTo>
                <a:moveTo>
                  <a:pt x="20618" y="17674"/>
                </a:moveTo>
                <a:cubicBezTo>
                  <a:pt x="20464" y="17599"/>
                  <a:pt x="20300" y="17550"/>
                  <a:pt x="20127" y="17550"/>
                </a:cubicBezTo>
                <a:cubicBezTo>
                  <a:pt x="19314" y="17550"/>
                  <a:pt x="18655" y="18457"/>
                  <a:pt x="18655" y="19575"/>
                </a:cubicBezTo>
                <a:cubicBezTo>
                  <a:pt x="18655" y="19813"/>
                  <a:pt x="18690" y="20038"/>
                  <a:pt x="18745" y="20250"/>
                </a:cubicBezTo>
                <a:lnTo>
                  <a:pt x="2855" y="20250"/>
                </a:lnTo>
                <a:cubicBezTo>
                  <a:pt x="2910" y="20038"/>
                  <a:pt x="2945" y="19813"/>
                  <a:pt x="2945" y="19575"/>
                </a:cubicBezTo>
                <a:cubicBezTo>
                  <a:pt x="2945" y="18457"/>
                  <a:pt x="2286" y="17550"/>
                  <a:pt x="1473" y="17550"/>
                </a:cubicBezTo>
                <a:cubicBezTo>
                  <a:pt x="1300" y="17550"/>
                  <a:pt x="1136" y="17599"/>
                  <a:pt x="982" y="17674"/>
                </a:cubicBezTo>
                <a:lnTo>
                  <a:pt x="982" y="9326"/>
                </a:lnTo>
                <a:cubicBezTo>
                  <a:pt x="1136" y="9402"/>
                  <a:pt x="1300" y="9450"/>
                  <a:pt x="1473" y="9450"/>
                </a:cubicBezTo>
                <a:cubicBezTo>
                  <a:pt x="2286" y="9450"/>
                  <a:pt x="2945" y="8544"/>
                  <a:pt x="2945" y="7425"/>
                </a:cubicBezTo>
                <a:cubicBezTo>
                  <a:pt x="2945" y="7187"/>
                  <a:pt x="2910" y="6962"/>
                  <a:pt x="2855" y="6750"/>
                </a:cubicBezTo>
                <a:lnTo>
                  <a:pt x="18745" y="6750"/>
                </a:lnTo>
                <a:cubicBezTo>
                  <a:pt x="18690" y="6962"/>
                  <a:pt x="18655" y="7187"/>
                  <a:pt x="18655" y="7425"/>
                </a:cubicBezTo>
                <a:cubicBezTo>
                  <a:pt x="18655" y="8544"/>
                  <a:pt x="19314" y="9450"/>
                  <a:pt x="20127" y="9450"/>
                </a:cubicBezTo>
                <a:cubicBezTo>
                  <a:pt x="20300" y="9450"/>
                  <a:pt x="20464" y="9402"/>
                  <a:pt x="20618" y="9326"/>
                </a:cubicBezTo>
                <a:cubicBezTo>
                  <a:pt x="20618" y="9326"/>
                  <a:pt x="20618" y="17674"/>
                  <a:pt x="20618" y="17674"/>
                </a:cubicBezTo>
                <a:close/>
                <a:moveTo>
                  <a:pt x="20127" y="20250"/>
                </a:moveTo>
                <a:cubicBezTo>
                  <a:pt x="19856" y="20250"/>
                  <a:pt x="19636" y="19948"/>
                  <a:pt x="19636" y="19575"/>
                </a:cubicBezTo>
                <a:cubicBezTo>
                  <a:pt x="19636" y="19203"/>
                  <a:pt x="19856" y="18900"/>
                  <a:pt x="20127" y="18900"/>
                </a:cubicBezTo>
                <a:cubicBezTo>
                  <a:pt x="20399" y="18900"/>
                  <a:pt x="20618" y="19203"/>
                  <a:pt x="20618" y="19575"/>
                </a:cubicBezTo>
                <a:cubicBezTo>
                  <a:pt x="20618" y="19948"/>
                  <a:pt x="20399" y="20250"/>
                  <a:pt x="20127" y="20250"/>
                </a:cubicBezTo>
                <a:moveTo>
                  <a:pt x="1473" y="20250"/>
                </a:moveTo>
                <a:cubicBezTo>
                  <a:pt x="1201" y="20250"/>
                  <a:pt x="982" y="19948"/>
                  <a:pt x="982" y="19575"/>
                </a:cubicBezTo>
                <a:cubicBezTo>
                  <a:pt x="982" y="19203"/>
                  <a:pt x="1201" y="18900"/>
                  <a:pt x="1473" y="18900"/>
                </a:cubicBezTo>
                <a:cubicBezTo>
                  <a:pt x="1744" y="18900"/>
                  <a:pt x="1964" y="19203"/>
                  <a:pt x="1964" y="19575"/>
                </a:cubicBezTo>
                <a:cubicBezTo>
                  <a:pt x="1964" y="19948"/>
                  <a:pt x="1744" y="20250"/>
                  <a:pt x="1473" y="20250"/>
                </a:cubicBezTo>
                <a:moveTo>
                  <a:pt x="1473" y="6750"/>
                </a:moveTo>
                <a:cubicBezTo>
                  <a:pt x="1744" y="6750"/>
                  <a:pt x="1964" y="7052"/>
                  <a:pt x="1964" y="7425"/>
                </a:cubicBezTo>
                <a:cubicBezTo>
                  <a:pt x="1964" y="7798"/>
                  <a:pt x="1744" y="8100"/>
                  <a:pt x="1473" y="8100"/>
                </a:cubicBezTo>
                <a:cubicBezTo>
                  <a:pt x="1201" y="8100"/>
                  <a:pt x="982" y="7798"/>
                  <a:pt x="982" y="7425"/>
                </a:cubicBezTo>
                <a:cubicBezTo>
                  <a:pt x="982" y="7052"/>
                  <a:pt x="1201" y="6750"/>
                  <a:pt x="1473" y="6750"/>
                </a:cubicBezTo>
                <a:moveTo>
                  <a:pt x="20618" y="5400"/>
                </a:moveTo>
                <a:lnTo>
                  <a:pt x="982" y="5400"/>
                </a:lnTo>
                <a:cubicBezTo>
                  <a:pt x="440" y="5400"/>
                  <a:pt x="0" y="6004"/>
                  <a:pt x="0" y="6750"/>
                </a:cubicBezTo>
                <a:lnTo>
                  <a:pt x="0" y="20250"/>
                </a:lnTo>
                <a:cubicBezTo>
                  <a:pt x="0" y="20996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6"/>
                  <a:pt x="21600" y="20250"/>
                </a:cubicBezTo>
                <a:lnTo>
                  <a:pt x="21600" y="6750"/>
                </a:lnTo>
                <a:cubicBezTo>
                  <a:pt x="21600" y="6004"/>
                  <a:pt x="21160" y="5400"/>
                  <a:pt x="20618" y="5400"/>
                </a:cubicBezTo>
                <a:moveTo>
                  <a:pt x="2455" y="4050"/>
                </a:moveTo>
                <a:lnTo>
                  <a:pt x="19145" y="4050"/>
                </a:lnTo>
                <a:cubicBezTo>
                  <a:pt x="19417" y="4050"/>
                  <a:pt x="19636" y="3748"/>
                  <a:pt x="19636" y="3376"/>
                </a:cubicBezTo>
                <a:cubicBezTo>
                  <a:pt x="19636" y="3002"/>
                  <a:pt x="19417" y="2700"/>
                  <a:pt x="19145" y="2700"/>
                </a:cubicBezTo>
                <a:lnTo>
                  <a:pt x="2455" y="2700"/>
                </a:lnTo>
                <a:cubicBezTo>
                  <a:pt x="2183" y="2700"/>
                  <a:pt x="1964" y="3002"/>
                  <a:pt x="1964" y="3376"/>
                </a:cubicBezTo>
                <a:cubicBezTo>
                  <a:pt x="1964" y="3748"/>
                  <a:pt x="2183" y="4050"/>
                  <a:pt x="2455" y="4050"/>
                </a:cubicBezTo>
                <a:moveTo>
                  <a:pt x="4418" y="1350"/>
                </a:moveTo>
                <a:lnTo>
                  <a:pt x="17182" y="1350"/>
                </a:lnTo>
                <a:cubicBezTo>
                  <a:pt x="17453" y="1350"/>
                  <a:pt x="17673" y="1048"/>
                  <a:pt x="17673" y="675"/>
                </a:cubicBezTo>
                <a:cubicBezTo>
                  <a:pt x="17673" y="302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302"/>
                  <a:pt x="3927" y="675"/>
                </a:cubicBezTo>
                <a:cubicBezTo>
                  <a:pt x="3927" y="1048"/>
                  <a:pt x="4147" y="1350"/>
                  <a:pt x="4418" y="1350"/>
                </a:cubicBezTo>
                <a:moveTo>
                  <a:pt x="5400" y="8100"/>
                </a:moveTo>
                <a:lnTo>
                  <a:pt x="4418" y="8100"/>
                </a:lnTo>
                <a:cubicBezTo>
                  <a:pt x="4147" y="8100"/>
                  <a:pt x="3927" y="8403"/>
                  <a:pt x="3927" y="8775"/>
                </a:cubicBezTo>
                <a:cubicBezTo>
                  <a:pt x="3927" y="9148"/>
                  <a:pt x="4147" y="9450"/>
                  <a:pt x="4418" y="9450"/>
                </a:cubicBezTo>
                <a:lnTo>
                  <a:pt x="5400" y="9450"/>
                </a:lnTo>
                <a:cubicBezTo>
                  <a:pt x="5671" y="9450"/>
                  <a:pt x="5891" y="9148"/>
                  <a:pt x="5891" y="8775"/>
                </a:cubicBezTo>
                <a:cubicBezTo>
                  <a:pt x="5891" y="8403"/>
                  <a:pt x="5671" y="8100"/>
                  <a:pt x="5400" y="810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b="1" dirty="0"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  <p:sp>
        <p:nvSpPr>
          <p:cNvPr id="29" name="Freeform 15">
            <a:extLst>
              <a:ext uri="{FF2B5EF4-FFF2-40B4-BE49-F238E27FC236}">
                <a16:creationId xmlns:a16="http://schemas.microsoft.com/office/drawing/2014/main" id="{FB2A389F-4180-477D-AF79-4376AC2B1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6583" y="4204434"/>
            <a:ext cx="2326232" cy="1113127"/>
          </a:xfrm>
          <a:custGeom>
            <a:avLst/>
            <a:gdLst>
              <a:gd name="T0" fmla="*/ 544513 w 3024"/>
              <a:gd name="T1" fmla="*/ 667977 h 1855"/>
              <a:gd name="T2" fmla="*/ 0 w 3024"/>
              <a:gd name="T3" fmla="*/ 333988 h 1855"/>
              <a:gd name="T4" fmla="*/ 544513 w 3024"/>
              <a:gd name="T5" fmla="*/ 0 h 1855"/>
              <a:gd name="T6" fmla="*/ 1088665 w 3024"/>
              <a:gd name="T7" fmla="*/ 333988 h 1855"/>
              <a:gd name="T8" fmla="*/ 544513 w 3024"/>
              <a:gd name="T9" fmla="*/ 667977 h 18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24" h="1855">
                <a:moveTo>
                  <a:pt x="1512" y="1854"/>
                </a:moveTo>
                <a:lnTo>
                  <a:pt x="0" y="927"/>
                </a:lnTo>
                <a:lnTo>
                  <a:pt x="1512" y="0"/>
                </a:lnTo>
                <a:lnTo>
                  <a:pt x="3023" y="927"/>
                </a:lnTo>
                <a:lnTo>
                  <a:pt x="1512" y="1854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Freeform 1">
            <a:extLst>
              <a:ext uri="{FF2B5EF4-FFF2-40B4-BE49-F238E27FC236}">
                <a16:creationId xmlns:a16="http://schemas.microsoft.com/office/drawing/2014/main" id="{19039C7B-A42F-4EB0-92E2-F35CE44AD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3437" y="3297538"/>
            <a:ext cx="1163115" cy="1427765"/>
          </a:xfrm>
          <a:custGeom>
            <a:avLst/>
            <a:gdLst>
              <a:gd name="T0" fmla="*/ 0 w 1512"/>
              <a:gd name="T1" fmla="*/ 0 h 2383"/>
              <a:gd name="T2" fmla="*/ 0 w 1512"/>
              <a:gd name="T3" fmla="*/ 523415 h 2383"/>
              <a:gd name="T4" fmla="*/ 543432 w 1512"/>
              <a:gd name="T5" fmla="*/ 856890 h 2383"/>
              <a:gd name="T6" fmla="*/ 544152 w 1512"/>
              <a:gd name="T7" fmla="*/ 333835 h 2383"/>
              <a:gd name="T8" fmla="*/ 0 w 1512"/>
              <a:gd name="T9" fmla="*/ 0 h 23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12" h="2383">
                <a:moveTo>
                  <a:pt x="0" y="0"/>
                </a:moveTo>
                <a:lnTo>
                  <a:pt x="0" y="1455"/>
                </a:lnTo>
                <a:lnTo>
                  <a:pt x="1509" y="2382"/>
                </a:lnTo>
                <a:lnTo>
                  <a:pt x="1511" y="928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Freeform 2">
            <a:extLst>
              <a:ext uri="{FF2B5EF4-FFF2-40B4-BE49-F238E27FC236}">
                <a16:creationId xmlns:a16="http://schemas.microsoft.com/office/drawing/2014/main" id="{B7311769-1DE8-465F-AC2C-1CCCF4A84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3161" y="3297538"/>
            <a:ext cx="1163115" cy="1427765"/>
          </a:xfrm>
          <a:custGeom>
            <a:avLst/>
            <a:gdLst>
              <a:gd name="T0" fmla="*/ 0 w 1514"/>
              <a:gd name="T1" fmla="*/ 856890 h 2383"/>
              <a:gd name="T2" fmla="*/ 719 w 1514"/>
              <a:gd name="T3" fmla="*/ 333835 h 2383"/>
              <a:gd name="T4" fmla="*/ 544152 w 1514"/>
              <a:gd name="T5" fmla="*/ 0 h 2383"/>
              <a:gd name="T6" fmla="*/ 543073 w 1514"/>
              <a:gd name="T7" fmla="*/ 523415 h 2383"/>
              <a:gd name="T8" fmla="*/ 0 w 1514"/>
              <a:gd name="T9" fmla="*/ 856890 h 23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14" h="2383">
                <a:moveTo>
                  <a:pt x="0" y="2382"/>
                </a:moveTo>
                <a:lnTo>
                  <a:pt x="2" y="928"/>
                </a:lnTo>
                <a:lnTo>
                  <a:pt x="1513" y="0"/>
                </a:lnTo>
                <a:lnTo>
                  <a:pt x="1510" y="1455"/>
                </a:lnTo>
                <a:lnTo>
                  <a:pt x="0" y="2382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3" name="Freeform 3">
            <a:extLst>
              <a:ext uri="{FF2B5EF4-FFF2-40B4-BE49-F238E27FC236}">
                <a16:creationId xmlns:a16="http://schemas.microsoft.com/office/drawing/2014/main" id="{D50CEDF8-D494-48C6-A48C-BB078334C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3437" y="2742296"/>
            <a:ext cx="2326232" cy="1113129"/>
          </a:xfrm>
          <a:custGeom>
            <a:avLst/>
            <a:gdLst>
              <a:gd name="T0" fmla="*/ 544332 w 3023"/>
              <a:gd name="T1" fmla="*/ 667978 h 1855"/>
              <a:gd name="T2" fmla="*/ 0 w 3023"/>
              <a:gd name="T3" fmla="*/ 333629 h 1855"/>
              <a:gd name="T4" fmla="*/ 544332 w 3023"/>
              <a:gd name="T5" fmla="*/ 0 h 1855"/>
              <a:gd name="T6" fmla="*/ 1088665 w 3023"/>
              <a:gd name="T7" fmla="*/ 333629 h 1855"/>
              <a:gd name="T8" fmla="*/ 544332 w 3023"/>
              <a:gd name="T9" fmla="*/ 667978 h 18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23" h="1855">
                <a:moveTo>
                  <a:pt x="1511" y="1854"/>
                </a:moveTo>
                <a:lnTo>
                  <a:pt x="0" y="926"/>
                </a:lnTo>
                <a:lnTo>
                  <a:pt x="1511" y="0"/>
                </a:lnTo>
                <a:lnTo>
                  <a:pt x="3022" y="926"/>
                </a:lnTo>
                <a:lnTo>
                  <a:pt x="1511" y="1854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5">
            <a:extLst>
              <a:ext uri="{FF2B5EF4-FFF2-40B4-BE49-F238E27FC236}">
                <a16:creationId xmlns:a16="http://schemas.microsoft.com/office/drawing/2014/main" id="{74989CBA-935B-4FB3-9B0D-3632CFC84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0461" y="1838045"/>
            <a:ext cx="1163117" cy="1427765"/>
          </a:xfrm>
          <a:custGeom>
            <a:avLst/>
            <a:gdLst>
              <a:gd name="T0" fmla="*/ 0 w 1513"/>
              <a:gd name="T1" fmla="*/ 0 h 2382"/>
              <a:gd name="T2" fmla="*/ 0 w 1513"/>
              <a:gd name="T3" fmla="*/ 523635 h 2382"/>
              <a:gd name="T4" fmla="*/ 543433 w 1513"/>
              <a:gd name="T5" fmla="*/ 856890 h 2382"/>
              <a:gd name="T6" fmla="*/ 544153 w 1513"/>
              <a:gd name="T7" fmla="*/ 333615 h 2382"/>
              <a:gd name="T8" fmla="*/ 0 w 1513"/>
              <a:gd name="T9" fmla="*/ 0 h 23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13" h="2382">
                <a:moveTo>
                  <a:pt x="0" y="0"/>
                </a:moveTo>
                <a:lnTo>
                  <a:pt x="0" y="1455"/>
                </a:lnTo>
                <a:lnTo>
                  <a:pt x="1510" y="2381"/>
                </a:lnTo>
                <a:lnTo>
                  <a:pt x="1512" y="927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D7AE877C-A113-42F5-AC0F-58D5A87887C0}"/>
              </a:ext>
            </a:extLst>
          </p:cNvPr>
          <p:cNvSpPr txBox="1"/>
          <p:nvPr/>
        </p:nvSpPr>
        <p:spPr>
          <a:xfrm>
            <a:off x="2208621" y="5008072"/>
            <a:ext cx="313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800" b="1" dirty="0">
                <a:solidFill>
                  <a:schemeClr val="bg1"/>
                </a:solidFill>
                <a:latin typeface="ubuntu"/>
              </a:rPr>
              <a:t>MODELO DE NEGOCIO ACTUAL</a:t>
            </a:r>
            <a:endParaRPr lang="es-CO" sz="1800" b="1" dirty="0">
              <a:solidFill>
                <a:schemeClr val="bg1"/>
              </a:solidFill>
              <a:latin typeface="ubuntu"/>
            </a:endParaRP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CC2231CE-371F-4E1E-BB07-0A363D2C03DF}"/>
              </a:ext>
            </a:extLst>
          </p:cNvPr>
          <p:cNvSpPr txBox="1"/>
          <p:nvPr/>
        </p:nvSpPr>
        <p:spPr>
          <a:xfrm>
            <a:off x="2164076" y="3556754"/>
            <a:ext cx="518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800" b="1" dirty="0">
                <a:solidFill>
                  <a:schemeClr val="bg1"/>
                </a:solidFill>
                <a:latin typeface="ubuntu"/>
              </a:rPr>
              <a:t>MODELO COMO MARKETPLACE PARA CONTADORES</a:t>
            </a:r>
            <a:endParaRPr lang="es-CO" sz="1800" b="1" dirty="0">
              <a:solidFill>
                <a:schemeClr val="bg1"/>
              </a:solidFill>
              <a:latin typeface="ubuntu"/>
            </a:endParaRP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BACD69C2-6381-424B-AAA8-4DADA4112887}"/>
              </a:ext>
            </a:extLst>
          </p:cNvPr>
          <p:cNvSpPr txBox="1"/>
          <p:nvPr/>
        </p:nvSpPr>
        <p:spPr>
          <a:xfrm>
            <a:off x="2164076" y="2023377"/>
            <a:ext cx="5205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800" b="1" dirty="0">
                <a:solidFill>
                  <a:schemeClr val="bg1"/>
                </a:solidFill>
                <a:latin typeface="ubuntu"/>
              </a:rPr>
              <a:t>MODELO COMO HERRAMIENTA PARA CONTADORES</a:t>
            </a:r>
            <a:endParaRPr lang="es-CO" sz="1800" b="1" dirty="0">
              <a:solidFill>
                <a:schemeClr val="bg1"/>
              </a:solidFill>
              <a:latin typeface="ubuntu"/>
            </a:endParaRPr>
          </a:p>
        </p:txBody>
      </p:sp>
      <p:sp>
        <p:nvSpPr>
          <p:cNvPr id="71" name="Shape 2799">
            <a:extLst>
              <a:ext uri="{FF2B5EF4-FFF2-40B4-BE49-F238E27FC236}">
                <a16:creationId xmlns:a16="http://schemas.microsoft.com/office/drawing/2014/main" id="{8A8B5CB9-8887-463B-81A3-F0E3D3FD1B0B}"/>
              </a:ext>
            </a:extLst>
          </p:cNvPr>
          <p:cNvSpPr>
            <a:spLocks noChangeAspect="1"/>
          </p:cNvSpPr>
          <p:nvPr/>
        </p:nvSpPr>
        <p:spPr>
          <a:xfrm rot="21403912">
            <a:off x="8848931" y="3883049"/>
            <a:ext cx="441294" cy="2502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916" y="11782"/>
                </a:moveTo>
                <a:cubicBezTo>
                  <a:pt x="9916" y="11929"/>
                  <a:pt x="9939" y="12054"/>
                  <a:pt x="9982" y="12159"/>
                </a:cubicBezTo>
                <a:cubicBezTo>
                  <a:pt x="10026" y="12263"/>
                  <a:pt x="10082" y="12351"/>
                  <a:pt x="10151" y="12425"/>
                </a:cubicBezTo>
                <a:cubicBezTo>
                  <a:pt x="10219" y="12498"/>
                  <a:pt x="10298" y="12557"/>
                  <a:pt x="10388" y="12604"/>
                </a:cubicBezTo>
                <a:cubicBezTo>
                  <a:pt x="10478" y="12650"/>
                  <a:pt x="10513" y="12688"/>
                  <a:pt x="10605" y="12719"/>
                </a:cubicBezTo>
                <a:lnTo>
                  <a:pt x="10605" y="10882"/>
                </a:lnTo>
                <a:cubicBezTo>
                  <a:pt x="10368" y="10882"/>
                  <a:pt x="10241" y="10952"/>
                  <a:pt x="10111" y="11090"/>
                </a:cubicBezTo>
                <a:cubicBezTo>
                  <a:pt x="9981" y="11227"/>
                  <a:pt x="9916" y="11458"/>
                  <a:pt x="9916" y="11782"/>
                </a:cubicBezTo>
                <a:moveTo>
                  <a:pt x="11501" y="14278"/>
                </a:moveTo>
                <a:cubicBezTo>
                  <a:pt x="11425" y="14199"/>
                  <a:pt x="11338" y="14135"/>
                  <a:pt x="11242" y="14086"/>
                </a:cubicBezTo>
                <a:cubicBezTo>
                  <a:pt x="11145" y="14037"/>
                  <a:pt x="11102" y="13994"/>
                  <a:pt x="11001" y="13958"/>
                </a:cubicBezTo>
                <a:lnTo>
                  <a:pt x="11001" y="16096"/>
                </a:lnTo>
                <a:cubicBezTo>
                  <a:pt x="11238" y="16071"/>
                  <a:pt x="11377" y="15975"/>
                  <a:pt x="11528" y="15806"/>
                </a:cubicBezTo>
                <a:cubicBezTo>
                  <a:pt x="11680" y="15638"/>
                  <a:pt x="11756" y="15371"/>
                  <a:pt x="11756" y="15004"/>
                </a:cubicBezTo>
                <a:cubicBezTo>
                  <a:pt x="11756" y="14833"/>
                  <a:pt x="11733" y="14689"/>
                  <a:pt x="11686" y="14572"/>
                </a:cubicBezTo>
                <a:cubicBezTo>
                  <a:pt x="11640" y="14456"/>
                  <a:pt x="11579" y="14358"/>
                  <a:pt x="11501" y="14278"/>
                </a:cubicBezTo>
                <a:moveTo>
                  <a:pt x="12385" y="15751"/>
                </a:moveTo>
                <a:cubicBezTo>
                  <a:pt x="12304" y="16006"/>
                  <a:pt x="12193" y="16216"/>
                  <a:pt x="12052" y="16385"/>
                </a:cubicBezTo>
                <a:cubicBezTo>
                  <a:pt x="11911" y="16553"/>
                  <a:pt x="11747" y="16681"/>
                  <a:pt x="11558" y="16770"/>
                </a:cubicBezTo>
                <a:cubicBezTo>
                  <a:pt x="11369" y="16859"/>
                  <a:pt x="11221" y="16910"/>
                  <a:pt x="11001" y="16922"/>
                </a:cubicBezTo>
                <a:lnTo>
                  <a:pt x="11001" y="17549"/>
                </a:lnTo>
                <a:lnTo>
                  <a:pt x="10605" y="17549"/>
                </a:lnTo>
                <a:lnTo>
                  <a:pt x="10605" y="16922"/>
                </a:lnTo>
                <a:cubicBezTo>
                  <a:pt x="10368" y="16915"/>
                  <a:pt x="10206" y="16863"/>
                  <a:pt x="10009" y="16766"/>
                </a:cubicBezTo>
                <a:cubicBezTo>
                  <a:pt x="9811" y="16667"/>
                  <a:pt x="9642" y="16528"/>
                  <a:pt x="9501" y="16348"/>
                </a:cubicBezTo>
                <a:cubicBezTo>
                  <a:pt x="9361" y="16168"/>
                  <a:pt x="9252" y="15946"/>
                  <a:pt x="9175" y="15683"/>
                </a:cubicBezTo>
                <a:cubicBezTo>
                  <a:pt x="9098" y="15420"/>
                  <a:pt x="9062" y="15117"/>
                  <a:pt x="9066" y="14775"/>
                </a:cubicBezTo>
                <a:lnTo>
                  <a:pt x="9818" y="14775"/>
                </a:lnTo>
                <a:cubicBezTo>
                  <a:pt x="9813" y="15178"/>
                  <a:pt x="9877" y="15496"/>
                  <a:pt x="10009" y="15729"/>
                </a:cubicBezTo>
                <a:cubicBezTo>
                  <a:pt x="10140" y="15961"/>
                  <a:pt x="10302" y="16083"/>
                  <a:pt x="10605" y="16096"/>
                </a:cubicBezTo>
                <a:lnTo>
                  <a:pt x="10605" y="13875"/>
                </a:lnTo>
                <a:cubicBezTo>
                  <a:pt x="10425" y="13807"/>
                  <a:pt x="10302" y="13726"/>
                  <a:pt x="10124" y="13631"/>
                </a:cubicBezTo>
                <a:cubicBezTo>
                  <a:pt x="9946" y="13537"/>
                  <a:pt x="9786" y="13414"/>
                  <a:pt x="9643" y="13264"/>
                </a:cubicBezTo>
                <a:cubicBezTo>
                  <a:pt x="9500" y="13115"/>
                  <a:pt x="9385" y="12927"/>
                  <a:pt x="9297" y="12700"/>
                </a:cubicBezTo>
                <a:cubicBezTo>
                  <a:pt x="9209" y="12474"/>
                  <a:pt x="9165" y="12192"/>
                  <a:pt x="9165" y="11855"/>
                </a:cubicBezTo>
                <a:cubicBezTo>
                  <a:pt x="9165" y="11562"/>
                  <a:pt x="9206" y="11304"/>
                  <a:pt x="9287" y="11080"/>
                </a:cubicBezTo>
                <a:cubicBezTo>
                  <a:pt x="9369" y="10857"/>
                  <a:pt x="9478" y="10670"/>
                  <a:pt x="9617" y="10520"/>
                </a:cubicBezTo>
                <a:cubicBezTo>
                  <a:pt x="9755" y="10370"/>
                  <a:pt x="9914" y="10256"/>
                  <a:pt x="10094" y="10176"/>
                </a:cubicBezTo>
                <a:cubicBezTo>
                  <a:pt x="10274" y="10097"/>
                  <a:pt x="10407" y="10057"/>
                  <a:pt x="10605" y="10057"/>
                </a:cubicBezTo>
                <a:lnTo>
                  <a:pt x="10605" y="9455"/>
                </a:lnTo>
                <a:lnTo>
                  <a:pt x="11001" y="9455"/>
                </a:lnTo>
                <a:lnTo>
                  <a:pt x="11001" y="10057"/>
                </a:lnTo>
                <a:cubicBezTo>
                  <a:pt x="11199" y="10057"/>
                  <a:pt x="11329" y="10093"/>
                  <a:pt x="11505" y="10167"/>
                </a:cubicBezTo>
                <a:cubicBezTo>
                  <a:pt x="11681" y="10240"/>
                  <a:pt x="11834" y="10350"/>
                  <a:pt x="11963" y="10498"/>
                </a:cubicBezTo>
                <a:cubicBezTo>
                  <a:pt x="12093" y="10644"/>
                  <a:pt x="12196" y="10831"/>
                  <a:pt x="12273" y="11057"/>
                </a:cubicBezTo>
                <a:cubicBezTo>
                  <a:pt x="12350" y="11284"/>
                  <a:pt x="12388" y="11547"/>
                  <a:pt x="12388" y="11847"/>
                </a:cubicBezTo>
                <a:lnTo>
                  <a:pt x="11637" y="11847"/>
                </a:lnTo>
                <a:cubicBezTo>
                  <a:pt x="11628" y="11534"/>
                  <a:pt x="11570" y="11296"/>
                  <a:pt x="11463" y="11130"/>
                </a:cubicBezTo>
                <a:cubicBezTo>
                  <a:pt x="11355" y="10965"/>
                  <a:pt x="11238" y="10882"/>
                  <a:pt x="11001" y="10882"/>
                </a:cubicBezTo>
                <a:lnTo>
                  <a:pt x="11001" y="12819"/>
                </a:lnTo>
                <a:cubicBezTo>
                  <a:pt x="11199" y="12894"/>
                  <a:pt x="11336" y="12978"/>
                  <a:pt x="11525" y="13076"/>
                </a:cubicBezTo>
                <a:cubicBezTo>
                  <a:pt x="11714" y="13175"/>
                  <a:pt x="11881" y="13300"/>
                  <a:pt x="12026" y="13453"/>
                </a:cubicBezTo>
                <a:cubicBezTo>
                  <a:pt x="12171" y="13605"/>
                  <a:pt x="12287" y="13795"/>
                  <a:pt x="12375" y="14021"/>
                </a:cubicBezTo>
                <a:cubicBezTo>
                  <a:pt x="12463" y="14248"/>
                  <a:pt x="12507" y="14526"/>
                  <a:pt x="12507" y="14857"/>
                </a:cubicBezTo>
                <a:cubicBezTo>
                  <a:pt x="12507" y="15199"/>
                  <a:pt x="12466" y="15497"/>
                  <a:pt x="12385" y="15751"/>
                </a:cubicBezTo>
                <a:moveTo>
                  <a:pt x="10800" y="8100"/>
                </a:moveTo>
                <a:cubicBezTo>
                  <a:pt x="8631" y="8100"/>
                  <a:pt x="6873" y="10518"/>
                  <a:pt x="6873" y="13500"/>
                </a:cubicBezTo>
                <a:cubicBezTo>
                  <a:pt x="6873" y="16483"/>
                  <a:pt x="8631" y="18900"/>
                  <a:pt x="10800" y="18900"/>
                </a:cubicBezTo>
                <a:cubicBezTo>
                  <a:pt x="12969" y="18900"/>
                  <a:pt x="14727" y="16483"/>
                  <a:pt x="14727" y="13500"/>
                </a:cubicBezTo>
                <a:cubicBezTo>
                  <a:pt x="14727" y="10518"/>
                  <a:pt x="12969" y="8100"/>
                  <a:pt x="10800" y="8100"/>
                </a:cubicBezTo>
                <a:moveTo>
                  <a:pt x="17182" y="17550"/>
                </a:moveTo>
                <a:lnTo>
                  <a:pt x="16200" y="17550"/>
                </a:lnTo>
                <a:cubicBezTo>
                  <a:pt x="15929" y="17550"/>
                  <a:pt x="15709" y="17852"/>
                  <a:pt x="15709" y="18225"/>
                </a:cubicBezTo>
                <a:cubicBezTo>
                  <a:pt x="15709" y="18598"/>
                  <a:pt x="15929" y="18900"/>
                  <a:pt x="16200" y="18900"/>
                </a:cubicBezTo>
                <a:lnTo>
                  <a:pt x="17182" y="18900"/>
                </a:lnTo>
                <a:cubicBezTo>
                  <a:pt x="17453" y="18900"/>
                  <a:pt x="17673" y="18598"/>
                  <a:pt x="17673" y="18225"/>
                </a:cubicBezTo>
                <a:cubicBezTo>
                  <a:pt x="17673" y="17852"/>
                  <a:pt x="17453" y="17550"/>
                  <a:pt x="17182" y="17550"/>
                </a:cubicBezTo>
                <a:moveTo>
                  <a:pt x="20127" y="8100"/>
                </a:moveTo>
                <a:cubicBezTo>
                  <a:pt x="19856" y="8100"/>
                  <a:pt x="19636" y="7798"/>
                  <a:pt x="19636" y="7425"/>
                </a:cubicBezTo>
                <a:cubicBezTo>
                  <a:pt x="19636" y="7052"/>
                  <a:pt x="19856" y="6750"/>
                  <a:pt x="20127" y="6750"/>
                </a:cubicBezTo>
                <a:cubicBezTo>
                  <a:pt x="20399" y="6750"/>
                  <a:pt x="20618" y="7052"/>
                  <a:pt x="20618" y="7425"/>
                </a:cubicBezTo>
                <a:cubicBezTo>
                  <a:pt x="20618" y="7798"/>
                  <a:pt x="20399" y="8100"/>
                  <a:pt x="20127" y="8100"/>
                </a:cubicBezTo>
                <a:moveTo>
                  <a:pt x="20618" y="17674"/>
                </a:moveTo>
                <a:cubicBezTo>
                  <a:pt x="20464" y="17599"/>
                  <a:pt x="20300" y="17550"/>
                  <a:pt x="20127" y="17550"/>
                </a:cubicBezTo>
                <a:cubicBezTo>
                  <a:pt x="19314" y="17550"/>
                  <a:pt x="18655" y="18457"/>
                  <a:pt x="18655" y="19575"/>
                </a:cubicBezTo>
                <a:cubicBezTo>
                  <a:pt x="18655" y="19813"/>
                  <a:pt x="18690" y="20038"/>
                  <a:pt x="18745" y="20250"/>
                </a:cubicBezTo>
                <a:lnTo>
                  <a:pt x="2855" y="20250"/>
                </a:lnTo>
                <a:cubicBezTo>
                  <a:pt x="2910" y="20038"/>
                  <a:pt x="2945" y="19813"/>
                  <a:pt x="2945" y="19575"/>
                </a:cubicBezTo>
                <a:cubicBezTo>
                  <a:pt x="2945" y="18457"/>
                  <a:pt x="2286" y="17550"/>
                  <a:pt x="1473" y="17550"/>
                </a:cubicBezTo>
                <a:cubicBezTo>
                  <a:pt x="1300" y="17550"/>
                  <a:pt x="1136" y="17599"/>
                  <a:pt x="982" y="17674"/>
                </a:cubicBezTo>
                <a:lnTo>
                  <a:pt x="982" y="9326"/>
                </a:lnTo>
                <a:cubicBezTo>
                  <a:pt x="1136" y="9402"/>
                  <a:pt x="1300" y="9450"/>
                  <a:pt x="1473" y="9450"/>
                </a:cubicBezTo>
                <a:cubicBezTo>
                  <a:pt x="2286" y="9450"/>
                  <a:pt x="2945" y="8544"/>
                  <a:pt x="2945" y="7425"/>
                </a:cubicBezTo>
                <a:cubicBezTo>
                  <a:pt x="2945" y="7187"/>
                  <a:pt x="2910" y="6962"/>
                  <a:pt x="2855" y="6750"/>
                </a:cubicBezTo>
                <a:lnTo>
                  <a:pt x="18745" y="6750"/>
                </a:lnTo>
                <a:cubicBezTo>
                  <a:pt x="18690" y="6962"/>
                  <a:pt x="18655" y="7187"/>
                  <a:pt x="18655" y="7425"/>
                </a:cubicBezTo>
                <a:cubicBezTo>
                  <a:pt x="18655" y="8544"/>
                  <a:pt x="19314" y="9450"/>
                  <a:pt x="20127" y="9450"/>
                </a:cubicBezTo>
                <a:cubicBezTo>
                  <a:pt x="20300" y="9450"/>
                  <a:pt x="20464" y="9402"/>
                  <a:pt x="20618" y="9326"/>
                </a:cubicBezTo>
                <a:cubicBezTo>
                  <a:pt x="20618" y="9326"/>
                  <a:pt x="20618" y="17674"/>
                  <a:pt x="20618" y="17674"/>
                </a:cubicBezTo>
                <a:close/>
                <a:moveTo>
                  <a:pt x="20127" y="20250"/>
                </a:moveTo>
                <a:cubicBezTo>
                  <a:pt x="19856" y="20250"/>
                  <a:pt x="19636" y="19948"/>
                  <a:pt x="19636" y="19575"/>
                </a:cubicBezTo>
                <a:cubicBezTo>
                  <a:pt x="19636" y="19203"/>
                  <a:pt x="19856" y="18900"/>
                  <a:pt x="20127" y="18900"/>
                </a:cubicBezTo>
                <a:cubicBezTo>
                  <a:pt x="20399" y="18900"/>
                  <a:pt x="20618" y="19203"/>
                  <a:pt x="20618" y="19575"/>
                </a:cubicBezTo>
                <a:cubicBezTo>
                  <a:pt x="20618" y="19948"/>
                  <a:pt x="20399" y="20250"/>
                  <a:pt x="20127" y="20250"/>
                </a:cubicBezTo>
                <a:moveTo>
                  <a:pt x="1473" y="20250"/>
                </a:moveTo>
                <a:cubicBezTo>
                  <a:pt x="1201" y="20250"/>
                  <a:pt x="982" y="19948"/>
                  <a:pt x="982" y="19575"/>
                </a:cubicBezTo>
                <a:cubicBezTo>
                  <a:pt x="982" y="19203"/>
                  <a:pt x="1201" y="18900"/>
                  <a:pt x="1473" y="18900"/>
                </a:cubicBezTo>
                <a:cubicBezTo>
                  <a:pt x="1744" y="18900"/>
                  <a:pt x="1964" y="19203"/>
                  <a:pt x="1964" y="19575"/>
                </a:cubicBezTo>
                <a:cubicBezTo>
                  <a:pt x="1964" y="19948"/>
                  <a:pt x="1744" y="20250"/>
                  <a:pt x="1473" y="20250"/>
                </a:cubicBezTo>
                <a:moveTo>
                  <a:pt x="1473" y="6750"/>
                </a:moveTo>
                <a:cubicBezTo>
                  <a:pt x="1744" y="6750"/>
                  <a:pt x="1964" y="7052"/>
                  <a:pt x="1964" y="7425"/>
                </a:cubicBezTo>
                <a:cubicBezTo>
                  <a:pt x="1964" y="7798"/>
                  <a:pt x="1744" y="8100"/>
                  <a:pt x="1473" y="8100"/>
                </a:cubicBezTo>
                <a:cubicBezTo>
                  <a:pt x="1201" y="8100"/>
                  <a:pt x="982" y="7798"/>
                  <a:pt x="982" y="7425"/>
                </a:cubicBezTo>
                <a:cubicBezTo>
                  <a:pt x="982" y="7052"/>
                  <a:pt x="1201" y="6750"/>
                  <a:pt x="1473" y="6750"/>
                </a:cubicBezTo>
                <a:moveTo>
                  <a:pt x="20618" y="5400"/>
                </a:moveTo>
                <a:lnTo>
                  <a:pt x="982" y="5400"/>
                </a:lnTo>
                <a:cubicBezTo>
                  <a:pt x="440" y="5400"/>
                  <a:pt x="0" y="6004"/>
                  <a:pt x="0" y="6750"/>
                </a:cubicBezTo>
                <a:lnTo>
                  <a:pt x="0" y="20250"/>
                </a:lnTo>
                <a:cubicBezTo>
                  <a:pt x="0" y="20996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6"/>
                  <a:pt x="21600" y="20250"/>
                </a:cubicBezTo>
                <a:lnTo>
                  <a:pt x="21600" y="6750"/>
                </a:lnTo>
                <a:cubicBezTo>
                  <a:pt x="21600" y="6004"/>
                  <a:pt x="21160" y="5400"/>
                  <a:pt x="20618" y="5400"/>
                </a:cubicBezTo>
                <a:moveTo>
                  <a:pt x="2455" y="4050"/>
                </a:moveTo>
                <a:lnTo>
                  <a:pt x="19145" y="4050"/>
                </a:lnTo>
                <a:cubicBezTo>
                  <a:pt x="19417" y="4050"/>
                  <a:pt x="19636" y="3748"/>
                  <a:pt x="19636" y="3376"/>
                </a:cubicBezTo>
                <a:cubicBezTo>
                  <a:pt x="19636" y="3002"/>
                  <a:pt x="19417" y="2700"/>
                  <a:pt x="19145" y="2700"/>
                </a:cubicBezTo>
                <a:lnTo>
                  <a:pt x="2455" y="2700"/>
                </a:lnTo>
                <a:cubicBezTo>
                  <a:pt x="2183" y="2700"/>
                  <a:pt x="1964" y="3002"/>
                  <a:pt x="1964" y="3376"/>
                </a:cubicBezTo>
                <a:cubicBezTo>
                  <a:pt x="1964" y="3748"/>
                  <a:pt x="2183" y="4050"/>
                  <a:pt x="2455" y="4050"/>
                </a:cubicBezTo>
                <a:moveTo>
                  <a:pt x="4418" y="1350"/>
                </a:moveTo>
                <a:lnTo>
                  <a:pt x="17182" y="1350"/>
                </a:lnTo>
                <a:cubicBezTo>
                  <a:pt x="17453" y="1350"/>
                  <a:pt x="17673" y="1048"/>
                  <a:pt x="17673" y="675"/>
                </a:cubicBezTo>
                <a:cubicBezTo>
                  <a:pt x="17673" y="302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302"/>
                  <a:pt x="3927" y="675"/>
                </a:cubicBezTo>
                <a:cubicBezTo>
                  <a:pt x="3927" y="1048"/>
                  <a:pt x="4147" y="1350"/>
                  <a:pt x="4418" y="1350"/>
                </a:cubicBezTo>
                <a:moveTo>
                  <a:pt x="5400" y="8100"/>
                </a:moveTo>
                <a:lnTo>
                  <a:pt x="4418" y="8100"/>
                </a:lnTo>
                <a:cubicBezTo>
                  <a:pt x="4147" y="8100"/>
                  <a:pt x="3927" y="8403"/>
                  <a:pt x="3927" y="8775"/>
                </a:cubicBezTo>
                <a:cubicBezTo>
                  <a:pt x="3927" y="9148"/>
                  <a:pt x="4147" y="9450"/>
                  <a:pt x="4418" y="9450"/>
                </a:cubicBezTo>
                <a:lnTo>
                  <a:pt x="5400" y="9450"/>
                </a:lnTo>
                <a:cubicBezTo>
                  <a:pt x="5671" y="9450"/>
                  <a:pt x="5891" y="9148"/>
                  <a:pt x="5891" y="8775"/>
                </a:cubicBezTo>
                <a:cubicBezTo>
                  <a:pt x="5891" y="8403"/>
                  <a:pt x="5671" y="8100"/>
                  <a:pt x="5400" y="810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b="1" dirty="0"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  <p:sp>
        <p:nvSpPr>
          <p:cNvPr id="72" name="Shape 2799">
            <a:extLst>
              <a:ext uri="{FF2B5EF4-FFF2-40B4-BE49-F238E27FC236}">
                <a16:creationId xmlns:a16="http://schemas.microsoft.com/office/drawing/2014/main" id="{558D7587-02EC-4F6B-8C8C-1E6653BD8E59}"/>
              </a:ext>
            </a:extLst>
          </p:cNvPr>
          <p:cNvSpPr>
            <a:spLocks noChangeAspect="1"/>
          </p:cNvSpPr>
          <p:nvPr/>
        </p:nvSpPr>
        <p:spPr>
          <a:xfrm rot="21403912">
            <a:off x="9538251" y="3854919"/>
            <a:ext cx="441294" cy="2502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916" y="11782"/>
                </a:moveTo>
                <a:cubicBezTo>
                  <a:pt x="9916" y="11929"/>
                  <a:pt x="9939" y="12054"/>
                  <a:pt x="9982" y="12159"/>
                </a:cubicBezTo>
                <a:cubicBezTo>
                  <a:pt x="10026" y="12263"/>
                  <a:pt x="10082" y="12351"/>
                  <a:pt x="10151" y="12425"/>
                </a:cubicBezTo>
                <a:cubicBezTo>
                  <a:pt x="10219" y="12498"/>
                  <a:pt x="10298" y="12557"/>
                  <a:pt x="10388" y="12604"/>
                </a:cubicBezTo>
                <a:cubicBezTo>
                  <a:pt x="10478" y="12650"/>
                  <a:pt x="10513" y="12688"/>
                  <a:pt x="10605" y="12719"/>
                </a:cubicBezTo>
                <a:lnTo>
                  <a:pt x="10605" y="10882"/>
                </a:lnTo>
                <a:cubicBezTo>
                  <a:pt x="10368" y="10882"/>
                  <a:pt x="10241" y="10952"/>
                  <a:pt x="10111" y="11090"/>
                </a:cubicBezTo>
                <a:cubicBezTo>
                  <a:pt x="9981" y="11227"/>
                  <a:pt x="9916" y="11458"/>
                  <a:pt x="9916" y="11782"/>
                </a:cubicBezTo>
                <a:moveTo>
                  <a:pt x="11501" y="14278"/>
                </a:moveTo>
                <a:cubicBezTo>
                  <a:pt x="11425" y="14199"/>
                  <a:pt x="11338" y="14135"/>
                  <a:pt x="11242" y="14086"/>
                </a:cubicBezTo>
                <a:cubicBezTo>
                  <a:pt x="11145" y="14037"/>
                  <a:pt x="11102" y="13994"/>
                  <a:pt x="11001" y="13958"/>
                </a:cubicBezTo>
                <a:lnTo>
                  <a:pt x="11001" y="16096"/>
                </a:lnTo>
                <a:cubicBezTo>
                  <a:pt x="11238" y="16071"/>
                  <a:pt x="11377" y="15975"/>
                  <a:pt x="11528" y="15806"/>
                </a:cubicBezTo>
                <a:cubicBezTo>
                  <a:pt x="11680" y="15638"/>
                  <a:pt x="11756" y="15371"/>
                  <a:pt x="11756" y="15004"/>
                </a:cubicBezTo>
                <a:cubicBezTo>
                  <a:pt x="11756" y="14833"/>
                  <a:pt x="11733" y="14689"/>
                  <a:pt x="11686" y="14572"/>
                </a:cubicBezTo>
                <a:cubicBezTo>
                  <a:pt x="11640" y="14456"/>
                  <a:pt x="11579" y="14358"/>
                  <a:pt x="11501" y="14278"/>
                </a:cubicBezTo>
                <a:moveTo>
                  <a:pt x="12385" y="15751"/>
                </a:moveTo>
                <a:cubicBezTo>
                  <a:pt x="12304" y="16006"/>
                  <a:pt x="12193" y="16216"/>
                  <a:pt x="12052" y="16385"/>
                </a:cubicBezTo>
                <a:cubicBezTo>
                  <a:pt x="11911" y="16553"/>
                  <a:pt x="11747" y="16681"/>
                  <a:pt x="11558" y="16770"/>
                </a:cubicBezTo>
                <a:cubicBezTo>
                  <a:pt x="11369" y="16859"/>
                  <a:pt x="11221" y="16910"/>
                  <a:pt x="11001" y="16922"/>
                </a:cubicBezTo>
                <a:lnTo>
                  <a:pt x="11001" y="17549"/>
                </a:lnTo>
                <a:lnTo>
                  <a:pt x="10605" y="17549"/>
                </a:lnTo>
                <a:lnTo>
                  <a:pt x="10605" y="16922"/>
                </a:lnTo>
                <a:cubicBezTo>
                  <a:pt x="10368" y="16915"/>
                  <a:pt x="10206" y="16863"/>
                  <a:pt x="10009" y="16766"/>
                </a:cubicBezTo>
                <a:cubicBezTo>
                  <a:pt x="9811" y="16667"/>
                  <a:pt x="9642" y="16528"/>
                  <a:pt x="9501" y="16348"/>
                </a:cubicBezTo>
                <a:cubicBezTo>
                  <a:pt x="9361" y="16168"/>
                  <a:pt x="9252" y="15946"/>
                  <a:pt x="9175" y="15683"/>
                </a:cubicBezTo>
                <a:cubicBezTo>
                  <a:pt x="9098" y="15420"/>
                  <a:pt x="9062" y="15117"/>
                  <a:pt x="9066" y="14775"/>
                </a:cubicBezTo>
                <a:lnTo>
                  <a:pt x="9818" y="14775"/>
                </a:lnTo>
                <a:cubicBezTo>
                  <a:pt x="9813" y="15178"/>
                  <a:pt x="9877" y="15496"/>
                  <a:pt x="10009" y="15729"/>
                </a:cubicBezTo>
                <a:cubicBezTo>
                  <a:pt x="10140" y="15961"/>
                  <a:pt x="10302" y="16083"/>
                  <a:pt x="10605" y="16096"/>
                </a:cubicBezTo>
                <a:lnTo>
                  <a:pt x="10605" y="13875"/>
                </a:lnTo>
                <a:cubicBezTo>
                  <a:pt x="10425" y="13807"/>
                  <a:pt x="10302" y="13726"/>
                  <a:pt x="10124" y="13631"/>
                </a:cubicBezTo>
                <a:cubicBezTo>
                  <a:pt x="9946" y="13537"/>
                  <a:pt x="9786" y="13414"/>
                  <a:pt x="9643" y="13264"/>
                </a:cubicBezTo>
                <a:cubicBezTo>
                  <a:pt x="9500" y="13115"/>
                  <a:pt x="9385" y="12927"/>
                  <a:pt x="9297" y="12700"/>
                </a:cubicBezTo>
                <a:cubicBezTo>
                  <a:pt x="9209" y="12474"/>
                  <a:pt x="9165" y="12192"/>
                  <a:pt x="9165" y="11855"/>
                </a:cubicBezTo>
                <a:cubicBezTo>
                  <a:pt x="9165" y="11562"/>
                  <a:pt x="9206" y="11304"/>
                  <a:pt x="9287" y="11080"/>
                </a:cubicBezTo>
                <a:cubicBezTo>
                  <a:pt x="9369" y="10857"/>
                  <a:pt x="9478" y="10670"/>
                  <a:pt x="9617" y="10520"/>
                </a:cubicBezTo>
                <a:cubicBezTo>
                  <a:pt x="9755" y="10370"/>
                  <a:pt x="9914" y="10256"/>
                  <a:pt x="10094" y="10176"/>
                </a:cubicBezTo>
                <a:cubicBezTo>
                  <a:pt x="10274" y="10097"/>
                  <a:pt x="10407" y="10057"/>
                  <a:pt x="10605" y="10057"/>
                </a:cubicBezTo>
                <a:lnTo>
                  <a:pt x="10605" y="9455"/>
                </a:lnTo>
                <a:lnTo>
                  <a:pt x="11001" y="9455"/>
                </a:lnTo>
                <a:lnTo>
                  <a:pt x="11001" y="10057"/>
                </a:lnTo>
                <a:cubicBezTo>
                  <a:pt x="11199" y="10057"/>
                  <a:pt x="11329" y="10093"/>
                  <a:pt x="11505" y="10167"/>
                </a:cubicBezTo>
                <a:cubicBezTo>
                  <a:pt x="11681" y="10240"/>
                  <a:pt x="11834" y="10350"/>
                  <a:pt x="11963" y="10498"/>
                </a:cubicBezTo>
                <a:cubicBezTo>
                  <a:pt x="12093" y="10644"/>
                  <a:pt x="12196" y="10831"/>
                  <a:pt x="12273" y="11057"/>
                </a:cubicBezTo>
                <a:cubicBezTo>
                  <a:pt x="12350" y="11284"/>
                  <a:pt x="12388" y="11547"/>
                  <a:pt x="12388" y="11847"/>
                </a:cubicBezTo>
                <a:lnTo>
                  <a:pt x="11637" y="11847"/>
                </a:lnTo>
                <a:cubicBezTo>
                  <a:pt x="11628" y="11534"/>
                  <a:pt x="11570" y="11296"/>
                  <a:pt x="11463" y="11130"/>
                </a:cubicBezTo>
                <a:cubicBezTo>
                  <a:pt x="11355" y="10965"/>
                  <a:pt x="11238" y="10882"/>
                  <a:pt x="11001" y="10882"/>
                </a:cubicBezTo>
                <a:lnTo>
                  <a:pt x="11001" y="12819"/>
                </a:lnTo>
                <a:cubicBezTo>
                  <a:pt x="11199" y="12894"/>
                  <a:pt x="11336" y="12978"/>
                  <a:pt x="11525" y="13076"/>
                </a:cubicBezTo>
                <a:cubicBezTo>
                  <a:pt x="11714" y="13175"/>
                  <a:pt x="11881" y="13300"/>
                  <a:pt x="12026" y="13453"/>
                </a:cubicBezTo>
                <a:cubicBezTo>
                  <a:pt x="12171" y="13605"/>
                  <a:pt x="12287" y="13795"/>
                  <a:pt x="12375" y="14021"/>
                </a:cubicBezTo>
                <a:cubicBezTo>
                  <a:pt x="12463" y="14248"/>
                  <a:pt x="12507" y="14526"/>
                  <a:pt x="12507" y="14857"/>
                </a:cubicBezTo>
                <a:cubicBezTo>
                  <a:pt x="12507" y="15199"/>
                  <a:pt x="12466" y="15497"/>
                  <a:pt x="12385" y="15751"/>
                </a:cubicBezTo>
                <a:moveTo>
                  <a:pt x="10800" y="8100"/>
                </a:moveTo>
                <a:cubicBezTo>
                  <a:pt x="8631" y="8100"/>
                  <a:pt x="6873" y="10518"/>
                  <a:pt x="6873" y="13500"/>
                </a:cubicBezTo>
                <a:cubicBezTo>
                  <a:pt x="6873" y="16483"/>
                  <a:pt x="8631" y="18900"/>
                  <a:pt x="10800" y="18900"/>
                </a:cubicBezTo>
                <a:cubicBezTo>
                  <a:pt x="12969" y="18900"/>
                  <a:pt x="14727" y="16483"/>
                  <a:pt x="14727" y="13500"/>
                </a:cubicBezTo>
                <a:cubicBezTo>
                  <a:pt x="14727" y="10518"/>
                  <a:pt x="12969" y="8100"/>
                  <a:pt x="10800" y="8100"/>
                </a:cubicBezTo>
                <a:moveTo>
                  <a:pt x="17182" y="17550"/>
                </a:moveTo>
                <a:lnTo>
                  <a:pt x="16200" y="17550"/>
                </a:lnTo>
                <a:cubicBezTo>
                  <a:pt x="15929" y="17550"/>
                  <a:pt x="15709" y="17852"/>
                  <a:pt x="15709" y="18225"/>
                </a:cubicBezTo>
                <a:cubicBezTo>
                  <a:pt x="15709" y="18598"/>
                  <a:pt x="15929" y="18900"/>
                  <a:pt x="16200" y="18900"/>
                </a:cubicBezTo>
                <a:lnTo>
                  <a:pt x="17182" y="18900"/>
                </a:lnTo>
                <a:cubicBezTo>
                  <a:pt x="17453" y="18900"/>
                  <a:pt x="17673" y="18598"/>
                  <a:pt x="17673" y="18225"/>
                </a:cubicBezTo>
                <a:cubicBezTo>
                  <a:pt x="17673" y="17852"/>
                  <a:pt x="17453" y="17550"/>
                  <a:pt x="17182" y="17550"/>
                </a:cubicBezTo>
                <a:moveTo>
                  <a:pt x="20127" y="8100"/>
                </a:moveTo>
                <a:cubicBezTo>
                  <a:pt x="19856" y="8100"/>
                  <a:pt x="19636" y="7798"/>
                  <a:pt x="19636" y="7425"/>
                </a:cubicBezTo>
                <a:cubicBezTo>
                  <a:pt x="19636" y="7052"/>
                  <a:pt x="19856" y="6750"/>
                  <a:pt x="20127" y="6750"/>
                </a:cubicBezTo>
                <a:cubicBezTo>
                  <a:pt x="20399" y="6750"/>
                  <a:pt x="20618" y="7052"/>
                  <a:pt x="20618" y="7425"/>
                </a:cubicBezTo>
                <a:cubicBezTo>
                  <a:pt x="20618" y="7798"/>
                  <a:pt x="20399" y="8100"/>
                  <a:pt x="20127" y="8100"/>
                </a:cubicBezTo>
                <a:moveTo>
                  <a:pt x="20618" y="17674"/>
                </a:moveTo>
                <a:cubicBezTo>
                  <a:pt x="20464" y="17599"/>
                  <a:pt x="20300" y="17550"/>
                  <a:pt x="20127" y="17550"/>
                </a:cubicBezTo>
                <a:cubicBezTo>
                  <a:pt x="19314" y="17550"/>
                  <a:pt x="18655" y="18457"/>
                  <a:pt x="18655" y="19575"/>
                </a:cubicBezTo>
                <a:cubicBezTo>
                  <a:pt x="18655" y="19813"/>
                  <a:pt x="18690" y="20038"/>
                  <a:pt x="18745" y="20250"/>
                </a:cubicBezTo>
                <a:lnTo>
                  <a:pt x="2855" y="20250"/>
                </a:lnTo>
                <a:cubicBezTo>
                  <a:pt x="2910" y="20038"/>
                  <a:pt x="2945" y="19813"/>
                  <a:pt x="2945" y="19575"/>
                </a:cubicBezTo>
                <a:cubicBezTo>
                  <a:pt x="2945" y="18457"/>
                  <a:pt x="2286" y="17550"/>
                  <a:pt x="1473" y="17550"/>
                </a:cubicBezTo>
                <a:cubicBezTo>
                  <a:pt x="1300" y="17550"/>
                  <a:pt x="1136" y="17599"/>
                  <a:pt x="982" y="17674"/>
                </a:cubicBezTo>
                <a:lnTo>
                  <a:pt x="982" y="9326"/>
                </a:lnTo>
                <a:cubicBezTo>
                  <a:pt x="1136" y="9402"/>
                  <a:pt x="1300" y="9450"/>
                  <a:pt x="1473" y="9450"/>
                </a:cubicBezTo>
                <a:cubicBezTo>
                  <a:pt x="2286" y="9450"/>
                  <a:pt x="2945" y="8544"/>
                  <a:pt x="2945" y="7425"/>
                </a:cubicBezTo>
                <a:cubicBezTo>
                  <a:pt x="2945" y="7187"/>
                  <a:pt x="2910" y="6962"/>
                  <a:pt x="2855" y="6750"/>
                </a:cubicBezTo>
                <a:lnTo>
                  <a:pt x="18745" y="6750"/>
                </a:lnTo>
                <a:cubicBezTo>
                  <a:pt x="18690" y="6962"/>
                  <a:pt x="18655" y="7187"/>
                  <a:pt x="18655" y="7425"/>
                </a:cubicBezTo>
                <a:cubicBezTo>
                  <a:pt x="18655" y="8544"/>
                  <a:pt x="19314" y="9450"/>
                  <a:pt x="20127" y="9450"/>
                </a:cubicBezTo>
                <a:cubicBezTo>
                  <a:pt x="20300" y="9450"/>
                  <a:pt x="20464" y="9402"/>
                  <a:pt x="20618" y="9326"/>
                </a:cubicBezTo>
                <a:cubicBezTo>
                  <a:pt x="20618" y="9326"/>
                  <a:pt x="20618" y="17674"/>
                  <a:pt x="20618" y="17674"/>
                </a:cubicBezTo>
                <a:close/>
                <a:moveTo>
                  <a:pt x="20127" y="20250"/>
                </a:moveTo>
                <a:cubicBezTo>
                  <a:pt x="19856" y="20250"/>
                  <a:pt x="19636" y="19948"/>
                  <a:pt x="19636" y="19575"/>
                </a:cubicBezTo>
                <a:cubicBezTo>
                  <a:pt x="19636" y="19203"/>
                  <a:pt x="19856" y="18900"/>
                  <a:pt x="20127" y="18900"/>
                </a:cubicBezTo>
                <a:cubicBezTo>
                  <a:pt x="20399" y="18900"/>
                  <a:pt x="20618" y="19203"/>
                  <a:pt x="20618" y="19575"/>
                </a:cubicBezTo>
                <a:cubicBezTo>
                  <a:pt x="20618" y="19948"/>
                  <a:pt x="20399" y="20250"/>
                  <a:pt x="20127" y="20250"/>
                </a:cubicBezTo>
                <a:moveTo>
                  <a:pt x="1473" y="20250"/>
                </a:moveTo>
                <a:cubicBezTo>
                  <a:pt x="1201" y="20250"/>
                  <a:pt x="982" y="19948"/>
                  <a:pt x="982" y="19575"/>
                </a:cubicBezTo>
                <a:cubicBezTo>
                  <a:pt x="982" y="19203"/>
                  <a:pt x="1201" y="18900"/>
                  <a:pt x="1473" y="18900"/>
                </a:cubicBezTo>
                <a:cubicBezTo>
                  <a:pt x="1744" y="18900"/>
                  <a:pt x="1964" y="19203"/>
                  <a:pt x="1964" y="19575"/>
                </a:cubicBezTo>
                <a:cubicBezTo>
                  <a:pt x="1964" y="19948"/>
                  <a:pt x="1744" y="20250"/>
                  <a:pt x="1473" y="20250"/>
                </a:cubicBezTo>
                <a:moveTo>
                  <a:pt x="1473" y="6750"/>
                </a:moveTo>
                <a:cubicBezTo>
                  <a:pt x="1744" y="6750"/>
                  <a:pt x="1964" y="7052"/>
                  <a:pt x="1964" y="7425"/>
                </a:cubicBezTo>
                <a:cubicBezTo>
                  <a:pt x="1964" y="7798"/>
                  <a:pt x="1744" y="8100"/>
                  <a:pt x="1473" y="8100"/>
                </a:cubicBezTo>
                <a:cubicBezTo>
                  <a:pt x="1201" y="8100"/>
                  <a:pt x="982" y="7798"/>
                  <a:pt x="982" y="7425"/>
                </a:cubicBezTo>
                <a:cubicBezTo>
                  <a:pt x="982" y="7052"/>
                  <a:pt x="1201" y="6750"/>
                  <a:pt x="1473" y="6750"/>
                </a:cubicBezTo>
                <a:moveTo>
                  <a:pt x="20618" y="5400"/>
                </a:moveTo>
                <a:lnTo>
                  <a:pt x="982" y="5400"/>
                </a:lnTo>
                <a:cubicBezTo>
                  <a:pt x="440" y="5400"/>
                  <a:pt x="0" y="6004"/>
                  <a:pt x="0" y="6750"/>
                </a:cubicBezTo>
                <a:lnTo>
                  <a:pt x="0" y="20250"/>
                </a:lnTo>
                <a:cubicBezTo>
                  <a:pt x="0" y="20996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6"/>
                  <a:pt x="21600" y="20250"/>
                </a:cubicBezTo>
                <a:lnTo>
                  <a:pt x="21600" y="6750"/>
                </a:lnTo>
                <a:cubicBezTo>
                  <a:pt x="21600" y="6004"/>
                  <a:pt x="21160" y="5400"/>
                  <a:pt x="20618" y="5400"/>
                </a:cubicBezTo>
                <a:moveTo>
                  <a:pt x="2455" y="4050"/>
                </a:moveTo>
                <a:lnTo>
                  <a:pt x="19145" y="4050"/>
                </a:lnTo>
                <a:cubicBezTo>
                  <a:pt x="19417" y="4050"/>
                  <a:pt x="19636" y="3748"/>
                  <a:pt x="19636" y="3376"/>
                </a:cubicBezTo>
                <a:cubicBezTo>
                  <a:pt x="19636" y="3002"/>
                  <a:pt x="19417" y="2700"/>
                  <a:pt x="19145" y="2700"/>
                </a:cubicBezTo>
                <a:lnTo>
                  <a:pt x="2455" y="2700"/>
                </a:lnTo>
                <a:cubicBezTo>
                  <a:pt x="2183" y="2700"/>
                  <a:pt x="1964" y="3002"/>
                  <a:pt x="1964" y="3376"/>
                </a:cubicBezTo>
                <a:cubicBezTo>
                  <a:pt x="1964" y="3748"/>
                  <a:pt x="2183" y="4050"/>
                  <a:pt x="2455" y="4050"/>
                </a:cubicBezTo>
                <a:moveTo>
                  <a:pt x="4418" y="1350"/>
                </a:moveTo>
                <a:lnTo>
                  <a:pt x="17182" y="1350"/>
                </a:lnTo>
                <a:cubicBezTo>
                  <a:pt x="17453" y="1350"/>
                  <a:pt x="17673" y="1048"/>
                  <a:pt x="17673" y="675"/>
                </a:cubicBezTo>
                <a:cubicBezTo>
                  <a:pt x="17673" y="302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302"/>
                  <a:pt x="3927" y="675"/>
                </a:cubicBezTo>
                <a:cubicBezTo>
                  <a:pt x="3927" y="1048"/>
                  <a:pt x="4147" y="1350"/>
                  <a:pt x="4418" y="1350"/>
                </a:cubicBezTo>
                <a:moveTo>
                  <a:pt x="5400" y="8100"/>
                </a:moveTo>
                <a:lnTo>
                  <a:pt x="4418" y="8100"/>
                </a:lnTo>
                <a:cubicBezTo>
                  <a:pt x="4147" y="8100"/>
                  <a:pt x="3927" y="8403"/>
                  <a:pt x="3927" y="8775"/>
                </a:cubicBezTo>
                <a:cubicBezTo>
                  <a:pt x="3927" y="9148"/>
                  <a:pt x="4147" y="9450"/>
                  <a:pt x="4418" y="9450"/>
                </a:cubicBezTo>
                <a:lnTo>
                  <a:pt x="5400" y="9450"/>
                </a:lnTo>
                <a:cubicBezTo>
                  <a:pt x="5671" y="9450"/>
                  <a:pt x="5891" y="9148"/>
                  <a:pt x="5891" y="8775"/>
                </a:cubicBezTo>
                <a:cubicBezTo>
                  <a:pt x="5891" y="8403"/>
                  <a:pt x="5671" y="8100"/>
                  <a:pt x="5400" y="810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b="1" dirty="0"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  <p:sp>
        <p:nvSpPr>
          <p:cNvPr id="73" name="Shape 2799">
            <a:extLst>
              <a:ext uri="{FF2B5EF4-FFF2-40B4-BE49-F238E27FC236}">
                <a16:creationId xmlns:a16="http://schemas.microsoft.com/office/drawing/2014/main" id="{C072BDB6-91F3-4D4B-B551-E7059528AE2C}"/>
              </a:ext>
            </a:extLst>
          </p:cNvPr>
          <p:cNvSpPr>
            <a:spLocks noChangeAspect="1"/>
          </p:cNvSpPr>
          <p:nvPr/>
        </p:nvSpPr>
        <p:spPr>
          <a:xfrm rot="21403912">
            <a:off x="10044684" y="2391875"/>
            <a:ext cx="441294" cy="2502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916" y="11782"/>
                </a:moveTo>
                <a:cubicBezTo>
                  <a:pt x="9916" y="11929"/>
                  <a:pt x="9939" y="12054"/>
                  <a:pt x="9982" y="12159"/>
                </a:cubicBezTo>
                <a:cubicBezTo>
                  <a:pt x="10026" y="12263"/>
                  <a:pt x="10082" y="12351"/>
                  <a:pt x="10151" y="12425"/>
                </a:cubicBezTo>
                <a:cubicBezTo>
                  <a:pt x="10219" y="12498"/>
                  <a:pt x="10298" y="12557"/>
                  <a:pt x="10388" y="12604"/>
                </a:cubicBezTo>
                <a:cubicBezTo>
                  <a:pt x="10478" y="12650"/>
                  <a:pt x="10513" y="12688"/>
                  <a:pt x="10605" y="12719"/>
                </a:cubicBezTo>
                <a:lnTo>
                  <a:pt x="10605" y="10882"/>
                </a:lnTo>
                <a:cubicBezTo>
                  <a:pt x="10368" y="10882"/>
                  <a:pt x="10241" y="10952"/>
                  <a:pt x="10111" y="11090"/>
                </a:cubicBezTo>
                <a:cubicBezTo>
                  <a:pt x="9981" y="11227"/>
                  <a:pt x="9916" y="11458"/>
                  <a:pt x="9916" y="11782"/>
                </a:cubicBezTo>
                <a:moveTo>
                  <a:pt x="11501" y="14278"/>
                </a:moveTo>
                <a:cubicBezTo>
                  <a:pt x="11425" y="14199"/>
                  <a:pt x="11338" y="14135"/>
                  <a:pt x="11242" y="14086"/>
                </a:cubicBezTo>
                <a:cubicBezTo>
                  <a:pt x="11145" y="14037"/>
                  <a:pt x="11102" y="13994"/>
                  <a:pt x="11001" y="13958"/>
                </a:cubicBezTo>
                <a:lnTo>
                  <a:pt x="11001" y="16096"/>
                </a:lnTo>
                <a:cubicBezTo>
                  <a:pt x="11238" y="16071"/>
                  <a:pt x="11377" y="15975"/>
                  <a:pt x="11528" y="15806"/>
                </a:cubicBezTo>
                <a:cubicBezTo>
                  <a:pt x="11680" y="15638"/>
                  <a:pt x="11756" y="15371"/>
                  <a:pt x="11756" y="15004"/>
                </a:cubicBezTo>
                <a:cubicBezTo>
                  <a:pt x="11756" y="14833"/>
                  <a:pt x="11733" y="14689"/>
                  <a:pt x="11686" y="14572"/>
                </a:cubicBezTo>
                <a:cubicBezTo>
                  <a:pt x="11640" y="14456"/>
                  <a:pt x="11579" y="14358"/>
                  <a:pt x="11501" y="14278"/>
                </a:cubicBezTo>
                <a:moveTo>
                  <a:pt x="12385" y="15751"/>
                </a:moveTo>
                <a:cubicBezTo>
                  <a:pt x="12304" y="16006"/>
                  <a:pt x="12193" y="16216"/>
                  <a:pt x="12052" y="16385"/>
                </a:cubicBezTo>
                <a:cubicBezTo>
                  <a:pt x="11911" y="16553"/>
                  <a:pt x="11747" y="16681"/>
                  <a:pt x="11558" y="16770"/>
                </a:cubicBezTo>
                <a:cubicBezTo>
                  <a:pt x="11369" y="16859"/>
                  <a:pt x="11221" y="16910"/>
                  <a:pt x="11001" y="16922"/>
                </a:cubicBezTo>
                <a:lnTo>
                  <a:pt x="11001" y="17549"/>
                </a:lnTo>
                <a:lnTo>
                  <a:pt x="10605" y="17549"/>
                </a:lnTo>
                <a:lnTo>
                  <a:pt x="10605" y="16922"/>
                </a:lnTo>
                <a:cubicBezTo>
                  <a:pt x="10368" y="16915"/>
                  <a:pt x="10206" y="16863"/>
                  <a:pt x="10009" y="16766"/>
                </a:cubicBezTo>
                <a:cubicBezTo>
                  <a:pt x="9811" y="16667"/>
                  <a:pt x="9642" y="16528"/>
                  <a:pt x="9501" y="16348"/>
                </a:cubicBezTo>
                <a:cubicBezTo>
                  <a:pt x="9361" y="16168"/>
                  <a:pt x="9252" y="15946"/>
                  <a:pt x="9175" y="15683"/>
                </a:cubicBezTo>
                <a:cubicBezTo>
                  <a:pt x="9098" y="15420"/>
                  <a:pt x="9062" y="15117"/>
                  <a:pt x="9066" y="14775"/>
                </a:cubicBezTo>
                <a:lnTo>
                  <a:pt x="9818" y="14775"/>
                </a:lnTo>
                <a:cubicBezTo>
                  <a:pt x="9813" y="15178"/>
                  <a:pt x="9877" y="15496"/>
                  <a:pt x="10009" y="15729"/>
                </a:cubicBezTo>
                <a:cubicBezTo>
                  <a:pt x="10140" y="15961"/>
                  <a:pt x="10302" y="16083"/>
                  <a:pt x="10605" y="16096"/>
                </a:cubicBezTo>
                <a:lnTo>
                  <a:pt x="10605" y="13875"/>
                </a:lnTo>
                <a:cubicBezTo>
                  <a:pt x="10425" y="13807"/>
                  <a:pt x="10302" y="13726"/>
                  <a:pt x="10124" y="13631"/>
                </a:cubicBezTo>
                <a:cubicBezTo>
                  <a:pt x="9946" y="13537"/>
                  <a:pt x="9786" y="13414"/>
                  <a:pt x="9643" y="13264"/>
                </a:cubicBezTo>
                <a:cubicBezTo>
                  <a:pt x="9500" y="13115"/>
                  <a:pt x="9385" y="12927"/>
                  <a:pt x="9297" y="12700"/>
                </a:cubicBezTo>
                <a:cubicBezTo>
                  <a:pt x="9209" y="12474"/>
                  <a:pt x="9165" y="12192"/>
                  <a:pt x="9165" y="11855"/>
                </a:cubicBezTo>
                <a:cubicBezTo>
                  <a:pt x="9165" y="11562"/>
                  <a:pt x="9206" y="11304"/>
                  <a:pt x="9287" y="11080"/>
                </a:cubicBezTo>
                <a:cubicBezTo>
                  <a:pt x="9369" y="10857"/>
                  <a:pt x="9478" y="10670"/>
                  <a:pt x="9617" y="10520"/>
                </a:cubicBezTo>
                <a:cubicBezTo>
                  <a:pt x="9755" y="10370"/>
                  <a:pt x="9914" y="10256"/>
                  <a:pt x="10094" y="10176"/>
                </a:cubicBezTo>
                <a:cubicBezTo>
                  <a:pt x="10274" y="10097"/>
                  <a:pt x="10407" y="10057"/>
                  <a:pt x="10605" y="10057"/>
                </a:cubicBezTo>
                <a:lnTo>
                  <a:pt x="10605" y="9455"/>
                </a:lnTo>
                <a:lnTo>
                  <a:pt x="11001" y="9455"/>
                </a:lnTo>
                <a:lnTo>
                  <a:pt x="11001" y="10057"/>
                </a:lnTo>
                <a:cubicBezTo>
                  <a:pt x="11199" y="10057"/>
                  <a:pt x="11329" y="10093"/>
                  <a:pt x="11505" y="10167"/>
                </a:cubicBezTo>
                <a:cubicBezTo>
                  <a:pt x="11681" y="10240"/>
                  <a:pt x="11834" y="10350"/>
                  <a:pt x="11963" y="10498"/>
                </a:cubicBezTo>
                <a:cubicBezTo>
                  <a:pt x="12093" y="10644"/>
                  <a:pt x="12196" y="10831"/>
                  <a:pt x="12273" y="11057"/>
                </a:cubicBezTo>
                <a:cubicBezTo>
                  <a:pt x="12350" y="11284"/>
                  <a:pt x="12388" y="11547"/>
                  <a:pt x="12388" y="11847"/>
                </a:cubicBezTo>
                <a:lnTo>
                  <a:pt x="11637" y="11847"/>
                </a:lnTo>
                <a:cubicBezTo>
                  <a:pt x="11628" y="11534"/>
                  <a:pt x="11570" y="11296"/>
                  <a:pt x="11463" y="11130"/>
                </a:cubicBezTo>
                <a:cubicBezTo>
                  <a:pt x="11355" y="10965"/>
                  <a:pt x="11238" y="10882"/>
                  <a:pt x="11001" y="10882"/>
                </a:cubicBezTo>
                <a:lnTo>
                  <a:pt x="11001" y="12819"/>
                </a:lnTo>
                <a:cubicBezTo>
                  <a:pt x="11199" y="12894"/>
                  <a:pt x="11336" y="12978"/>
                  <a:pt x="11525" y="13076"/>
                </a:cubicBezTo>
                <a:cubicBezTo>
                  <a:pt x="11714" y="13175"/>
                  <a:pt x="11881" y="13300"/>
                  <a:pt x="12026" y="13453"/>
                </a:cubicBezTo>
                <a:cubicBezTo>
                  <a:pt x="12171" y="13605"/>
                  <a:pt x="12287" y="13795"/>
                  <a:pt x="12375" y="14021"/>
                </a:cubicBezTo>
                <a:cubicBezTo>
                  <a:pt x="12463" y="14248"/>
                  <a:pt x="12507" y="14526"/>
                  <a:pt x="12507" y="14857"/>
                </a:cubicBezTo>
                <a:cubicBezTo>
                  <a:pt x="12507" y="15199"/>
                  <a:pt x="12466" y="15497"/>
                  <a:pt x="12385" y="15751"/>
                </a:cubicBezTo>
                <a:moveTo>
                  <a:pt x="10800" y="8100"/>
                </a:moveTo>
                <a:cubicBezTo>
                  <a:pt x="8631" y="8100"/>
                  <a:pt x="6873" y="10518"/>
                  <a:pt x="6873" y="13500"/>
                </a:cubicBezTo>
                <a:cubicBezTo>
                  <a:pt x="6873" y="16483"/>
                  <a:pt x="8631" y="18900"/>
                  <a:pt x="10800" y="18900"/>
                </a:cubicBezTo>
                <a:cubicBezTo>
                  <a:pt x="12969" y="18900"/>
                  <a:pt x="14727" y="16483"/>
                  <a:pt x="14727" y="13500"/>
                </a:cubicBezTo>
                <a:cubicBezTo>
                  <a:pt x="14727" y="10518"/>
                  <a:pt x="12969" y="8100"/>
                  <a:pt x="10800" y="8100"/>
                </a:cubicBezTo>
                <a:moveTo>
                  <a:pt x="17182" y="17550"/>
                </a:moveTo>
                <a:lnTo>
                  <a:pt x="16200" y="17550"/>
                </a:lnTo>
                <a:cubicBezTo>
                  <a:pt x="15929" y="17550"/>
                  <a:pt x="15709" y="17852"/>
                  <a:pt x="15709" y="18225"/>
                </a:cubicBezTo>
                <a:cubicBezTo>
                  <a:pt x="15709" y="18598"/>
                  <a:pt x="15929" y="18900"/>
                  <a:pt x="16200" y="18900"/>
                </a:cubicBezTo>
                <a:lnTo>
                  <a:pt x="17182" y="18900"/>
                </a:lnTo>
                <a:cubicBezTo>
                  <a:pt x="17453" y="18900"/>
                  <a:pt x="17673" y="18598"/>
                  <a:pt x="17673" y="18225"/>
                </a:cubicBezTo>
                <a:cubicBezTo>
                  <a:pt x="17673" y="17852"/>
                  <a:pt x="17453" y="17550"/>
                  <a:pt x="17182" y="17550"/>
                </a:cubicBezTo>
                <a:moveTo>
                  <a:pt x="20127" y="8100"/>
                </a:moveTo>
                <a:cubicBezTo>
                  <a:pt x="19856" y="8100"/>
                  <a:pt x="19636" y="7798"/>
                  <a:pt x="19636" y="7425"/>
                </a:cubicBezTo>
                <a:cubicBezTo>
                  <a:pt x="19636" y="7052"/>
                  <a:pt x="19856" y="6750"/>
                  <a:pt x="20127" y="6750"/>
                </a:cubicBezTo>
                <a:cubicBezTo>
                  <a:pt x="20399" y="6750"/>
                  <a:pt x="20618" y="7052"/>
                  <a:pt x="20618" y="7425"/>
                </a:cubicBezTo>
                <a:cubicBezTo>
                  <a:pt x="20618" y="7798"/>
                  <a:pt x="20399" y="8100"/>
                  <a:pt x="20127" y="8100"/>
                </a:cubicBezTo>
                <a:moveTo>
                  <a:pt x="20618" y="17674"/>
                </a:moveTo>
                <a:cubicBezTo>
                  <a:pt x="20464" y="17599"/>
                  <a:pt x="20300" y="17550"/>
                  <a:pt x="20127" y="17550"/>
                </a:cubicBezTo>
                <a:cubicBezTo>
                  <a:pt x="19314" y="17550"/>
                  <a:pt x="18655" y="18457"/>
                  <a:pt x="18655" y="19575"/>
                </a:cubicBezTo>
                <a:cubicBezTo>
                  <a:pt x="18655" y="19813"/>
                  <a:pt x="18690" y="20038"/>
                  <a:pt x="18745" y="20250"/>
                </a:cubicBezTo>
                <a:lnTo>
                  <a:pt x="2855" y="20250"/>
                </a:lnTo>
                <a:cubicBezTo>
                  <a:pt x="2910" y="20038"/>
                  <a:pt x="2945" y="19813"/>
                  <a:pt x="2945" y="19575"/>
                </a:cubicBezTo>
                <a:cubicBezTo>
                  <a:pt x="2945" y="18457"/>
                  <a:pt x="2286" y="17550"/>
                  <a:pt x="1473" y="17550"/>
                </a:cubicBezTo>
                <a:cubicBezTo>
                  <a:pt x="1300" y="17550"/>
                  <a:pt x="1136" y="17599"/>
                  <a:pt x="982" y="17674"/>
                </a:cubicBezTo>
                <a:lnTo>
                  <a:pt x="982" y="9326"/>
                </a:lnTo>
                <a:cubicBezTo>
                  <a:pt x="1136" y="9402"/>
                  <a:pt x="1300" y="9450"/>
                  <a:pt x="1473" y="9450"/>
                </a:cubicBezTo>
                <a:cubicBezTo>
                  <a:pt x="2286" y="9450"/>
                  <a:pt x="2945" y="8544"/>
                  <a:pt x="2945" y="7425"/>
                </a:cubicBezTo>
                <a:cubicBezTo>
                  <a:pt x="2945" y="7187"/>
                  <a:pt x="2910" y="6962"/>
                  <a:pt x="2855" y="6750"/>
                </a:cubicBezTo>
                <a:lnTo>
                  <a:pt x="18745" y="6750"/>
                </a:lnTo>
                <a:cubicBezTo>
                  <a:pt x="18690" y="6962"/>
                  <a:pt x="18655" y="7187"/>
                  <a:pt x="18655" y="7425"/>
                </a:cubicBezTo>
                <a:cubicBezTo>
                  <a:pt x="18655" y="8544"/>
                  <a:pt x="19314" y="9450"/>
                  <a:pt x="20127" y="9450"/>
                </a:cubicBezTo>
                <a:cubicBezTo>
                  <a:pt x="20300" y="9450"/>
                  <a:pt x="20464" y="9402"/>
                  <a:pt x="20618" y="9326"/>
                </a:cubicBezTo>
                <a:cubicBezTo>
                  <a:pt x="20618" y="9326"/>
                  <a:pt x="20618" y="17674"/>
                  <a:pt x="20618" y="17674"/>
                </a:cubicBezTo>
                <a:close/>
                <a:moveTo>
                  <a:pt x="20127" y="20250"/>
                </a:moveTo>
                <a:cubicBezTo>
                  <a:pt x="19856" y="20250"/>
                  <a:pt x="19636" y="19948"/>
                  <a:pt x="19636" y="19575"/>
                </a:cubicBezTo>
                <a:cubicBezTo>
                  <a:pt x="19636" y="19203"/>
                  <a:pt x="19856" y="18900"/>
                  <a:pt x="20127" y="18900"/>
                </a:cubicBezTo>
                <a:cubicBezTo>
                  <a:pt x="20399" y="18900"/>
                  <a:pt x="20618" y="19203"/>
                  <a:pt x="20618" y="19575"/>
                </a:cubicBezTo>
                <a:cubicBezTo>
                  <a:pt x="20618" y="19948"/>
                  <a:pt x="20399" y="20250"/>
                  <a:pt x="20127" y="20250"/>
                </a:cubicBezTo>
                <a:moveTo>
                  <a:pt x="1473" y="20250"/>
                </a:moveTo>
                <a:cubicBezTo>
                  <a:pt x="1201" y="20250"/>
                  <a:pt x="982" y="19948"/>
                  <a:pt x="982" y="19575"/>
                </a:cubicBezTo>
                <a:cubicBezTo>
                  <a:pt x="982" y="19203"/>
                  <a:pt x="1201" y="18900"/>
                  <a:pt x="1473" y="18900"/>
                </a:cubicBezTo>
                <a:cubicBezTo>
                  <a:pt x="1744" y="18900"/>
                  <a:pt x="1964" y="19203"/>
                  <a:pt x="1964" y="19575"/>
                </a:cubicBezTo>
                <a:cubicBezTo>
                  <a:pt x="1964" y="19948"/>
                  <a:pt x="1744" y="20250"/>
                  <a:pt x="1473" y="20250"/>
                </a:cubicBezTo>
                <a:moveTo>
                  <a:pt x="1473" y="6750"/>
                </a:moveTo>
                <a:cubicBezTo>
                  <a:pt x="1744" y="6750"/>
                  <a:pt x="1964" y="7052"/>
                  <a:pt x="1964" y="7425"/>
                </a:cubicBezTo>
                <a:cubicBezTo>
                  <a:pt x="1964" y="7798"/>
                  <a:pt x="1744" y="8100"/>
                  <a:pt x="1473" y="8100"/>
                </a:cubicBezTo>
                <a:cubicBezTo>
                  <a:pt x="1201" y="8100"/>
                  <a:pt x="982" y="7798"/>
                  <a:pt x="982" y="7425"/>
                </a:cubicBezTo>
                <a:cubicBezTo>
                  <a:pt x="982" y="7052"/>
                  <a:pt x="1201" y="6750"/>
                  <a:pt x="1473" y="6750"/>
                </a:cubicBezTo>
                <a:moveTo>
                  <a:pt x="20618" y="5400"/>
                </a:moveTo>
                <a:lnTo>
                  <a:pt x="982" y="5400"/>
                </a:lnTo>
                <a:cubicBezTo>
                  <a:pt x="440" y="5400"/>
                  <a:pt x="0" y="6004"/>
                  <a:pt x="0" y="6750"/>
                </a:cubicBezTo>
                <a:lnTo>
                  <a:pt x="0" y="20250"/>
                </a:lnTo>
                <a:cubicBezTo>
                  <a:pt x="0" y="20996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6"/>
                  <a:pt x="21600" y="20250"/>
                </a:cubicBezTo>
                <a:lnTo>
                  <a:pt x="21600" y="6750"/>
                </a:lnTo>
                <a:cubicBezTo>
                  <a:pt x="21600" y="6004"/>
                  <a:pt x="21160" y="5400"/>
                  <a:pt x="20618" y="5400"/>
                </a:cubicBezTo>
                <a:moveTo>
                  <a:pt x="2455" y="4050"/>
                </a:moveTo>
                <a:lnTo>
                  <a:pt x="19145" y="4050"/>
                </a:lnTo>
                <a:cubicBezTo>
                  <a:pt x="19417" y="4050"/>
                  <a:pt x="19636" y="3748"/>
                  <a:pt x="19636" y="3376"/>
                </a:cubicBezTo>
                <a:cubicBezTo>
                  <a:pt x="19636" y="3002"/>
                  <a:pt x="19417" y="2700"/>
                  <a:pt x="19145" y="2700"/>
                </a:cubicBezTo>
                <a:lnTo>
                  <a:pt x="2455" y="2700"/>
                </a:lnTo>
                <a:cubicBezTo>
                  <a:pt x="2183" y="2700"/>
                  <a:pt x="1964" y="3002"/>
                  <a:pt x="1964" y="3376"/>
                </a:cubicBezTo>
                <a:cubicBezTo>
                  <a:pt x="1964" y="3748"/>
                  <a:pt x="2183" y="4050"/>
                  <a:pt x="2455" y="4050"/>
                </a:cubicBezTo>
                <a:moveTo>
                  <a:pt x="4418" y="1350"/>
                </a:moveTo>
                <a:lnTo>
                  <a:pt x="17182" y="1350"/>
                </a:lnTo>
                <a:cubicBezTo>
                  <a:pt x="17453" y="1350"/>
                  <a:pt x="17673" y="1048"/>
                  <a:pt x="17673" y="675"/>
                </a:cubicBezTo>
                <a:cubicBezTo>
                  <a:pt x="17673" y="302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302"/>
                  <a:pt x="3927" y="675"/>
                </a:cubicBezTo>
                <a:cubicBezTo>
                  <a:pt x="3927" y="1048"/>
                  <a:pt x="4147" y="1350"/>
                  <a:pt x="4418" y="1350"/>
                </a:cubicBezTo>
                <a:moveTo>
                  <a:pt x="5400" y="8100"/>
                </a:moveTo>
                <a:lnTo>
                  <a:pt x="4418" y="8100"/>
                </a:lnTo>
                <a:cubicBezTo>
                  <a:pt x="4147" y="8100"/>
                  <a:pt x="3927" y="8403"/>
                  <a:pt x="3927" y="8775"/>
                </a:cubicBezTo>
                <a:cubicBezTo>
                  <a:pt x="3927" y="9148"/>
                  <a:pt x="4147" y="9450"/>
                  <a:pt x="4418" y="9450"/>
                </a:cubicBezTo>
                <a:lnTo>
                  <a:pt x="5400" y="9450"/>
                </a:lnTo>
                <a:cubicBezTo>
                  <a:pt x="5671" y="9450"/>
                  <a:pt x="5891" y="9148"/>
                  <a:pt x="5891" y="8775"/>
                </a:cubicBezTo>
                <a:cubicBezTo>
                  <a:pt x="5891" y="8403"/>
                  <a:pt x="5671" y="8100"/>
                  <a:pt x="5400" y="810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b="1" dirty="0"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  <p:sp>
        <p:nvSpPr>
          <p:cNvPr id="74" name="Shape 2799">
            <a:extLst>
              <a:ext uri="{FF2B5EF4-FFF2-40B4-BE49-F238E27FC236}">
                <a16:creationId xmlns:a16="http://schemas.microsoft.com/office/drawing/2014/main" id="{3F50F417-EF41-4C93-AC41-8B0F91E6CEF4}"/>
              </a:ext>
            </a:extLst>
          </p:cNvPr>
          <p:cNvSpPr>
            <a:spLocks noChangeAspect="1"/>
          </p:cNvSpPr>
          <p:nvPr/>
        </p:nvSpPr>
        <p:spPr>
          <a:xfrm rot="21403912">
            <a:off x="10030618" y="2799838"/>
            <a:ext cx="441294" cy="2502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916" y="11782"/>
                </a:moveTo>
                <a:cubicBezTo>
                  <a:pt x="9916" y="11929"/>
                  <a:pt x="9939" y="12054"/>
                  <a:pt x="9982" y="12159"/>
                </a:cubicBezTo>
                <a:cubicBezTo>
                  <a:pt x="10026" y="12263"/>
                  <a:pt x="10082" y="12351"/>
                  <a:pt x="10151" y="12425"/>
                </a:cubicBezTo>
                <a:cubicBezTo>
                  <a:pt x="10219" y="12498"/>
                  <a:pt x="10298" y="12557"/>
                  <a:pt x="10388" y="12604"/>
                </a:cubicBezTo>
                <a:cubicBezTo>
                  <a:pt x="10478" y="12650"/>
                  <a:pt x="10513" y="12688"/>
                  <a:pt x="10605" y="12719"/>
                </a:cubicBezTo>
                <a:lnTo>
                  <a:pt x="10605" y="10882"/>
                </a:lnTo>
                <a:cubicBezTo>
                  <a:pt x="10368" y="10882"/>
                  <a:pt x="10241" y="10952"/>
                  <a:pt x="10111" y="11090"/>
                </a:cubicBezTo>
                <a:cubicBezTo>
                  <a:pt x="9981" y="11227"/>
                  <a:pt x="9916" y="11458"/>
                  <a:pt x="9916" y="11782"/>
                </a:cubicBezTo>
                <a:moveTo>
                  <a:pt x="11501" y="14278"/>
                </a:moveTo>
                <a:cubicBezTo>
                  <a:pt x="11425" y="14199"/>
                  <a:pt x="11338" y="14135"/>
                  <a:pt x="11242" y="14086"/>
                </a:cubicBezTo>
                <a:cubicBezTo>
                  <a:pt x="11145" y="14037"/>
                  <a:pt x="11102" y="13994"/>
                  <a:pt x="11001" y="13958"/>
                </a:cubicBezTo>
                <a:lnTo>
                  <a:pt x="11001" y="16096"/>
                </a:lnTo>
                <a:cubicBezTo>
                  <a:pt x="11238" y="16071"/>
                  <a:pt x="11377" y="15975"/>
                  <a:pt x="11528" y="15806"/>
                </a:cubicBezTo>
                <a:cubicBezTo>
                  <a:pt x="11680" y="15638"/>
                  <a:pt x="11756" y="15371"/>
                  <a:pt x="11756" y="15004"/>
                </a:cubicBezTo>
                <a:cubicBezTo>
                  <a:pt x="11756" y="14833"/>
                  <a:pt x="11733" y="14689"/>
                  <a:pt x="11686" y="14572"/>
                </a:cubicBezTo>
                <a:cubicBezTo>
                  <a:pt x="11640" y="14456"/>
                  <a:pt x="11579" y="14358"/>
                  <a:pt x="11501" y="14278"/>
                </a:cubicBezTo>
                <a:moveTo>
                  <a:pt x="12385" y="15751"/>
                </a:moveTo>
                <a:cubicBezTo>
                  <a:pt x="12304" y="16006"/>
                  <a:pt x="12193" y="16216"/>
                  <a:pt x="12052" y="16385"/>
                </a:cubicBezTo>
                <a:cubicBezTo>
                  <a:pt x="11911" y="16553"/>
                  <a:pt x="11747" y="16681"/>
                  <a:pt x="11558" y="16770"/>
                </a:cubicBezTo>
                <a:cubicBezTo>
                  <a:pt x="11369" y="16859"/>
                  <a:pt x="11221" y="16910"/>
                  <a:pt x="11001" y="16922"/>
                </a:cubicBezTo>
                <a:lnTo>
                  <a:pt x="11001" y="17549"/>
                </a:lnTo>
                <a:lnTo>
                  <a:pt x="10605" y="17549"/>
                </a:lnTo>
                <a:lnTo>
                  <a:pt x="10605" y="16922"/>
                </a:lnTo>
                <a:cubicBezTo>
                  <a:pt x="10368" y="16915"/>
                  <a:pt x="10206" y="16863"/>
                  <a:pt x="10009" y="16766"/>
                </a:cubicBezTo>
                <a:cubicBezTo>
                  <a:pt x="9811" y="16667"/>
                  <a:pt x="9642" y="16528"/>
                  <a:pt x="9501" y="16348"/>
                </a:cubicBezTo>
                <a:cubicBezTo>
                  <a:pt x="9361" y="16168"/>
                  <a:pt x="9252" y="15946"/>
                  <a:pt x="9175" y="15683"/>
                </a:cubicBezTo>
                <a:cubicBezTo>
                  <a:pt x="9098" y="15420"/>
                  <a:pt x="9062" y="15117"/>
                  <a:pt x="9066" y="14775"/>
                </a:cubicBezTo>
                <a:lnTo>
                  <a:pt x="9818" y="14775"/>
                </a:lnTo>
                <a:cubicBezTo>
                  <a:pt x="9813" y="15178"/>
                  <a:pt x="9877" y="15496"/>
                  <a:pt x="10009" y="15729"/>
                </a:cubicBezTo>
                <a:cubicBezTo>
                  <a:pt x="10140" y="15961"/>
                  <a:pt x="10302" y="16083"/>
                  <a:pt x="10605" y="16096"/>
                </a:cubicBezTo>
                <a:lnTo>
                  <a:pt x="10605" y="13875"/>
                </a:lnTo>
                <a:cubicBezTo>
                  <a:pt x="10425" y="13807"/>
                  <a:pt x="10302" y="13726"/>
                  <a:pt x="10124" y="13631"/>
                </a:cubicBezTo>
                <a:cubicBezTo>
                  <a:pt x="9946" y="13537"/>
                  <a:pt x="9786" y="13414"/>
                  <a:pt x="9643" y="13264"/>
                </a:cubicBezTo>
                <a:cubicBezTo>
                  <a:pt x="9500" y="13115"/>
                  <a:pt x="9385" y="12927"/>
                  <a:pt x="9297" y="12700"/>
                </a:cubicBezTo>
                <a:cubicBezTo>
                  <a:pt x="9209" y="12474"/>
                  <a:pt x="9165" y="12192"/>
                  <a:pt x="9165" y="11855"/>
                </a:cubicBezTo>
                <a:cubicBezTo>
                  <a:pt x="9165" y="11562"/>
                  <a:pt x="9206" y="11304"/>
                  <a:pt x="9287" y="11080"/>
                </a:cubicBezTo>
                <a:cubicBezTo>
                  <a:pt x="9369" y="10857"/>
                  <a:pt x="9478" y="10670"/>
                  <a:pt x="9617" y="10520"/>
                </a:cubicBezTo>
                <a:cubicBezTo>
                  <a:pt x="9755" y="10370"/>
                  <a:pt x="9914" y="10256"/>
                  <a:pt x="10094" y="10176"/>
                </a:cubicBezTo>
                <a:cubicBezTo>
                  <a:pt x="10274" y="10097"/>
                  <a:pt x="10407" y="10057"/>
                  <a:pt x="10605" y="10057"/>
                </a:cubicBezTo>
                <a:lnTo>
                  <a:pt x="10605" y="9455"/>
                </a:lnTo>
                <a:lnTo>
                  <a:pt x="11001" y="9455"/>
                </a:lnTo>
                <a:lnTo>
                  <a:pt x="11001" y="10057"/>
                </a:lnTo>
                <a:cubicBezTo>
                  <a:pt x="11199" y="10057"/>
                  <a:pt x="11329" y="10093"/>
                  <a:pt x="11505" y="10167"/>
                </a:cubicBezTo>
                <a:cubicBezTo>
                  <a:pt x="11681" y="10240"/>
                  <a:pt x="11834" y="10350"/>
                  <a:pt x="11963" y="10498"/>
                </a:cubicBezTo>
                <a:cubicBezTo>
                  <a:pt x="12093" y="10644"/>
                  <a:pt x="12196" y="10831"/>
                  <a:pt x="12273" y="11057"/>
                </a:cubicBezTo>
                <a:cubicBezTo>
                  <a:pt x="12350" y="11284"/>
                  <a:pt x="12388" y="11547"/>
                  <a:pt x="12388" y="11847"/>
                </a:cubicBezTo>
                <a:lnTo>
                  <a:pt x="11637" y="11847"/>
                </a:lnTo>
                <a:cubicBezTo>
                  <a:pt x="11628" y="11534"/>
                  <a:pt x="11570" y="11296"/>
                  <a:pt x="11463" y="11130"/>
                </a:cubicBezTo>
                <a:cubicBezTo>
                  <a:pt x="11355" y="10965"/>
                  <a:pt x="11238" y="10882"/>
                  <a:pt x="11001" y="10882"/>
                </a:cubicBezTo>
                <a:lnTo>
                  <a:pt x="11001" y="12819"/>
                </a:lnTo>
                <a:cubicBezTo>
                  <a:pt x="11199" y="12894"/>
                  <a:pt x="11336" y="12978"/>
                  <a:pt x="11525" y="13076"/>
                </a:cubicBezTo>
                <a:cubicBezTo>
                  <a:pt x="11714" y="13175"/>
                  <a:pt x="11881" y="13300"/>
                  <a:pt x="12026" y="13453"/>
                </a:cubicBezTo>
                <a:cubicBezTo>
                  <a:pt x="12171" y="13605"/>
                  <a:pt x="12287" y="13795"/>
                  <a:pt x="12375" y="14021"/>
                </a:cubicBezTo>
                <a:cubicBezTo>
                  <a:pt x="12463" y="14248"/>
                  <a:pt x="12507" y="14526"/>
                  <a:pt x="12507" y="14857"/>
                </a:cubicBezTo>
                <a:cubicBezTo>
                  <a:pt x="12507" y="15199"/>
                  <a:pt x="12466" y="15497"/>
                  <a:pt x="12385" y="15751"/>
                </a:cubicBezTo>
                <a:moveTo>
                  <a:pt x="10800" y="8100"/>
                </a:moveTo>
                <a:cubicBezTo>
                  <a:pt x="8631" y="8100"/>
                  <a:pt x="6873" y="10518"/>
                  <a:pt x="6873" y="13500"/>
                </a:cubicBezTo>
                <a:cubicBezTo>
                  <a:pt x="6873" y="16483"/>
                  <a:pt x="8631" y="18900"/>
                  <a:pt x="10800" y="18900"/>
                </a:cubicBezTo>
                <a:cubicBezTo>
                  <a:pt x="12969" y="18900"/>
                  <a:pt x="14727" y="16483"/>
                  <a:pt x="14727" y="13500"/>
                </a:cubicBezTo>
                <a:cubicBezTo>
                  <a:pt x="14727" y="10518"/>
                  <a:pt x="12969" y="8100"/>
                  <a:pt x="10800" y="8100"/>
                </a:cubicBezTo>
                <a:moveTo>
                  <a:pt x="17182" y="17550"/>
                </a:moveTo>
                <a:lnTo>
                  <a:pt x="16200" y="17550"/>
                </a:lnTo>
                <a:cubicBezTo>
                  <a:pt x="15929" y="17550"/>
                  <a:pt x="15709" y="17852"/>
                  <a:pt x="15709" y="18225"/>
                </a:cubicBezTo>
                <a:cubicBezTo>
                  <a:pt x="15709" y="18598"/>
                  <a:pt x="15929" y="18900"/>
                  <a:pt x="16200" y="18900"/>
                </a:cubicBezTo>
                <a:lnTo>
                  <a:pt x="17182" y="18900"/>
                </a:lnTo>
                <a:cubicBezTo>
                  <a:pt x="17453" y="18900"/>
                  <a:pt x="17673" y="18598"/>
                  <a:pt x="17673" y="18225"/>
                </a:cubicBezTo>
                <a:cubicBezTo>
                  <a:pt x="17673" y="17852"/>
                  <a:pt x="17453" y="17550"/>
                  <a:pt x="17182" y="17550"/>
                </a:cubicBezTo>
                <a:moveTo>
                  <a:pt x="20127" y="8100"/>
                </a:moveTo>
                <a:cubicBezTo>
                  <a:pt x="19856" y="8100"/>
                  <a:pt x="19636" y="7798"/>
                  <a:pt x="19636" y="7425"/>
                </a:cubicBezTo>
                <a:cubicBezTo>
                  <a:pt x="19636" y="7052"/>
                  <a:pt x="19856" y="6750"/>
                  <a:pt x="20127" y="6750"/>
                </a:cubicBezTo>
                <a:cubicBezTo>
                  <a:pt x="20399" y="6750"/>
                  <a:pt x="20618" y="7052"/>
                  <a:pt x="20618" y="7425"/>
                </a:cubicBezTo>
                <a:cubicBezTo>
                  <a:pt x="20618" y="7798"/>
                  <a:pt x="20399" y="8100"/>
                  <a:pt x="20127" y="8100"/>
                </a:cubicBezTo>
                <a:moveTo>
                  <a:pt x="20618" y="17674"/>
                </a:moveTo>
                <a:cubicBezTo>
                  <a:pt x="20464" y="17599"/>
                  <a:pt x="20300" y="17550"/>
                  <a:pt x="20127" y="17550"/>
                </a:cubicBezTo>
                <a:cubicBezTo>
                  <a:pt x="19314" y="17550"/>
                  <a:pt x="18655" y="18457"/>
                  <a:pt x="18655" y="19575"/>
                </a:cubicBezTo>
                <a:cubicBezTo>
                  <a:pt x="18655" y="19813"/>
                  <a:pt x="18690" y="20038"/>
                  <a:pt x="18745" y="20250"/>
                </a:cubicBezTo>
                <a:lnTo>
                  <a:pt x="2855" y="20250"/>
                </a:lnTo>
                <a:cubicBezTo>
                  <a:pt x="2910" y="20038"/>
                  <a:pt x="2945" y="19813"/>
                  <a:pt x="2945" y="19575"/>
                </a:cubicBezTo>
                <a:cubicBezTo>
                  <a:pt x="2945" y="18457"/>
                  <a:pt x="2286" y="17550"/>
                  <a:pt x="1473" y="17550"/>
                </a:cubicBezTo>
                <a:cubicBezTo>
                  <a:pt x="1300" y="17550"/>
                  <a:pt x="1136" y="17599"/>
                  <a:pt x="982" y="17674"/>
                </a:cubicBezTo>
                <a:lnTo>
                  <a:pt x="982" y="9326"/>
                </a:lnTo>
                <a:cubicBezTo>
                  <a:pt x="1136" y="9402"/>
                  <a:pt x="1300" y="9450"/>
                  <a:pt x="1473" y="9450"/>
                </a:cubicBezTo>
                <a:cubicBezTo>
                  <a:pt x="2286" y="9450"/>
                  <a:pt x="2945" y="8544"/>
                  <a:pt x="2945" y="7425"/>
                </a:cubicBezTo>
                <a:cubicBezTo>
                  <a:pt x="2945" y="7187"/>
                  <a:pt x="2910" y="6962"/>
                  <a:pt x="2855" y="6750"/>
                </a:cubicBezTo>
                <a:lnTo>
                  <a:pt x="18745" y="6750"/>
                </a:lnTo>
                <a:cubicBezTo>
                  <a:pt x="18690" y="6962"/>
                  <a:pt x="18655" y="7187"/>
                  <a:pt x="18655" y="7425"/>
                </a:cubicBezTo>
                <a:cubicBezTo>
                  <a:pt x="18655" y="8544"/>
                  <a:pt x="19314" y="9450"/>
                  <a:pt x="20127" y="9450"/>
                </a:cubicBezTo>
                <a:cubicBezTo>
                  <a:pt x="20300" y="9450"/>
                  <a:pt x="20464" y="9402"/>
                  <a:pt x="20618" y="9326"/>
                </a:cubicBezTo>
                <a:cubicBezTo>
                  <a:pt x="20618" y="9326"/>
                  <a:pt x="20618" y="17674"/>
                  <a:pt x="20618" y="17674"/>
                </a:cubicBezTo>
                <a:close/>
                <a:moveTo>
                  <a:pt x="20127" y="20250"/>
                </a:moveTo>
                <a:cubicBezTo>
                  <a:pt x="19856" y="20250"/>
                  <a:pt x="19636" y="19948"/>
                  <a:pt x="19636" y="19575"/>
                </a:cubicBezTo>
                <a:cubicBezTo>
                  <a:pt x="19636" y="19203"/>
                  <a:pt x="19856" y="18900"/>
                  <a:pt x="20127" y="18900"/>
                </a:cubicBezTo>
                <a:cubicBezTo>
                  <a:pt x="20399" y="18900"/>
                  <a:pt x="20618" y="19203"/>
                  <a:pt x="20618" y="19575"/>
                </a:cubicBezTo>
                <a:cubicBezTo>
                  <a:pt x="20618" y="19948"/>
                  <a:pt x="20399" y="20250"/>
                  <a:pt x="20127" y="20250"/>
                </a:cubicBezTo>
                <a:moveTo>
                  <a:pt x="1473" y="20250"/>
                </a:moveTo>
                <a:cubicBezTo>
                  <a:pt x="1201" y="20250"/>
                  <a:pt x="982" y="19948"/>
                  <a:pt x="982" y="19575"/>
                </a:cubicBezTo>
                <a:cubicBezTo>
                  <a:pt x="982" y="19203"/>
                  <a:pt x="1201" y="18900"/>
                  <a:pt x="1473" y="18900"/>
                </a:cubicBezTo>
                <a:cubicBezTo>
                  <a:pt x="1744" y="18900"/>
                  <a:pt x="1964" y="19203"/>
                  <a:pt x="1964" y="19575"/>
                </a:cubicBezTo>
                <a:cubicBezTo>
                  <a:pt x="1964" y="19948"/>
                  <a:pt x="1744" y="20250"/>
                  <a:pt x="1473" y="20250"/>
                </a:cubicBezTo>
                <a:moveTo>
                  <a:pt x="1473" y="6750"/>
                </a:moveTo>
                <a:cubicBezTo>
                  <a:pt x="1744" y="6750"/>
                  <a:pt x="1964" y="7052"/>
                  <a:pt x="1964" y="7425"/>
                </a:cubicBezTo>
                <a:cubicBezTo>
                  <a:pt x="1964" y="7798"/>
                  <a:pt x="1744" y="8100"/>
                  <a:pt x="1473" y="8100"/>
                </a:cubicBezTo>
                <a:cubicBezTo>
                  <a:pt x="1201" y="8100"/>
                  <a:pt x="982" y="7798"/>
                  <a:pt x="982" y="7425"/>
                </a:cubicBezTo>
                <a:cubicBezTo>
                  <a:pt x="982" y="7052"/>
                  <a:pt x="1201" y="6750"/>
                  <a:pt x="1473" y="6750"/>
                </a:cubicBezTo>
                <a:moveTo>
                  <a:pt x="20618" y="5400"/>
                </a:moveTo>
                <a:lnTo>
                  <a:pt x="982" y="5400"/>
                </a:lnTo>
                <a:cubicBezTo>
                  <a:pt x="440" y="5400"/>
                  <a:pt x="0" y="6004"/>
                  <a:pt x="0" y="6750"/>
                </a:cubicBezTo>
                <a:lnTo>
                  <a:pt x="0" y="20250"/>
                </a:lnTo>
                <a:cubicBezTo>
                  <a:pt x="0" y="20996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6"/>
                  <a:pt x="21600" y="20250"/>
                </a:cubicBezTo>
                <a:lnTo>
                  <a:pt x="21600" y="6750"/>
                </a:lnTo>
                <a:cubicBezTo>
                  <a:pt x="21600" y="6004"/>
                  <a:pt x="21160" y="5400"/>
                  <a:pt x="20618" y="5400"/>
                </a:cubicBezTo>
                <a:moveTo>
                  <a:pt x="2455" y="4050"/>
                </a:moveTo>
                <a:lnTo>
                  <a:pt x="19145" y="4050"/>
                </a:lnTo>
                <a:cubicBezTo>
                  <a:pt x="19417" y="4050"/>
                  <a:pt x="19636" y="3748"/>
                  <a:pt x="19636" y="3376"/>
                </a:cubicBezTo>
                <a:cubicBezTo>
                  <a:pt x="19636" y="3002"/>
                  <a:pt x="19417" y="2700"/>
                  <a:pt x="19145" y="2700"/>
                </a:cubicBezTo>
                <a:lnTo>
                  <a:pt x="2455" y="2700"/>
                </a:lnTo>
                <a:cubicBezTo>
                  <a:pt x="2183" y="2700"/>
                  <a:pt x="1964" y="3002"/>
                  <a:pt x="1964" y="3376"/>
                </a:cubicBezTo>
                <a:cubicBezTo>
                  <a:pt x="1964" y="3748"/>
                  <a:pt x="2183" y="4050"/>
                  <a:pt x="2455" y="4050"/>
                </a:cubicBezTo>
                <a:moveTo>
                  <a:pt x="4418" y="1350"/>
                </a:moveTo>
                <a:lnTo>
                  <a:pt x="17182" y="1350"/>
                </a:lnTo>
                <a:cubicBezTo>
                  <a:pt x="17453" y="1350"/>
                  <a:pt x="17673" y="1048"/>
                  <a:pt x="17673" y="675"/>
                </a:cubicBezTo>
                <a:cubicBezTo>
                  <a:pt x="17673" y="302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302"/>
                  <a:pt x="3927" y="675"/>
                </a:cubicBezTo>
                <a:cubicBezTo>
                  <a:pt x="3927" y="1048"/>
                  <a:pt x="4147" y="1350"/>
                  <a:pt x="4418" y="1350"/>
                </a:cubicBezTo>
                <a:moveTo>
                  <a:pt x="5400" y="8100"/>
                </a:moveTo>
                <a:lnTo>
                  <a:pt x="4418" y="8100"/>
                </a:lnTo>
                <a:cubicBezTo>
                  <a:pt x="4147" y="8100"/>
                  <a:pt x="3927" y="8403"/>
                  <a:pt x="3927" y="8775"/>
                </a:cubicBezTo>
                <a:cubicBezTo>
                  <a:pt x="3927" y="9148"/>
                  <a:pt x="4147" y="9450"/>
                  <a:pt x="4418" y="9450"/>
                </a:cubicBezTo>
                <a:lnTo>
                  <a:pt x="5400" y="9450"/>
                </a:lnTo>
                <a:cubicBezTo>
                  <a:pt x="5671" y="9450"/>
                  <a:pt x="5891" y="9148"/>
                  <a:pt x="5891" y="8775"/>
                </a:cubicBezTo>
                <a:cubicBezTo>
                  <a:pt x="5891" y="8403"/>
                  <a:pt x="5671" y="8100"/>
                  <a:pt x="5400" y="810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b="1" dirty="0"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  <p:sp>
        <p:nvSpPr>
          <p:cNvPr id="75" name="Shape 2799">
            <a:extLst>
              <a:ext uri="{FF2B5EF4-FFF2-40B4-BE49-F238E27FC236}">
                <a16:creationId xmlns:a16="http://schemas.microsoft.com/office/drawing/2014/main" id="{1F3A3D9B-7772-4D97-8228-94A1F7BF5C61}"/>
              </a:ext>
            </a:extLst>
          </p:cNvPr>
          <p:cNvSpPr>
            <a:spLocks noChangeAspect="1"/>
          </p:cNvSpPr>
          <p:nvPr/>
        </p:nvSpPr>
        <p:spPr>
          <a:xfrm rot="21403912">
            <a:off x="10649598" y="2110521"/>
            <a:ext cx="441294" cy="2502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916" y="11782"/>
                </a:moveTo>
                <a:cubicBezTo>
                  <a:pt x="9916" y="11929"/>
                  <a:pt x="9939" y="12054"/>
                  <a:pt x="9982" y="12159"/>
                </a:cubicBezTo>
                <a:cubicBezTo>
                  <a:pt x="10026" y="12263"/>
                  <a:pt x="10082" y="12351"/>
                  <a:pt x="10151" y="12425"/>
                </a:cubicBezTo>
                <a:cubicBezTo>
                  <a:pt x="10219" y="12498"/>
                  <a:pt x="10298" y="12557"/>
                  <a:pt x="10388" y="12604"/>
                </a:cubicBezTo>
                <a:cubicBezTo>
                  <a:pt x="10478" y="12650"/>
                  <a:pt x="10513" y="12688"/>
                  <a:pt x="10605" y="12719"/>
                </a:cubicBezTo>
                <a:lnTo>
                  <a:pt x="10605" y="10882"/>
                </a:lnTo>
                <a:cubicBezTo>
                  <a:pt x="10368" y="10882"/>
                  <a:pt x="10241" y="10952"/>
                  <a:pt x="10111" y="11090"/>
                </a:cubicBezTo>
                <a:cubicBezTo>
                  <a:pt x="9981" y="11227"/>
                  <a:pt x="9916" y="11458"/>
                  <a:pt x="9916" y="11782"/>
                </a:cubicBezTo>
                <a:moveTo>
                  <a:pt x="11501" y="14278"/>
                </a:moveTo>
                <a:cubicBezTo>
                  <a:pt x="11425" y="14199"/>
                  <a:pt x="11338" y="14135"/>
                  <a:pt x="11242" y="14086"/>
                </a:cubicBezTo>
                <a:cubicBezTo>
                  <a:pt x="11145" y="14037"/>
                  <a:pt x="11102" y="13994"/>
                  <a:pt x="11001" y="13958"/>
                </a:cubicBezTo>
                <a:lnTo>
                  <a:pt x="11001" y="16096"/>
                </a:lnTo>
                <a:cubicBezTo>
                  <a:pt x="11238" y="16071"/>
                  <a:pt x="11377" y="15975"/>
                  <a:pt x="11528" y="15806"/>
                </a:cubicBezTo>
                <a:cubicBezTo>
                  <a:pt x="11680" y="15638"/>
                  <a:pt x="11756" y="15371"/>
                  <a:pt x="11756" y="15004"/>
                </a:cubicBezTo>
                <a:cubicBezTo>
                  <a:pt x="11756" y="14833"/>
                  <a:pt x="11733" y="14689"/>
                  <a:pt x="11686" y="14572"/>
                </a:cubicBezTo>
                <a:cubicBezTo>
                  <a:pt x="11640" y="14456"/>
                  <a:pt x="11579" y="14358"/>
                  <a:pt x="11501" y="14278"/>
                </a:cubicBezTo>
                <a:moveTo>
                  <a:pt x="12385" y="15751"/>
                </a:moveTo>
                <a:cubicBezTo>
                  <a:pt x="12304" y="16006"/>
                  <a:pt x="12193" y="16216"/>
                  <a:pt x="12052" y="16385"/>
                </a:cubicBezTo>
                <a:cubicBezTo>
                  <a:pt x="11911" y="16553"/>
                  <a:pt x="11747" y="16681"/>
                  <a:pt x="11558" y="16770"/>
                </a:cubicBezTo>
                <a:cubicBezTo>
                  <a:pt x="11369" y="16859"/>
                  <a:pt x="11221" y="16910"/>
                  <a:pt x="11001" y="16922"/>
                </a:cubicBezTo>
                <a:lnTo>
                  <a:pt x="11001" y="17549"/>
                </a:lnTo>
                <a:lnTo>
                  <a:pt x="10605" y="17549"/>
                </a:lnTo>
                <a:lnTo>
                  <a:pt x="10605" y="16922"/>
                </a:lnTo>
                <a:cubicBezTo>
                  <a:pt x="10368" y="16915"/>
                  <a:pt x="10206" y="16863"/>
                  <a:pt x="10009" y="16766"/>
                </a:cubicBezTo>
                <a:cubicBezTo>
                  <a:pt x="9811" y="16667"/>
                  <a:pt x="9642" y="16528"/>
                  <a:pt x="9501" y="16348"/>
                </a:cubicBezTo>
                <a:cubicBezTo>
                  <a:pt x="9361" y="16168"/>
                  <a:pt x="9252" y="15946"/>
                  <a:pt x="9175" y="15683"/>
                </a:cubicBezTo>
                <a:cubicBezTo>
                  <a:pt x="9098" y="15420"/>
                  <a:pt x="9062" y="15117"/>
                  <a:pt x="9066" y="14775"/>
                </a:cubicBezTo>
                <a:lnTo>
                  <a:pt x="9818" y="14775"/>
                </a:lnTo>
                <a:cubicBezTo>
                  <a:pt x="9813" y="15178"/>
                  <a:pt x="9877" y="15496"/>
                  <a:pt x="10009" y="15729"/>
                </a:cubicBezTo>
                <a:cubicBezTo>
                  <a:pt x="10140" y="15961"/>
                  <a:pt x="10302" y="16083"/>
                  <a:pt x="10605" y="16096"/>
                </a:cubicBezTo>
                <a:lnTo>
                  <a:pt x="10605" y="13875"/>
                </a:lnTo>
                <a:cubicBezTo>
                  <a:pt x="10425" y="13807"/>
                  <a:pt x="10302" y="13726"/>
                  <a:pt x="10124" y="13631"/>
                </a:cubicBezTo>
                <a:cubicBezTo>
                  <a:pt x="9946" y="13537"/>
                  <a:pt x="9786" y="13414"/>
                  <a:pt x="9643" y="13264"/>
                </a:cubicBezTo>
                <a:cubicBezTo>
                  <a:pt x="9500" y="13115"/>
                  <a:pt x="9385" y="12927"/>
                  <a:pt x="9297" y="12700"/>
                </a:cubicBezTo>
                <a:cubicBezTo>
                  <a:pt x="9209" y="12474"/>
                  <a:pt x="9165" y="12192"/>
                  <a:pt x="9165" y="11855"/>
                </a:cubicBezTo>
                <a:cubicBezTo>
                  <a:pt x="9165" y="11562"/>
                  <a:pt x="9206" y="11304"/>
                  <a:pt x="9287" y="11080"/>
                </a:cubicBezTo>
                <a:cubicBezTo>
                  <a:pt x="9369" y="10857"/>
                  <a:pt x="9478" y="10670"/>
                  <a:pt x="9617" y="10520"/>
                </a:cubicBezTo>
                <a:cubicBezTo>
                  <a:pt x="9755" y="10370"/>
                  <a:pt x="9914" y="10256"/>
                  <a:pt x="10094" y="10176"/>
                </a:cubicBezTo>
                <a:cubicBezTo>
                  <a:pt x="10274" y="10097"/>
                  <a:pt x="10407" y="10057"/>
                  <a:pt x="10605" y="10057"/>
                </a:cubicBezTo>
                <a:lnTo>
                  <a:pt x="10605" y="9455"/>
                </a:lnTo>
                <a:lnTo>
                  <a:pt x="11001" y="9455"/>
                </a:lnTo>
                <a:lnTo>
                  <a:pt x="11001" y="10057"/>
                </a:lnTo>
                <a:cubicBezTo>
                  <a:pt x="11199" y="10057"/>
                  <a:pt x="11329" y="10093"/>
                  <a:pt x="11505" y="10167"/>
                </a:cubicBezTo>
                <a:cubicBezTo>
                  <a:pt x="11681" y="10240"/>
                  <a:pt x="11834" y="10350"/>
                  <a:pt x="11963" y="10498"/>
                </a:cubicBezTo>
                <a:cubicBezTo>
                  <a:pt x="12093" y="10644"/>
                  <a:pt x="12196" y="10831"/>
                  <a:pt x="12273" y="11057"/>
                </a:cubicBezTo>
                <a:cubicBezTo>
                  <a:pt x="12350" y="11284"/>
                  <a:pt x="12388" y="11547"/>
                  <a:pt x="12388" y="11847"/>
                </a:cubicBezTo>
                <a:lnTo>
                  <a:pt x="11637" y="11847"/>
                </a:lnTo>
                <a:cubicBezTo>
                  <a:pt x="11628" y="11534"/>
                  <a:pt x="11570" y="11296"/>
                  <a:pt x="11463" y="11130"/>
                </a:cubicBezTo>
                <a:cubicBezTo>
                  <a:pt x="11355" y="10965"/>
                  <a:pt x="11238" y="10882"/>
                  <a:pt x="11001" y="10882"/>
                </a:cubicBezTo>
                <a:lnTo>
                  <a:pt x="11001" y="12819"/>
                </a:lnTo>
                <a:cubicBezTo>
                  <a:pt x="11199" y="12894"/>
                  <a:pt x="11336" y="12978"/>
                  <a:pt x="11525" y="13076"/>
                </a:cubicBezTo>
                <a:cubicBezTo>
                  <a:pt x="11714" y="13175"/>
                  <a:pt x="11881" y="13300"/>
                  <a:pt x="12026" y="13453"/>
                </a:cubicBezTo>
                <a:cubicBezTo>
                  <a:pt x="12171" y="13605"/>
                  <a:pt x="12287" y="13795"/>
                  <a:pt x="12375" y="14021"/>
                </a:cubicBezTo>
                <a:cubicBezTo>
                  <a:pt x="12463" y="14248"/>
                  <a:pt x="12507" y="14526"/>
                  <a:pt x="12507" y="14857"/>
                </a:cubicBezTo>
                <a:cubicBezTo>
                  <a:pt x="12507" y="15199"/>
                  <a:pt x="12466" y="15497"/>
                  <a:pt x="12385" y="15751"/>
                </a:cubicBezTo>
                <a:moveTo>
                  <a:pt x="10800" y="8100"/>
                </a:moveTo>
                <a:cubicBezTo>
                  <a:pt x="8631" y="8100"/>
                  <a:pt x="6873" y="10518"/>
                  <a:pt x="6873" y="13500"/>
                </a:cubicBezTo>
                <a:cubicBezTo>
                  <a:pt x="6873" y="16483"/>
                  <a:pt x="8631" y="18900"/>
                  <a:pt x="10800" y="18900"/>
                </a:cubicBezTo>
                <a:cubicBezTo>
                  <a:pt x="12969" y="18900"/>
                  <a:pt x="14727" y="16483"/>
                  <a:pt x="14727" y="13500"/>
                </a:cubicBezTo>
                <a:cubicBezTo>
                  <a:pt x="14727" y="10518"/>
                  <a:pt x="12969" y="8100"/>
                  <a:pt x="10800" y="8100"/>
                </a:cubicBezTo>
                <a:moveTo>
                  <a:pt x="17182" y="17550"/>
                </a:moveTo>
                <a:lnTo>
                  <a:pt x="16200" y="17550"/>
                </a:lnTo>
                <a:cubicBezTo>
                  <a:pt x="15929" y="17550"/>
                  <a:pt x="15709" y="17852"/>
                  <a:pt x="15709" y="18225"/>
                </a:cubicBezTo>
                <a:cubicBezTo>
                  <a:pt x="15709" y="18598"/>
                  <a:pt x="15929" y="18900"/>
                  <a:pt x="16200" y="18900"/>
                </a:cubicBezTo>
                <a:lnTo>
                  <a:pt x="17182" y="18900"/>
                </a:lnTo>
                <a:cubicBezTo>
                  <a:pt x="17453" y="18900"/>
                  <a:pt x="17673" y="18598"/>
                  <a:pt x="17673" y="18225"/>
                </a:cubicBezTo>
                <a:cubicBezTo>
                  <a:pt x="17673" y="17852"/>
                  <a:pt x="17453" y="17550"/>
                  <a:pt x="17182" y="17550"/>
                </a:cubicBezTo>
                <a:moveTo>
                  <a:pt x="20127" y="8100"/>
                </a:moveTo>
                <a:cubicBezTo>
                  <a:pt x="19856" y="8100"/>
                  <a:pt x="19636" y="7798"/>
                  <a:pt x="19636" y="7425"/>
                </a:cubicBezTo>
                <a:cubicBezTo>
                  <a:pt x="19636" y="7052"/>
                  <a:pt x="19856" y="6750"/>
                  <a:pt x="20127" y="6750"/>
                </a:cubicBezTo>
                <a:cubicBezTo>
                  <a:pt x="20399" y="6750"/>
                  <a:pt x="20618" y="7052"/>
                  <a:pt x="20618" y="7425"/>
                </a:cubicBezTo>
                <a:cubicBezTo>
                  <a:pt x="20618" y="7798"/>
                  <a:pt x="20399" y="8100"/>
                  <a:pt x="20127" y="8100"/>
                </a:cubicBezTo>
                <a:moveTo>
                  <a:pt x="20618" y="17674"/>
                </a:moveTo>
                <a:cubicBezTo>
                  <a:pt x="20464" y="17599"/>
                  <a:pt x="20300" y="17550"/>
                  <a:pt x="20127" y="17550"/>
                </a:cubicBezTo>
                <a:cubicBezTo>
                  <a:pt x="19314" y="17550"/>
                  <a:pt x="18655" y="18457"/>
                  <a:pt x="18655" y="19575"/>
                </a:cubicBezTo>
                <a:cubicBezTo>
                  <a:pt x="18655" y="19813"/>
                  <a:pt x="18690" y="20038"/>
                  <a:pt x="18745" y="20250"/>
                </a:cubicBezTo>
                <a:lnTo>
                  <a:pt x="2855" y="20250"/>
                </a:lnTo>
                <a:cubicBezTo>
                  <a:pt x="2910" y="20038"/>
                  <a:pt x="2945" y="19813"/>
                  <a:pt x="2945" y="19575"/>
                </a:cubicBezTo>
                <a:cubicBezTo>
                  <a:pt x="2945" y="18457"/>
                  <a:pt x="2286" y="17550"/>
                  <a:pt x="1473" y="17550"/>
                </a:cubicBezTo>
                <a:cubicBezTo>
                  <a:pt x="1300" y="17550"/>
                  <a:pt x="1136" y="17599"/>
                  <a:pt x="982" y="17674"/>
                </a:cubicBezTo>
                <a:lnTo>
                  <a:pt x="982" y="9326"/>
                </a:lnTo>
                <a:cubicBezTo>
                  <a:pt x="1136" y="9402"/>
                  <a:pt x="1300" y="9450"/>
                  <a:pt x="1473" y="9450"/>
                </a:cubicBezTo>
                <a:cubicBezTo>
                  <a:pt x="2286" y="9450"/>
                  <a:pt x="2945" y="8544"/>
                  <a:pt x="2945" y="7425"/>
                </a:cubicBezTo>
                <a:cubicBezTo>
                  <a:pt x="2945" y="7187"/>
                  <a:pt x="2910" y="6962"/>
                  <a:pt x="2855" y="6750"/>
                </a:cubicBezTo>
                <a:lnTo>
                  <a:pt x="18745" y="6750"/>
                </a:lnTo>
                <a:cubicBezTo>
                  <a:pt x="18690" y="6962"/>
                  <a:pt x="18655" y="7187"/>
                  <a:pt x="18655" y="7425"/>
                </a:cubicBezTo>
                <a:cubicBezTo>
                  <a:pt x="18655" y="8544"/>
                  <a:pt x="19314" y="9450"/>
                  <a:pt x="20127" y="9450"/>
                </a:cubicBezTo>
                <a:cubicBezTo>
                  <a:pt x="20300" y="9450"/>
                  <a:pt x="20464" y="9402"/>
                  <a:pt x="20618" y="9326"/>
                </a:cubicBezTo>
                <a:cubicBezTo>
                  <a:pt x="20618" y="9326"/>
                  <a:pt x="20618" y="17674"/>
                  <a:pt x="20618" y="17674"/>
                </a:cubicBezTo>
                <a:close/>
                <a:moveTo>
                  <a:pt x="20127" y="20250"/>
                </a:moveTo>
                <a:cubicBezTo>
                  <a:pt x="19856" y="20250"/>
                  <a:pt x="19636" y="19948"/>
                  <a:pt x="19636" y="19575"/>
                </a:cubicBezTo>
                <a:cubicBezTo>
                  <a:pt x="19636" y="19203"/>
                  <a:pt x="19856" y="18900"/>
                  <a:pt x="20127" y="18900"/>
                </a:cubicBezTo>
                <a:cubicBezTo>
                  <a:pt x="20399" y="18900"/>
                  <a:pt x="20618" y="19203"/>
                  <a:pt x="20618" y="19575"/>
                </a:cubicBezTo>
                <a:cubicBezTo>
                  <a:pt x="20618" y="19948"/>
                  <a:pt x="20399" y="20250"/>
                  <a:pt x="20127" y="20250"/>
                </a:cubicBezTo>
                <a:moveTo>
                  <a:pt x="1473" y="20250"/>
                </a:moveTo>
                <a:cubicBezTo>
                  <a:pt x="1201" y="20250"/>
                  <a:pt x="982" y="19948"/>
                  <a:pt x="982" y="19575"/>
                </a:cubicBezTo>
                <a:cubicBezTo>
                  <a:pt x="982" y="19203"/>
                  <a:pt x="1201" y="18900"/>
                  <a:pt x="1473" y="18900"/>
                </a:cubicBezTo>
                <a:cubicBezTo>
                  <a:pt x="1744" y="18900"/>
                  <a:pt x="1964" y="19203"/>
                  <a:pt x="1964" y="19575"/>
                </a:cubicBezTo>
                <a:cubicBezTo>
                  <a:pt x="1964" y="19948"/>
                  <a:pt x="1744" y="20250"/>
                  <a:pt x="1473" y="20250"/>
                </a:cubicBezTo>
                <a:moveTo>
                  <a:pt x="1473" y="6750"/>
                </a:moveTo>
                <a:cubicBezTo>
                  <a:pt x="1744" y="6750"/>
                  <a:pt x="1964" y="7052"/>
                  <a:pt x="1964" y="7425"/>
                </a:cubicBezTo>
                <a:cubicBezTo>
                  <a:pt x="1964" y="7798"/>
                  <a:pt x="1744" y="8100"/>
                  <a:pt x="1473" y="8100"/>
                </a:cubicBezTo>
                <a:cubicBezTo>
                  <a:pt x="1201" y="8100"/>
                  <a:pt x="982" y="7798"/>
                  <a:pt x="982" y="7425"/>
                </a:cubicBezTo>
                <a:cubicBezTo>
                  <a:pt x="982" y="7052"/>
                  <a:pt x="1201" y="6750"/>
                  <a:pt x="1473" y="6750"/>
                </a:cubicBezTo>
                <a:moveTo>
                  <a:pt x="20618" y="5400"/>
                </a:moveTo>
                <a:lnTo>
                  <a:pt x="982" y="5400"/>
                </a:lnTo>
                <a:cubicBezTo>
                  <a:pt x="440" y="5400"/>
                  <a:pt x="0" y="6004"/>
                  <a:pt x="0" y="6750"/>
                </a:cubicBezTo>
                <a:lnTo>
                  <a:pt x="0" y="20250"/>
                </a:lnTo>
                <a:cubicBezTo>
                  <a:pt x="0" y="20996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6"/>
                  <a:pt x="21600" y="20250"/>
                </a:cubicBezTo>
                <a:lnTo>
                  <a:pt x="21600" y="6750"/>
                </a:lnTo>
                <a:cubicBezTo>
                  <a:pt x="21600" y="6004"/>
                  <a:pt x="21160" y="5400"/>
                  <a:pt x="20618" y="5400"/>
                </a:cubicBezTo>
                <a:moveTo>
                  <a:pt x="2455" y="4050"/>
                </a:moveTo>
                <a:lnTo>
                  <a:pt x="19145" y="4050"/>
                </a:lnTo>
                <a:cubicBezTo>
                  <a:pt x="19417" y="4050"/>
                  <a:pt x="19636" y="3748"/>
                  <a:pt x="19636" y="3376"/>
                </a:cubicBezTo>
                <a:cubicBezTo>
                  <a:pt x="19636" y="3002"/>
                  <a:pt x="19417" y="2700"/>
                  <a:pt x="19145" y="2700"/>
                </a:cubicBezTo>
                <a:lnTo>
                  <a:pt x="2455" y="2700"/>
                </a:lnTo>
                <a:cubicBezTo>
                  <a:pt x="2183" y="2700"/>
                  <a:pt x="1964" y="3002"/>
                  <a:pt x="1964" y="3376"/>
                </a:cubicBezTo>
                <a:cubicBezTo>
                  <a:pt x="1964" y="3748"/>
                  <a:pt x="2183" y="4050"/>
                  <a:pt x="2455" y="4050"/>
                </a:cubicBezTo>
                <a:moveTo>
                  <a:pt x="4418" y="1350"/>
                </a:moveTo>
                <a:lnTo>
                  <a:pt x="17182" y="1350"/>
                </a:lnTo>
                <a:cubicBezTo>
                  <a:pt x="17453" y="1350"/>
                  <a:pt x="17673" y="1048"/>
                  <a:pt x="17673" y="675"/>
                </a:cubicBezTo>
                <a:cubicBezTo>
                  <a:pt x="17673" y="302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302"/>
                  <a:pt x="3927" y="675"/>
                </a:cubicBezTo>
                <a:cubicBezTo>
                  <a:pt x="3927" y="1048"/>
                  <a:pt x="4147" y="1350"/>
                  <a:pt x="4418" y="1350"/>
                </a:cubicBezTo>
                <a:moveTo>
                  <a:pt x="5400" y="8100"/>
                </a:moveTo>
                <a:lnTo>
                  <a:pt x="4418" y="8100"/>
                </a:lnTo>
                <a:cubicBezTo>
                  <a:pt x="4147" y="8100"/>
                  <a:pt x="3927" y="8403"/>
                  <a:pt x="3927" y="8775"/>
                </a:cubicBezTo>
                <a:cubicBezTo>
                  <a:pt x="3927" y="9148"/>
                  <a:pt x="4147" y="9450"/>
                  <a:pt x="4418" y="9450"/>
                </a:cubicBezTo>
                <a:lnTo>
                  <a:pt x="5400" y="9450"/>
                </a:lnTo>
                <a:cubicBezTo>
                  <a:pt x="5671" y="9450"/>
                  <a:pt x="5891" y="9148"/>
                  <a:pt x="5891" y="8775"/>
                </a:cubicBezTo>
                <a:cubicBezTo>
                  <a:pt x="5891" y="8403"/>
                  <a:pt x="5671" y="8100"/>
                  <a:pt x="5400" y="810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b="1" dirty="0"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  <p:sp>
        <p:nvSpPr>
          <p:cNvPr id="76" name="Shape 2799">
            <a:extLst>
              <a:ext uri="{FF2B5EF4-FFF2-40B4-BE49-F238E27FC236}">
                <a16:creationId xmlns:a16="http://schemas.microsoft.com/office/drawing/2014/main" id="{38E8F0F2-34D4-4E37-83C9-C75F4650569B}"/>
              </a:ext>
            </a:extLst>
          </p:cNvPr>
          <p:cNvSpPr>
            <a:spLocks noChangeAspect="1"/>
          </p:cNvSpPr>
          <p:nvPr/>
        </p:nvSpPr>
        <p:spPr>
          <a:xfrm rot="21403912">
            <a:off x="10663665" y="2476285"/>
            <a:ext cx="441294" cy="2502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916" y="11782"/>
                </a:moveTo>
                <a:cubicBezTo>
                  <a:pt x="9916" y="11929"/>
                  <a:pt x="9939" y="12054"/>
                  <a:pt x="9982" y="12159"/>
                </a:cubicBezTo>
                <a:cubicBezTo>
                  <a:pt x="10026" y="12263"/>
                  <a:pt x="10082" y="12351"/>
                  <a:pt x="10151" y="12425"/>
                </a:cubicBezTo>
                <a:cubicBezTo>
                  <a:pt x="10219" y="12498"/>
                  <a:pt x="10298" y="12557"/>
                  <a:pt x="10388" y="12604"/>
                </a:cubicBezTo>
                <a:cubicBezTo>
                  <a:pt x="10478" y="12650"/>
                  <a:pt x="10513" y="12688"/>
                  <a:pt x="10605" y="12719"/>
                </a:cubicBezTo>
                <a:lnTo>
                  <a:pt x="10605" y="10882"/>
                </a:lnTo>
                <a:cubicBezTo>
                  <a:pt x="10368" y="10882"/>
                  <a:pt x="10241" y="10952"/>
                  <a:pt x="10111" y="11090"/>
                </a:cubicBezTo>
                <a:cubicBezTo>
                  <a:pt x="9981" y="11227"/>
                  <a:pt x="9916" y="11458"/>
                  <a:pt x="9916" y="11782"/>
                </a:cubicBezTo>
                <a:moveTo>
                  <a:pt x="11501" y="14278"/>
                </a:moveTo>
                <a:cubicBezTo>
                  <a:pt x="11425" y="14199"/>
                  <a:pt x="11338" y="14135"/>
                  <a:pt x="11242" y="14086"/>
                </a:cubicBezTo>
                <a:cubicBezTo>
                  <a:pt x="11145" y="14037"/>
                  <a:pt x="11102" y="13994"/>
                  <a:pt x="11001" y="13958"/>
                </a:cubicBezTo>
                <a:lnTo>
                  <a:pt x="11001" y="16096"/>
                </a:lnTo>
                <a:cubicBezTo>
                  <a:pt x="11238" y="16071"/>
                  <a:pt x="11377" y="15975"/>
                  <a:pt x="11528" y="15806"/>
                </a:cubicBezTo>
                <a:cubicBezTo>
                  <a:pt x="11680" y="15638"/>
                  <a:pt x="11756" y="15371"/>
                  <a:pt x="11756" y="15004"/>
                </a:cubicBezTo>
                <a:cubicBezTo>
                  <a:pt x="11756" y="14833"/>
                  <a:pt x="11733" y="14689"/>
                  <a:pt x="11686" y="14572"/>
                </a:cubicBezTo>
                <a:cubicBezTo>
                  <a:pt x="11640" y="14456"/>
                  <a:pt x="11579" y="14358"/>
                  <a:pt x="11501" y="14278"/>
                </a:cubicBezTo>
                <a:moveTo>
                  <a:pt x="12385" y="15751"/>
                </a:moveTo>
                <a:cubicBezTo>
                  <a:pt x="12304" y="16006"/>
                  <a:pt x="12193" y="16216"/>
                  <a:pt x="12052" y="16385"/>
                </a:cubicBezTo>
                <a:cubicBezTo>
                  <a:pt x="11911" y="16553"/>
                  <a:pt x="11747" y="16681"/>
                  <a:pt x="11558" y="16770"/>
                </a:cubicBezTo>
                <a:cubicBezTo>
                  <a:pt x="11369" y="16859"/>
                  <a:pt x="11221" y="16910"/>
                  <a:pt x="11001" y="16922"/>
                </a:cubicBezTo>
                <a:lnTo>
                  <a:pt x="11001" y="17549"/>
                </a:lnTo>
                <a:lnTo>
                  <a:pt x="10605" y="17549"/>
                </a:lnTo>
                <a:lnTo>
                  <a:pt x="10605" y="16922"/>
                </a:lnTo>
                <a:cubicBezTo>
                  <a:pt x="10368" y="16915"/>
                  <a:pt x="10206" y="16863"/>
                  <a:pt x="10009" y="16766"/>
                </a:cubicBezTo>
                <a:cubicBezTo>
                  <a:pt x="9811" y="16667"/>
                  <a:pt x="9642" y="16528"/>
                  <a:pt x="9501" y="16348"/>
                </a:cubicBezTo>
                <a:cubicBezTo>
                  <a:pt x="9361" y="16168"/>
                  <a:pt x="9252" y="15946"/>
                  <a:pt x="9175" y="15683"/>
                </a:cubicBezTo>
                <a:cubicBezTo>
                  <a:pt x="9098" y="15420"/>
                  <a:pt x="9062" y="15117"/>
                  <a:pt x="9066" y="14775"/>
                </a:cubicBezTo>
                <a:lnTo>
                  <a:pt x="9818" y="14775"/>
                </a:lnTo>
                <a:cubicBezTo>
                  <a:pt x="9813" y="15178"/>
                  <a:pt x="9877" y="15496"/>
                  <a:pt x="10009" y="15729"/>
                </a:cubicBezTo>
                <a:cubicBezTo>
                  <a:pt x="10140" y="15961"/>
                  <a:pt x="10302" y="16083"/>
                  <a:pt x="10605" y="16096"/>
                </a:cubicBezTo>
                <a:lnTo>
                  <a:pt x="10605" y="13875"/>
                </a:lnTo>
                <a:cubicBezTo>
                  <a:pt x="10425" y="13807"/>
                  <a:pt x="10302" y="13726"/>
                  <a:pt x="10124" y="13631"/>
                </a:cubicBezTo>
                <a:cubicBezTo>
                  <a:pt x="9946" y="13537"/>
                  <a:pt x="9786" y="13414"/>
                  <a:pt x="9643" y="13264"/>
                </a:cubicBezTo>
                <a:cubicBezTo>
                  <a:pt x="9500" y="13115"/>
                  <a:pt x="9385" y="12927"/>
                  <a:pt x="9297" y="12700"/>
                </a:cubicBezTo>
                <a:cubicBezTo>
                  <a:pt x="9209" y="12474"/>
                  <a:pt x="9165" y="12192"/>
                  <a:pt x="9165" y="11855"/>
                </a:cubicBezTo>
                <a:cubicBezTo>
                  <a:pt x="9165" y="11562"/>
                  <a:pt x="9206" y="11304"/>
                  <a:pt x="9287" y="11080"/>
                </a:cubicBezTo>
                <a:cubicBezTo>
                  <a:pt x="9369" y="10857"/>
                  <a:pt x="9478" y="10670"/>
                  <a:pt x="9617" y="10520"/>
                </a:cubicBezTo>
                <a:cubicBezTo>
                  <a:pt x="9755" y="10370"/>
                  <a:pt x="9914" y="10256"/>
                  <a:pt x="10094" y="10176"/>
                </a:cubicBezTo>
                <a:cubicBezTo>
                  <a:pt x="10274" y="10097"/>
                  <a:pt x="10407" y="10057"/>
                  <a:pt x="10605" y="10057"/>
                </a:cubicBezTo>
                <a:lnTo>
                  <a:pt x="10605" y="9455"/>
                </a:lnTo>
                <a:lnTo>
                  <a:pt x="11001" y="9455"/>
                </a:lnTo>
                <a:lnTo>
                  <a:pt x="11001" y="10057"/>
                </a:lnTo>
                <a:cubicBezTo>
                  <a:pt x="11199" y="10057"/>
                  <a:pt x="11329" y="10093"/>
                  <a:pt x="11505" y="10167"/>
                </a:cubicBezTo>
                <a:cubicBezTo>
                  <a:pt x="11681" y="10240"/>
                  <a:pt x="11834" y="10350"/>
                  <a:pt x="11963" y="10498"/>
                </a:cubicBezTo>
                <a:cubicBezTo>
                  <a:pt x="12093" y="10644"/>
                  <a:pt x="12196" y="10831"/>
                  <a:pt x="12273" y="11057"/>
                </a:cubicBezTo>
                <a:cubicBezTo>
                  <a:pt x="12350" y="11284"/>
                  <a:pt x="12388" y="11547"/>
                  <a:pt x="12388" y="11847"/>
                </a:cubicBezTo>
                <a:lnTo>
                  <a:pt x="11637" y="11847"/>
                </a:lnTo>
                <a:cubicBezTo>
                  <a:pt x="11628" y="11534"/>
                  <a:pt x="11570" y="11296"/>
                  <a:pt x="11463" y="11130"/>
                </a:cubicBezTo>
                <a:cubicBezTo>
                  <a:pt x="11355" y="10965"/>
                  <a:pt x="11238" y="10882"/>
                  <a:pt x="11001" y="10882"/>
                </a:cubicBezTo>
                <a:lnTo>
                  <a:pt x="11001" y="12819"/>
                </a:lnTo>
                <a:cubicBezTo>
                  <a:pt x="11199" y="12894"/>
                  <a:pt x="11336" y="12978"/>
                  <a:pt x="11525" y="13076"/>
                </a:cubicBezTo>
                <a:cubicBezTo>
                  <a:pt x="11714" y="13175"/>
                  <a:pt x="11881" y="13300"/>
                  <a:pt x="12026" y="13453"/>
                </a:cubicBezTo>
                <a:cubicBezTo>
                  <a:pt x="12171" y="13605"/>
                  <a:pt x="12287" y="13795"/>
                  <a:pt x="12375" y="14021"/>
                </a:cubicBezTo>
                <a:cubicBezTo>
                  <a:pt x="12463" y="14248"/>
                  <a:pt x="12507" y="14526"/>
                  <a:pt x="12507" y="14857"/>
                </a:cubicBezTo>
                <a:cubicBezTo>
                  <a:pt x="12507" y="15199"/>
                  <a:pt x="12466" y="15497"/>
                  <a:pt x="12385" y="15751"/>
                </a:cubicBezTo>
                <a:moveTo>
                  <a:pt x="10800" y="8100"/>
                </a:moveTo>
                <a:cubicBezTo>
                  <a:pt x="8631" y="8100"/>
                  <a:pt x="6873" y="10518"/>
                  <a:pt x="6873" y="13500"/>
                </a:cubicBezTo>
                <a:cubicBezTo>
                  <a:pt x="6873" y="16483"/>
                  <a:pt x="8631" y="18900"/>
                  <a:pt x="10800" y="18900"/>
                </a:cubicBezTo>
                <a:cubicBezTo>
                  <a:pt x="12969" y="18900"/>
                  <a:pt x="14727" y="16483"/>
                  <a:pt x="14727" y="13500"/>
                </a:cubicBezTo>
                <a:cubicBezTo>
                  <a:pt x="14727" y="10518"/>
                  <a:pt x="12969" y="8100"/>
                  <a:pt x="10800" y="8100"/>
                </a:cubicBezTo>
                <a:moveTo>
                  <a:pt x="17182" y="17550"/>
                </a:moveTo>
                <a:lnTo>
                  <a:pt x="16200" y="17550"/>
                </a:lnTo>
                <a:cubicBezTo>
                  <a:pt x="15929" y="17550"/>
                  <a:pt x="15709" y="17852"/>
                  <a:pt x="15709" y="18225"/>
                </a:cubicBezTo>
                <a:cubicBezTo>
                  <a:pt x="15709" y="18598"/>
                  <a:pt x="15929" y="18900"/>
                  <a:pt x="16200" y="18900"/>
                </a:cubicBezTo>
                <a:lnTo>
                  <a:pt x="17182" y="18900"/>
                </a:lnTo>
                <a:cubicBezTo>
                  <a:pt x="17453" y="18900"/>
                  <a:pt x="17673" y="18598"/>
                  <a:pt x="17673" y="18225"/>
                </a:cubicBezTo>
                <a:cubicBezTo>
                  <a:pt x="17673" y="17852"/>
                  <a:pt x="17453" y="17550"/>
                  <a:pt x="17182" y="17550"/>
                </a:cubicBezTo>
                <a:moveTo>
                  <a:pt x="20127" y="8100"/>
                </a:moveTo>
                <a:cubicBezTo>
                  <a:pt x="19856" y="8100"/>
                  <a:pt x="19636" y="7798"/>
                  <a:pt x="19636" y="7425"/>
                </a:cubicBezTo>
                <a:cubicBezTo>
                  <a:pt x="19636" y="7052"/>
                  <a:pt x="19856" y="6750"/>
                  <a:pt x="20127" y="6750"/>
                </a:cubicBezTo>
                <a:cubicBezTo>
                  <a:pt x="20399" y="6750"/>
                  <a:pt x="20618" y="7052"/>
                  <a:pt x="20618" y="7425"/>
                </a:cubicBezTo>
                <a:cubicBezTo>
                  <a:pt x="20618" y="7798"/>
                  <a:pt x="20399" y="8100"/>
                  <a:pt x="20127" y="8100"/>
                </a:cubicBezTo>
                <a:moveTo>
                  <a:pt x="20618" y="17674"/>
                </a:moveTo>
                <a:cubicBezTo>
                  <a:pt x="20464" y="17599"/>
                  <a:pt x="20300" y="17550"/>
                  <a:pt x="20127" y="17550"/>
                </a:cubicBezTo>
                <a:cubicBezTo>
                  <a:pt x="19314" y="17550"/>
                  <a:pt x="18655" y="18457"/>
                  <a:pt x="18655" y="19575"/>
                </a:cubicBezTo>
                <a:cubicBezTo>
                  <a:pt x="18655" y="19813"/>
                  <a:pt x="18690" y="20038"/>
                  <a:pt x="18745" y="20250"/>
                </a:cubicBezTo>
                <a:lnTo>
                  <a:pt x="2855" y="20250"/>
                </a:lnTo>
                <a:cubicBezTo>
                  <a:pt x="2910" y="20038"/>
                  <a:pt x="2945" y="19813"/>
                  <a:pt x="2945" y="19575"/>
                </a:cubicBezTo>
                <a:cubicBezTo>
                  <a:pt x="2945" y="18457"/>
                  <a:pt x="2286" y="17550"/>
                  <a:pt x="1473" y="17550"/>
                </a:cubicBezTo>
                <a:cubicBezTo>
                  <a:pt x="1300" y="17550"/>
                  <a:pt x="1136" y="17599"/>
                  <a:pt x="982" y="17674"/>
                </a:cubicBezTo>
                <a:lnTo>
                  <a:pt x="982" y="9326"/>
                </a:lnTo>
                <a:cubicBezTo>
                  <a:pt x="1136" y="9402"/>
                  <a:pt x="1300" y="9450"/>
                  <a:pt x="1473" y="9450"/>
                </a:cubicBezTo>
                <a:cubicBezTo>
                  <a:pt x="2286" y="9450"/>
                  <a:pt x="2945" y="8544"/>
                  <a:pt x="2945" y="7425"/>
                </a:cubicBezTo>
                <a:cubicBezTo>
                  <a:pt x="2945" y="7187"/>
                  <a:pt x="2910" y="6962"/>
                  <a:pt x="2855" y="6750"/>
                </a:cubicBezTo>
                <a:lnTo>
                  <a:pt x="18745" y="6750"/>
                </a:lnTo>
                <a:cubicBezTo>
                  <a:pt x="18690" y="6962"/>
                  <a:pt x="18655" y="7187"/>
                  <a:pt x="18655" y="7425"/>
                </a:cubicBezTo>
                <a:cubicBezTo>
                  <a:pt x="18655" y="8544"/>
                  <a:pt x="19314" y="9450"/>
                  <a:pt x="20127" y="9450"/>
                </a:cubicBezTo>
                <a:cubicBezTo>
                  <a:pt x="20300" y="9450"/>
                  <a:pt x="20464" y="9402"/>
                  <a:pt x="20618" y="9326"/>
                </a:cubicBezTo>
                <a:cubicBezTo>
                  <a:pt x="20618" y="9326"/>
                  <a:pt x="20618" y="17674"/>
                  <a:pt x="20618" y="17674"/>
                </a:cubicBezTo>
                <a:close/>
                <a:moveTo>
                  <a:pt x="20127" y="20250"/>
                </a:moveTo>
                <a:cubicBezTo>
                  <a:pt x="19856" y="20250"/>
                  <a:pt x="19636" y="19948"/>
                  <a:pt x="19636" y="19575"/>
                </a:cubicBezTo>
                <a:cubicBezTo>
                  <a:pt x="19636" y="19203"/>
                  <a:pt x="19856" y="18900"/>
                  <a:pt x="20127" y="18900"/>
                </a:cubicBezTo>
                <a:cubicBezTo>
                  <a:pt x="20399" y="18900"/>
                  <a:pt x="20618" y="19203"/>
                  <a:pt x="20618" y="19575"/>
                </a:cubicBezTo>
                <a:cubicBezTo>
                  <a:pt x="20618" y="19948"/>
                  <a:pt x="20399" y="20250"/>
                  <a:pt x="20127" y="20250"/>
                </a:cubicBezTo>
                <a:moveTo>
                  <a:pt x="1473" y="20250"/>
                </a:moveTo>
                <a:cubicBezTo>
                  <a:pt x="1201" y="20250"/>
                  <a:pt x="982" y="19948"/>
                  <a:pt x="982" y="19575"/>
                </a:cubicBezTo>
                <a:cubicBezTo>
                  <a:pt x="982" y="19203"/>
                  <a:pt x="1201" y="18900"/>
                  <a:pt x="1473" y="18900"/>
                </a:cubicBezTo>
                <a:cubicBezTo>
                  <a:pt x="1744" y="18900"/>
                  <a:pt x="1964" y="19203"/>
                  <a:pt x="1964" y="19575"/>
                </a:cubicBezTo>
                <a:cubicBezTo>
                  <a:pt x="1964" y="19948"/>
                  <a:pt x="1744" y="20250"/>
                  <a:pt x="1473" y="20250"/>
                </a:cubicBezTo>
                <a:moveTo>
                  <a:pt x="1473" y="6750"/>
                </a:moveTo>
                <a:cubicBezTo>
                  <a:pt x="1744" y="6750"/>
                  <a:pt x="1964" y="7052"/>
                  <a:pt x="1964" y="7425"/>
                </a:cubicBezTo>
                <a:cubicBezTo>
                  <a:pt x="1964" y="7798"/>
                  <a:pt x="1744" y="8100"/>
                  <a:pt x="1473" y="8100"/>
                </a:cubicBezTo>
                <a:cubicBezTo>
                  <a:pt x="1201" y="8100"/>
                  <a:pt x="982" y="7798"/>
                  <a:pt x="982" y="7425"/>
                </a:cubicBezTo>
                <a:cubicBezTo>
                  <a:pt x="982" y="7052"/>
                  <a:pt x="1201" y="6750"/>
                  <a:pt x="1473" y="6750"/>
                </a:cubicBezTo>
                <a:moveTo>
                  <a:pt x="20618" y="5400"/>
                </a:moveTo>
                <a:lnTo>
                  <a:pt x="982" y="5400"/>
                </a:lnTo>
                <a:cubicBezTo>
                  <a:pt x="440" y="5400"/>
                  <a:pt x="0" y="6004"/>
                  <a:pt x="0" y="6750"/>
                </a:cubicBezTo>
                <a:lnTo>
                  <a:pt x="0" y="20250"/>
                </a:lnTo>
                <a:cubicBezTo>
                  <a:pt x="0" y="20996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6"/>
                  <a:pt x="21600" y="20250"/>
                </a:cubicBezTo>
                <a:lnTo>
                  <a:pt x="21600" y="6750"/>
                </a:lnTo>
                <a:cubicBezTo>
                  <a:pt x="21600" y="6004"/>
                  <a:pt x="21160" y="5400"/>
                  <a:pt x="20618" y="5400"/>
                </a:cubicBezTo>
                <a:moveTo>
                  <a:pt x="2455" y="4050"/>
                </a:moveTo>
                <a:lnTo>
                  <a:pt x="19145" y="4050"/>
                </a:lnTo>
                <a:cubicBezTo>
                  <a:pt x="19417" y="4050"/>
                  <a:pt x="19636" y="3748"/>
                  <a:pt x="19636" y="3376"/>
                </a:cubicBezTo>
                <a:cubicBezTo>
                  <a:pt x="19636" y="3002"/>
                  <a:pt x="19417" y="2700"/>
                  <a:pt x="19145" y="2700"/>
                </a:cubicBezTo>
                <a:lnTo>
                  <a:pt x="2455" y="2700"/>
                </a:lnTo>
                <a:cubicBezTo>
                  <a:pt x="2183" y="2700"/>
                  <a:pt x="1964" y="3002"/>
                  <a:pt x="1964" y="3376"/>
                </a:cubicBezTo>
                <a:cubicBezTo>
                  <a:pt x="1964" y="3748"/>
                  <a:pt x="2183" y="4050"/>
                  <a:pt x="2455" y="4050"/>
                </a:cubicBezTo>
                <a:moveTo>
                  <a:pt x="4418" y="1350"/>
                </a:moveTo>
                <a:lnTo>
                  <a:pt x="17182" y="1350"/>
                </a:lnTo>
                <a:cubicBezTo>
                  <a:pt x="17453" y="1350"/>
                  <a:pt x="17673" y="1048"/>
                  <a:pt x="17673" y="675"/>
                </a:cubicBezTo>
                <a:cubicBezTo>
                  <a:pt x="17673" y="302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302"/>
                  <a:pt x="3927" y="675"/>
                </a:cubicBezTo>
                <a:cubicBezTo>
                  <a:pt x="3927" y="1048"/>
                  <a:pt x="4147" y="1350"/>
                  <a:pt x="4418" y="1350"/>
                </a:cubicBezTo>
                <a:moveTo>
                  <a:pt x="5400" y="8100"/>
                </a:moveTo>
                <a:lnTo>
                  <a:pt x="4418" y="8100"/>
                </a:lnTo>
                <a:cubicBezTo>
                  <a:pt x="4147" y="8100"/>
                  <a:pt x="3927" y="8403"/>
                  <a:pt x="3927" y="8775"/>
                </a:cubicBezTo>
                <a:cubicBezTo>
                  <a:pt x="3927" y="9148"/>
                  <a:pt x="4147" y="9450"/>
                  <a:pt x="4418" y="9450"/>
                </a:cubicBezTo>
                <a:lnTo>
                  <a:pt x="5400" y="9450"/>
                </a:lnTo>
                <a:cubicBezTo>
                  <a:pt x="5671" y="9450"/>
                  <a:pt x="5891" y="9148"/>
                  <a:pt x="5891" y="8775"/>
                </a:cubicBezTo>
                <a:cubicBezTo>
                  <a:pt x="5891" y="8403"/>
                  <a:pt x="5671" y="8100"/>
                  <a:pt x="5400" y="810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b="1" dirty="0"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  <p:sp>
        <p:nvSpPr>
          <p:cNvPr id="99" name="Shape 2799">
            <a:extLst>
              <a:ext uri="{FF2B5EF4-FFF2-40B4-BE49-F238E27FC236}">
                <a16:creationId xmlns:a16="http://schemas.microsoft.com/office/drawing/2014/main" id="{4786CBDF-0362-4236-BFFA-FB7EB6DDEE2E}"/>
              </a:ext>
            </a:extLst>
          </p:cNvPr>
          <p:cNvSpPr>
            <a:spLocks noChangeAspect="1"/>
          </p:cNvSpPr>
          <p:nvPr/>
        </p:nvSpPr>
        <p:spPr>
          <a:xfrm rot="21403912">
            <a:off x="8834862" y="4262879"/>
            <a:ext cx="441294" cy="2502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916" y="11782"/>
                </a:moveTo>
                <a:cubicBezTo>
                  <a:pt x="9916" y="11929"/>
                  <a:pt x="9939" y="12054"/>
                  <a:pt x="9982" y="12159"/>
                </a:cubicBezTo>
                <a:cubicBezTo>
                  <a:pt x="10026" y="12263"/>
                  <a:pt x="10082" y="12351"/>
                  <a:pt x="10151" y="12425"/>
                </a:cubicBezTo>
                <a:cubicBezTo>
                  <a:pt x="10219" y="12498"/>
                  <a:pt x="10298" y="12557"/>
                  <a:pt x="10388" y="12604"/>
                </a:cubicBezTo>
                <a:cubicBezTo>
                  <a:pt x="10478" y="12650"/>
                  <a:pt x="10513" y="12688"/>
                  <a:pt x="10605" y="12719"/>
                </a:cubicBezTo>
                <a:lnTo>
                  <a:pt x="10605" y="10882"/>
                </a:lnTo>
                <a:cubicBezTo>
                  <a:pt x="10368" y="10882"/>
                  <a:pt x="10241" y="10952"/>
                  <a:pt x="10111" y="11090"/>
                </a:cubicBezTo>
                <a:cubicBezTo>
                  <a:pt x="9981" y="11227"/>
                  <a:pt x="9916" y="11458"/>
                  <a:pt x="9916" y="11782"/>
                </a:cubicBezTo>
                <a:moveTo>
                  <a:pt x="11501" y="14278"/>
                </a:moveTo>
                <a:cubicBezTo>
                  <a:pt x="11425" y="14199"/>
                  <a:pt x="11338" y="14135"/>
                  <a:pt x="11242" y="14086"/>
                </a:cubicBezTo>
                <a:cubicBezTo>
                  <a:pt x="11145" y="14037"/>
                  <a:pt x="11102" y="13994"/>
                  <a:pt x="11001" y="13958"/>
                </a:cubicBezTo>
                <a:lnTo>
                  <a:pt x="11001" y="16096"/>
                </a:lnTo>
                <a:cubicBezTo>
                  <a:pt x="11238" y="16071"/>
                  <a:pt x="11377" y="15975"/>
                  <a:pt x="11528" y="15806"/>
                </a:cubicBezTo>
                <a:cubicBezTo>
                  <a:pt x="11680" y="15638"/>
                  <a:pt x="11756" y="15371"/>
                  <a:pt x="11756" y="15004"/>
                </a:cubicBezTo>
                <a:cubicBezTo>
                  <a:pt x="11756" y="14833"/>
                  <a:pt x="11733" y="14689"/>
                  <a:pt x="11686" y="14572"/>
                </a:cubicBezTo>
                <a:cubicBezTo>
                  <a:pt x="11640" y="14456"/>
                  <a:pt x="11579" y="14358"/>
                  <a:pt x="11501" y="14278"/>
                </a:cubicBezTo>
                <a:moveTo>
                  <a:pt x="12385" y="15751"/>
                </a:moveTo>
                <a:cubicBezTo>
                  <a:pt x="12304" y="16006"/>
                  <a:pt x="12193" y="16216"/>
                  <a:pt x="12052" y="16385"/>
                </a:cubicBezTo>
                <a:cubicBezTo>
                  <a:pt x="11911" y="16553"/>
                  <a:pt x="11747" y="16681"/>
                  <a:pt x="11558" y="16770"/>
                </a:cubicBezTo>
                <a:cubicBezTo>
                  <a:pt x="11369" y="16859"/>
                  <a:pt x="11221" y="16910"/>
                  <a:pt x="11001" y="16922"/>
                </a:cubicBezTo>
                <a:lnTo>
                  <a:pt x="11001" y="17549"/>
                </a:lnTo>
                <a:lnTo>
                  <a:pt x="10605" y="17549"/>
                </a:lnTo>
                <a:lnTo>
                  <a:pt x="10605" y="16922"/>
                </a:lnTo>
                <a:cubicBezTo>
                  <a:pt x="10368" y="16915"/>
                  <a:pt x="10206" y="16863"/>
                  <a:pt x="10009" y="16766"/>
                </a:cubicBezTo>
                <a:cubicBezTo>
                  <a:pt x="9811" y="16667"/>
                  <a:pt x="9642" y="16528"/>
                  <a:pt x="9501" y="16348"/>
                </a:cubicBezTo>
                <a:cubicBezTo>
                  <a:pt x="9361" y="16168"/>
                  <a:pt x="9252" y="15946"/>
                  <a:pt x="9175" y="15683"/>
                </a:cubicBezTo>
                <a:cubicBezTo>
                  <a:pt x="9098" y="15420"/>
                  <a:pt x="9062" y="15117"/>
                  <a:pt x="9066" y="14775"/>
                </a:cubicBezTo>
                <a:lnTo>
                  <a:pt x="9818" y="14775"/>
                </a:lnTo>
                <a:cubicBezTo>
                  <a:pt x="9813" y="15178"/>
                  <a:pt x="9877" y="15496"/>
                  <a:pt x="10009" y="15729"/>
                </a:cubicBezTo>
                <a:cubicBezTo>
                  <a:pt x="10140" y="15961"/>
                  <a:pt x="10302" y="16083"/>
                  <a:pt x="10605" y="16096"/>
                </a:cubicBezTo>
                <a:lnTo>
                  <a:pt x="10605" y="13875"/>
                </a:lnTo>
                <a:cubicBezTo>
                  <a:pt x="10425" y="13807"/>
                  <a:pt x="10302" y="13726"/>
                  <a:pt x="10124" y="13631"/>
                </a:cubicBezTo>
                <a:cubicBezTo>
                  <a:pt x="9946" y="13537"/>
                  <a:pt x="9786" y="13414"/>
                  <a:pt x="9643" y="13264"/>
                </a:cubicBezTo>
                <a:cubicBezTo>
                  <a:pt x="9500" y="13115"/>
                  <a:pt x="9385" y="12927"/>
                  <a:pt x="9297" y="12700"/>
                </a:cubicBezTo>
                <a:cubicBezTo>
                  <a:pt x="9209" y="12474"/>
                  <a:pt x="9165" y="12192"/>
                  <a:pt x="9165" y="11855"/>
                </a:cubicBezTo>
                <a:cubicBezTo>
                  <a:pt x="9165" y="11562"/>
                  <a:pt x="9206" y="11304"/>
                  <a:pt x="9287" y="11080"/>
                </a:cubicBezTo>
                <a:cubicBezTo>
                  <a:pt x="9369" y="10857"/>
                  <a:pt x="9478" y="10670"/>
                  <a:pt x="9617" y="10520"/>
                </a:cubicBezTo>
                <a:cubicBezTo>
                  <a:pt x="9755" y="10370"/>
                  <a:pt x="9914" y="10256"/>
                  <a:pt x="10094" y="10176"/>
                </a:cubicBezTo>
                <a:cubicBezTo>
                  <a:pt x="10274" y="10097"/>
                  <a:pt x="10407" y="10057"/>
                  <a:pt x="10605" y="10057"/>
                </a:cubicBezTo>
                <a:lnTo>
                  <a:pt x="10605" y="9455"/>
                </a:lnTo>
                <a:lnTo>
                  <a:pt x="11001" y="9455"/>
                </a:lnTo>
                <a:lnTo>
                  <a:pt x="11001" y="10057"/>
                </a:lnTo>
                <a:cubicBezTo>
                  <a:pt x="11199" y="10057"/>
                  <a:pt x="11329" y="10093"/>
                  <a:pt x="11505" y="10167"/>
                </a:cubicBezTo>
                <a:cubicBezTo>
                  <a:pt x="11681" y="10240"/>
                  <a:pt x="11834" y="10350"/>
                  <a:pt x="11963" y="10498"/>
                </a:cubicBezTo>
                <a:cubicBezTo>
                  <a:pt x="12093" y="10644"/>
                  <a:pt x="12196" y="10831"/>
                  <a:pt x="12273" y="11057"/>
                </a:cubicBezTo>
                <a:cubicBezTo>
                  <a:pt x="12350" y="11284"/>
                  <a:pt x="12388" y="11547"/>
                  <a:pt x="12388" y="11847"/>
                </a:cubicBezTo>
                <a:lnTo>
                  <a:pt x="11637" y="11847"/>
                </a:lnTo>
                <a:cubicBezTo>
                  <a:pt x="11628" y="11534"/>
                  <a:pt x="11570" y="11296"/>
                  <a:pt x="11463" y="11130"/>
                </a:cubicBezTo>
                <a:cubicBezTo>
                  <a:pt x="11355" y="10965"/>
                  <a:pt x="11238" y="10882"/>
                  <a:pt x="11001" y="10882"/>
                </a:cubicBezTo>
                <a:lnTo>
                  <a:pt x="11001" y="12819"/>
                </a:lnTo>
                <a:cubicBezTo>
                  <a:pt x="11199" y="12894"/>
                  <a:pt x="11336" y="12978"/>
                  <a:pt x="11525" y="13076"/>
                </a:cubicBezTo>
                <a:cubicBezTo>
                  <a:pt x="11714" y="13175"/>
                  <a:pt x="11881" y="13300"/>
                  <a:pt x="12026" y="13453"/>
                </a:cubicBezTo>
                <a:cubicBezTo>
                  <a:pt x="12171" y="13605"/>
                  <a:pt x="12287" y="13795"/>
                  <a:pt x="12375" y="14021"/>
                </a:cubicBezTo>
                <a:cubicBezTo>
                  <a:pt x="12463" y="14248"/>
                  <a:pt x="12507" y="14526"/>
                  <a:pt x="12507" y="14857"/>
                </a:cubicBezTo>
                <a:cubicBezTo>
                  <a:pt x="12507" y="15199"/>
                  <a:pt x="12466" y="15497"/>
                  <a:pt x="12385" y="15751"/>
                </a:cubicBezTo>
                <a:moveTo>
                  <a:pt x="10800" y="8100"/>
                </a:moveTo>
                <a:cubicBezTo>
                  <a:pt x="8631" y="8100"/>
                  <a:pt x="6873" y="10518"/>
                  <a:pt x="6873" y="13500"/>
                </a:cubicBezTo>
                <a:cubicBezTo>
                  <a:pt x="6873" y="16483"/>
                  <a:pt x="8631" y="18900"/>
                  <a:pt x="10800" y="18900"/>
                </a:cubicBezTo>
                <a:cubicBezTo>
                  <a:pt x="12969" y="18900"/>
                  <a:pt x="14727" y="16483"/>
                  <a:pt x="14727" y="13500"/>
                </a:cubicBezTo>
                <a:cubicBezTo>
                  <a:pt x="14727" y="10518"/>
                  <a:pt x="12969" y="8100"/>
                  <a:pt x="10800" y="8100"/>
                </a:cubicBezTo>
                <a:moveTo>
                  <a:pt x="17182" y="17550"/>
                </a:moveTo>
                <a:lnTo>
                  <a:pt x="16200" y="17550"/>
                </a:lnTo>
                <a:cubicBezTo>
                  <a:pt x="15929" y="17550"/>
                  <a:pt x="15709" y="17852"/>
                  <a:pt x="15709" y="18225"/>
                </a:cubicBezTo>
                <a:cubicBezTo>
                  <a:pt x="15709" y="18598"/>
                  <a:pt x="15929" y="18900"/>
                  <a:pt x="16200" y="18900"/>
                </a:cubicBezTo>
                <a:lnTo>
                  <a:pt x="17182" y="18900"/>
                </a:lnTo>
                <a:cubicBezTo>
                  <a:pt x="17453" y="18900"/>
                  <a:pt x="17673" y="18598"/>
                  <a:pt x="17673" y="18225"/>
                </a:cubicBezTo>
                <a:cubicBezTo>
                  <a:pt x="17673" y="17852"/>
                  <a:pt x="17453" y="17550"/>
                  <a:pt x="17182" y="17550"/>
                </a:cubicBezTo>
                <a:moveTo>
                  <a:pt x="20127" y="8100"/>
                </a:moveTo>
                <a:cubicBezTo>
                  <a:pt x="19856" y="8100"/>
                  <a:pt x="19636" y="7798"/>
                  <a:pt x="19636" y="7425"/>
                </a:cubicBezTo>
                <a:cubicBezTo>
                  <a:pt x="19636" y="7052"/>
                  <a:pt x="19856" y="6750"/>
                  <a:pt x="20127" y="6750"/>
                </a:cubicBezTo>
                <a:cubicBezTo>
                  <a:pt x="20399" y="6750"/>
                  <a:pt x="20618" y="7052"/>
                  <a:pt x="20618" y="7425"/>
                </a:cubicBezTo>
                <a:cubicBezTo>
                  <a:pt x="20618" y="7798"/>
                  <a:pt x="20399" y="8100"/>
                  <a:pt x="20127" y="8100"/>
                </a:cubicBezTo>
                <a:moveTo>
                  <a:pt x="20618" y="17674"/>
                </a:moveTo>
                <a:cubicBezTo>
                  <a:pt x="20464" y="17599"/>
                  <a:pt x="20300" y="17550"/>
                  <a:pt x="20127" y="17550"/>
                </a:cubicBezTo>
                <a:cubicBezTo>
                  <a:pt x="19314" y="17550"/>
                  <a:pt x="18655" y="18457"/>
                  <a:pt x="18655" y="19575"/>
                </a:cubicBezTo>
                <a:cubicBezTo>
                  <a:pt x="18655" y="19813"/>
                  <a:pt x="18690" y="20038"/>
                  <a:pt x="18745" y="20250"/>
                </a:cubicBezTo>
                <a:lnTo>
                  <a:pt x="2855" y="20250"/>
                </a:lnTo>
                <a:cubicBezTo>
                  <a:pt x="2910" y="20038"/>
                  <a:pt x="2945" y="19813"/>
                  <a:pt x="2945" y="19575"/>
                </a:cubicBezTo>
                <a:cubicBezTo>
                  <a:pt x="2945" y="18457"/>
                  <a:pt x="2286" y="17550"/>
                  <a:pt x="1473" y="17550"/>
                </a:cubicBezTo>
                <a:cubicBezTo>
                  <a:pt x="1300" y="17550"/>
                  <a:pt x="1136" y="17599"/>
                  <a:pt x="982" y="17674"/>
                </a:cubicBezTo>
                <a:lnTo>
                  <a:pt x="982" y="9326"/>
                </a:lnTo>
                <a:cubicBezTo>
                  <a:pt x="1136" y="9402"/>
                  <a:pt x="1300" y="9450"/>
                  <a:pt x="1473" y="9450"/>
                </a:cubicBezTo>
                <a:cubicBezTo>
                  <a:pt x="2286" y="9450"/>
                  <a:pt x="2945" y="8544"/>
                  <a:pt x="2945" y="7425"/>
                </a:cubicBezTo>
                <a:cubicBezTo>
                  <a:pt x="2945" y="7187"/>
                  <a:pt x="2910" y="6962"/>
                  <a:pt x="2855" y="6750"/>
                </a:cubicBezTo>
                <a:lnTo>
                  <a:pt x="18745" y="6750"/>
                </a:lnTo>
                <a:cubicBezTo>
                  <a:pt x="18690" y="6962"/>
                  <a:pt x="18655" y="7187"/>
                  <a:pt x="18655" y="7425"/>
                </a:cubicBezTo>
                <a:cubicBezTo>
                  <a:pt x="18655" y="8544"/>
                  <a:pt x="19314" y="9450"/>
                  <a:pt x="20127" y="9450"/>
                </a:cubicBezTo>
                <a:cubicBezTo>
                  <a:pt x="20300" y="9450"/>
                  <a:pt x="20464" y="9402"/>
                  <a:pt x="20618" y="9326"/>
                </a:cubicBezTo>
                <a:cubicBezTo>
                  <a:pt x="20618" y="9326"/>
                  <a:pt x="20618" y="17674"/>
                  <a:pt x="20618" y="17674"/>
                </a:cubicBezTo>
                <a:close/>
                <a:moveTo>
                  <a:pt x="20127" y="20250"/>
                </a:moveTo>
                <a:cubicBezTo>
                  <a:pt x="19856" y="20250"/>
                  <a:pt x="19636" y="19948"/>
                  <a:pt x="19636" y="19575"/>
                </a:cubicBezTo>
                <a:cubicBezTo>
                  <a:pt x="19636" y="19203"/>
                  <a:pt x="19856" y="18900"/>
                  <a:pt x="20127" y="18900"/>
                </a:cubicBezTo>
                <a:cubicBezTo>
                  <a:pt x="20399" y="18900"/>
                  <a:pt x="20618" y="19203"/>
                  <a:pt x="20618" y="19575"/>
                </a:cubicBezTo>
                <a:cubicBezTo>
                  <a:pt x="20618" y="19948"/>
                  <a:pt x="20399" y="20250"/>
                  <a:pt x="20127" y="20250"/>
                </a:cubicBezTo>
                <a:moveTo>
                  <a:pt x="1473" y="20250"/>
                </a:moveTo>
                <a:cubicBezTo>
                  <a:pt x="1201" y="20250"/>
                  <a:pt x="982" y="19948"/>
                  <a:pt x="982" y="19575"/>
                </a:cubicBezTo>
                <a:cubicBezTo>
                  <a:pt x="982" y="19203"/>
                  <a:pt x="1201" y="18900"/>
                  <a:pt x="1473" y="18900"/>
                </a:cubicBezTo>
                <a:cubicBezTo>
                  <a:pt x="1744" y="18900"/>
                  <a:pt x="1964" y="19203"/>
                  <a:pt x="1964" y="19575"/>
                </a:cubicBezTo>
                <a:cubicBezTo>
                  <a:pt x="1964" y="19948"/>
                  <a:pt x="1744" y="20250"/>
                  <a:pt x="1473" y="20250"/>
                </a:cubicBezTo>
                <a:moveTo>
                  <a:pt x="1473" y="6750"/>
                </a:moveTo>
                <a:cubicBezTo>
                  <a:pt x="1744" y="6750"/>
                  <a:pt x="1964" y="7052"/>
                  <a:pt x="1964" y="7425"/>
                </a:cubicBezTo>
                <a:cubicBezTo>
                  <a:pt x="1964" y="7798"/>
                  <a:pt x="1744" y="8100"/>
                  <a:pt x="1473" y="8100"/>
                </a:cubicBezTo>
                <a:cubicBezTo>
                  <a:pt x="1201" y="8100"/>
                  <a:pt x="982" y="7798"/>
                  <a:pt x="982" y="7425"/>
                </a:cubicBezTo>
                <a:cubicBezTo>
                  <a:pt x="982" y="7052"/>
                  <a:pt x="1201" y="6750"/>
                  <a:pt x="1473" y="6750"/>
                </a:cubicBezTo>
                <a:moveTo>
                  <a:pt x="20618" y="5400"/>
                </a:moveTo>
                <a:lnTo>
                  <a:pt x="982" y="5400"/>
                </a:lnTo>
                <a:cubicBezTo>
                  <a:pt x="440" y="5400"/>
                  <a:pt x="0" y="6004"/>
                  <a:pt x="0" y="6750"/>
                </a:cubicBezTo>
                <a:lnTo>
                  <a:pt x="0" y="20250"/>
                </a:lnTo>
                <a:cubicBezTo>
                  <a:pt x="0" y="20996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6"/>
                  <a:pt x="21600" y="20250"/>
                </a:cubicBezTo>
                <a:lnTo>
                  <a:pt x="21600" y="6750"/>
                </a:lnTo>
                <a:cubicBezTo>
                  <a:pt x="21600" y="6004"/>
                  <a:pt x="21160" y="5400"/>
                  <a:pt x="20618" y="5400"/>
                </a:cubicBezTo>
                <a:moveTo>
                  <a:pt x="2455" y="4050"/>
                </a:moveTo>
                <a:lnTo>
                  <a:pt x="19145" y="4050"/>
                </a:lnTo>
                <a:cubicBezTo>
                  <a:pt x="19417" y="4050"/>
                  <a:pt x="19636" y="3748"/>
                  <a:pt x="19636" y="3376"/>
                </a:cubicBezTo>
                <a:cubicBezTo>
                  <a:pt x="19636" y="3002"/>
                  <a:pt x="19417" y="2700"/>
                  <a:pt x="19145" y="2700"/>
                </a:cubicBezTo>
                <a:lnTo>
                  <a:pt x="2455" y="2700"/>
                </a:lnTo>
                <a:cubicBezTo>
                  <a:pt x="2183" y="2700"/>
                  <a:pt x="1964" y="3002"/>
                  <a:pt x="1964" y="3376"/>
                </a:cubicBezTo>
                <a:cubicBezTo>
                  <a:pt x="1964" y="3748"/>
                  <a:pt x="2183" y="4050"/>
                  <a:pt x="2455" y="4050"/>
                </a:cubicBezTo>
                <a:moveTo>
                  <a:pt x="4418" y="1350"/>
                </a:moveTo>
                <a:lnTo>
                  <a:pt x="17182" y="1350"/>
                </a:lnTo>
                <a:cubicBezTo>
                  <a:pt x="17453" y="1350"/>
                  <a:pt x="17673" y="1048"/>
                  <a:pt x="17673" y="675"/>
                </a:cubicBezTo>
                <a:cubicBezTo>
                  <a:pt x="17673" y="302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302"/>
                  <a:pt x="3927" y="675"/>
                </a:cubicBezTo>
                <a:cubicBezTo>
                  <a:pt x="3927" y="1048"/>
                  <a:pt x="4147" y="1350"/>
                  <a:pt x="4418" y="1350"/>
                </a:cubicBezTo>
                <a:moveTo>
                  <a:pt x="5400" y="8100"/>
                </a:moveTo>
                <a:lnTo>
                  <a:pt x="4418" y="8100"/>
                </a:lnTo>
                <a:cubicBezTo>
                  <a:pt x="4147" y="8100"/>
                  <a:pt x="3927" y="8403"/>
                  <a:pt x="3927" y="8775"/>
                </a:cubicBezTo>
                <a:cubicBezTo>
                  <a:pt x="3927" y="9148"/>
                  <a:pt x="4147" y="9450"/>
                  <a:pt x="4418" y="9450"/>
                </a:cubicBezTo>
                <a:lnTo>
                  <a:pt x="5400" y="9450"/>
                </a:lnTo>
                <a:cubicBezTo>
                  <a:pt x="5671" y="9450"/>
                  <a:pt x="5891" y="9148"/>
                  <a:pt x="5891" y="8775"/>
                </a:cubicBezTo>
                <a:cubicBezTo>
                  <a:pt x="5891" y="8403"/>
                  <a:pt x="5671" y="8100"/>
                  <a:pt x="5400" y="810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b="1" dirty="0"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  <p:sp>
        <p:nvSpPr>
          <p:cNvPr id="100" name="Shape 2799">
            <a:extLst>
              <a:ext uri="{FF2B5EF4-FFF2-40B4-BE49-F238E27FC236}">
                <a16:creationId xmlns:a16="http://schemas.microsoft.com/office/drawing/2014/main" id="{C68B18BD-FBAB-445F-8B57-715E6F0B66D4}"/>
              </a:ext>
            </a:extLst>
          </p:cNvPr>
          <p:cNvSpPr>
            <a:spLocks noChangeAspect="1"/>
          </p:cNvSpPr>
          <p:nvPr/>
        </p:nvSpPr>
        <p:spPr>
          <a:xfrm rot="21403912">
            <a:off x="9510115" y="3531361"/>
            <a:ext cx="441294" cy="2502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916" y="11782"/>
                </a:moveTo>
                <a:cubicBezTo>
                  <a:pt x="9916" y="11929"/>
                  <a:pt x="9939" y="12054"/>
                  <a:pt x="9982" y="12159"/>
                </a:cubicBezTo>
                <a:cubicBezTo>
                  <a:pt x="10026" y="12263"/>
                  <a:pt x="10082" y="12351"/>
                  <a:pt x="10151" y="12425"/>
                </a:cubicBezTo>
                <a:cubicBezTo>
                  <a:pt x="10219" y="12498"/>
                  <a:pt x="10298" y="12557"/>
                  <a:pt x="10388" y="12604"/>
                </a:cubicBezTo>
                <a:cubicBezTo>
                  <a:pt x="10478" y="12650"/>
                  <a:pt x="10513" y="12688"/>
                  <a:pt x="10605" y="12719"/>
                </a:cubicBezTo>
                <a:lnTo>
                  <a:pt x="10605" y="10882"/>
                </a:lnTo>
                <a:cubicBezTo>
                  <a:pt x="10368" y="10882"/>
                  <a:pt x="10241" y="10952"/>
                  <a:pt x="10111" y="11090"/>
                </a:cubicBezTo>
                <a:cubicBezTo>
                  <a:pt x="9981" y="11227"/>
                  <a:pt x="9916" y="11458"/>
                  <a:pt x="9916" y="11782"/>
                </a:cubicBezTo>
                <a:moveTo>
                  <a:pt x="11501" y="14278"/>
                </a:moveTo>
                <a:cubicBezTo>
                  <a:pt x="11425" y="14199"/>
                  <a:pt x="11338" y="14135"/>
                  <a:pt x="11242" y="14086"/>
                </a:cubicBezTo>
                <a:cubicBezTo>
                  <a:pt x="11145" y="14037"/>
                  <a:pt x="11102" y="13994"/>
                  <a:pt x="11001" y="13958"/>
                </a:cubicBezTo>
                <a:lnTo>
                  <a:pt x="11001" y="16096"/>
                </a:lnTo>
                <a:cubicBezTo>
                  <a:pt x="11238" y="16071"/>
                  <a:pt x="11377" y="15975"/>
                  <a:pt x="11528" y="15806"/>
                </a:cubicBezTo>
                <a:cubicBezTo>
                  <a:pt x="11680" y="15638"/>
                  <a:pt x="11756" y="15371"/>
                  <a:pt x="11756" y="15004"/>
                </a:cubicBezTo>
                <a:cubicBezTo>
                  <a:pt x="11756" y="14833"/>
                  <a:pt x="11733" y="14689"/>
                  <a:pt x="11686" y="14572"/>
                </a:cubicBezTo>
                <a:cubicBezTo>
                  <a:pt x="11640" y="14456"/>
                  <a:pt x="11579" y="14358"/>
                  <a:pt x="11501" y="14278"/>
                </a:cubicBezTo>
                <a:moveTo>
                  <a:pt x="12385" y="15751"/>
                </a:moveTo>
                <a:cubicBezTo>
                  <a:pt x="12304" y="16006"/>
                  <a:pt x="12193" y="16216"/>
                  <a:pt x="12052" y="16385"/>
                </a:cubicBezTo>
                <a:cubicBezTo>
                  <a:pt x="11911" y="16553"/>
                  <a:pt x="11747" y="16681"/>
                  <a:pt x="11558" y="16770"/>
                </a:cubicBezTo>
                <a:cubicBezTo>
                  <a:pt x="11369" y="16859"/>
                  <a:pt x="11221" y="16910"/>
                  <a:pt x="11001" y="16922"/>
                </a:cubicBezTo>
                <a:lnTo>
                  <a:pt x="11001" y="17549"/>
                </a:lnTo>
                <a:lnTo>
                  <a:pt x="10605" y="17549"/>
                </a:lnTo>
                <a:lnTo>
                  <a:pt x="10605" y="16922"/>
                </a:lnTo>
                <a:cubicBezTo>
                  <a:pt x="10368" y="16915"/>
                  <a:pt x="10206" y="16863"/>
                  <a:pt x="10009" y="16766"/>
                </a:cubicBezTo>
                <a:cubicBezTo>
                  <a:pt x="9811" y="16667"/>
                  <a:pt x="9642" y="16528"/>
                  <a:pt x="9501" y="16348"/>
                </a:cubicBezTo>
                <a:cubicBezTo>
                  <a:pt x="9361" y="16168"/>
                  <a:pt x="9252" y="15946"/>
                  <a:pt x="9175" y="15683"/>
                </a:cubicBezTo>
                <a:cubicBezTo>
                  <a:pt x="9098" y="15420"/>
                  <a:pt x="9062" y="15117"/>
                  <a:pt x="9066" y="14775"/>
                </a:cubicBezTo>
                <a:lnTo>
                  <a:pt x="9818" y="14775"/>
                </a:lnTo>
                <a:cubicBezTo>
                  <a:pt x="9813" y="15178"/>
                  <a:pt x="9877" y="15496"/>
                  <a:pt x="10009" y="15729"/>
                </a:cubicBezTo>
                <a:cubicBezTo>
                  <a:pt x="10140" y="15961"/>
                  <a:pt x="10302" y="16083"/>
                  <a:pt x="10605" y="16096"/>
                </a:cubicBezTo>
                <a:lnTo>
                  <a:pt x="10605" y="13875"/>
                </a:lnTo>
                <a:cubicBezTo>
                  <a:pt x="10425" y="13807"/>
                  <a:pt x="10302" y="13726"/>
                  <a:pt x="10124" y="13631"/>
                </a:cubicBezTo>
                <a:cubicBezTo>
                  <a:pt x="9946" y="13537"/>
                  <a:pt x="9786" y="13414"/>
                  <a:pt x="9643" y="13264"/>
                </a:cubicBezTo>
                <a:cubicBezTo>
                  <a:pt x="9500" y="13115"/>
                  <a:pt x="9385" y="12927"/>
                  <a:pt x="9297" y="12700"/>
                </a:cubicBezTo>
                <a:cubicBezTo>
                  <a:pt x="9209" y="12474"/>
                  <a:pt x="9165" y="12192"/>
                  <a:pt x="9165" y="11855"/>
                </a:cubicBezTo>
                <a:cubicBezTo>
                  <a:pt x="9165" y="11562"/>
                  <a:pt x="9206" y="11304"/>
                  <a:pt x="9287" y="11080"/>
                </a:cubicBezTo>
                <a:cubicBezTo>
                  <a:pt x="9369" y="10857"/>
                  <a:pt x="9478" y="10670"/>
                  <a:pt x="9617" y="10520"/>
                </a:cubicBezTo>
                <a:cubicBezTo>
                  <a:pt x="9755" y="10370"/>
                  <a:pt x="9914" y="10256"/>
                  <a:pt x="10094" y="10176"/>
                </a:cubicBezTo>
                <a:cubicBezTo>
                  <a:pt x="10274" y="10097"/>
                  <a:pt x="10407" y="10057"/>
                  <a:pt x="10605" y="10057"/>
                </a:cubicBezTo>
                <a:lnTo>
                  <a:pt x="10605" y="9455"/>
                </a:lnTo>
                <a:lnTo>
                  <a:pt x="11001" y="9455"/>
                </a:lnTo>
                <a:lnTo>
                  <a:pt x="11001" y="10057"/>
                </a:lnTo>
                <a:cubicBezTo>
                  <a:pt x="11199" y="10057"/>
                  <a:pt x="11329" y="10093"/>
                  <a:pt x="11505" y="10167"/>
                </a:cubicBezTo>
                <a:cubicBezTo>
                  <a:pt x="11681" y="10240"/>
                  <a:pt x="11834" y="10350"/>
                  <a:pt x="11963" y="10498"/>
                </a:cubicBezTo>
                <a:cubicBezTo>
                  <a:pt x="12093" y="10644"/>
                  <a:pt x="12196" y="10831"/>
                  <a:pt x="12273" y="11057"/>
                </a:cubicBezTo>
                <a:cubicBezTo>
                  <a:pt x="12350" y="11284"/>
                  <a:pt x="12388" y="11547"/>
                  <a:pt x="12388" y="11847"/>
                </a:cubicBezTo>
                <a:lnTo>
                  <a:pt x="11637" y="11847"/>
                </a:lnTo>
                <a:cubicBezTo>
                  <a:pt x="11628" y="11534"/>
                  <a:pt x="11570" y="11296"/>
                  <a:pt x="11463" y="11130"/>
                </a:cubicBezTo>
                <a:cubicBezTo>
                  <a:pt x="11355" y="10965"/>
                  <a:pt x="11238" y="10882"/>
                  <a:pt x="11001" y="10882"/>
                </a:cubicBezTo>
                <a:lnTo>
                  <a:pt x="11001" y="12819"/>
                </a:lnTo>
                <a:cubicBezTo>
                  <a:pt x="11199" y="12894"/>
                  <a:pt x="11336" y="12978"/>
                  <a:pt x="11525" y="13076"/>
                </a:cubicBezTo>
                <a:cubicBezTo>
                  <a:pt x="11714" y="13175"/>
                  <a:pt x="11881" y="13300"/>
                  <a:pt x="12026" y="13453"/>
                </a:cubicBezTo>
                <a:cubicBezTo>
                  <a:pt x="12171" y="13605"/>
                  <a:pt x="12287" y="13795"/>
                  <a:pt x="12375" y="14021"/>
                </a:cubicBezTo>
                <a:cubicBezTo>
                  <a:pt x="12463" y="14248"/>
                  <a:pt x="12507" y="14526"/>
                  <a:pt x="12507" y="14857"/>
                </a:cubicBezTo>
                <a:cubicBezTo>
                  <a:pt x="12507" y="15199"/>
                  <a:pt x="12466" y="15497"/>
                  <a:pt x="12385" y="15751"/>
                </a:cubicBezTo>
                <a:moveTo>
                  <a:pt x="10800" y="8100"/>
                </a:moveTo>
                <a:cubicBezTo>
                  <a:pt x="8631" y="8100"/>
                  <a:pt x="6873" y="10518"/>
                  <a:pt x="6873" y="13500"/>
                </a:cubicBezTo>
                <a:cubicBezTo>
                  <a:pt x="6873" y="16483"/>
                  <a:pt x="8631" y="18900"/>
                  <a:pt x="10800" y="18900"/>
                </a:cubicBezTo>
                <a:cubicBezTo>
                  <a:pt x="12969" y="18900"/>
                  <a:pt x="14727" y="16483"/>
                  <a:pt x="14727" y="13500"/>
                </a:cubicBezTo>
                <a:cubicBezTo>
                  <a:pt x="14727" y="10518"/>
                  <a:pt x="12969" y="8100"/>
                  <a:pt x="10800" y="8100"/>
                </a:cubicBezTo>
                <a:moveTo>
                  <a:pt x="17182" y="17550"/>
                </a:moveTo>
                <a:lnTo>
                  <a:pt x="16200" y="17550"/>
                </a:lnTo>
                <a:cubicBezTo>
                  <a:pt x="15929" y="17550"/>
                  <a:pt x="15709" y="17852"/>
                  <a:pt x="15709" y="18225"/>
                </a:cubicBezTo>
                <a:cubicBezTo>
                  <a:pt x="15709" y="18598"/>
                  <a:pt x="15929" y="18900"/>
                  <a:pt x="16200" y="18900"/>
                </a:cubicBezTo>
                <a:lnTo>
                  <a:pt x="17182" y="18900"/>
                </a:lnTo>
                <a:cubicBezTo>
                  <a:pt x="17453" y="18900"/>
                  <a:pt x="17673" y="18598"/>
                  <a:pt x="17673" y="18225"/>
                </a:cubicBezTo>
                <a:cubicBezTo>
                  <a:pt x="17673" y="17852"/>
                  <a:pt x="17453" y="17550"/>
                  <a:pt x="17182" y="17550"/>
                </a:cubicBezTo>
                <a:moveTo>
                  <a:pt x="20127" y="8100"/>
                </a:moveTo>
                <a:cubicBezTo>
                  <a:pt x="19856" y="8100"/>
                  <a:pt x="19636" y="7798"/>
                  <a:pt x="19636" y="7425"/>
                </a:cubicBezTo>
                <a:cubicBezTo>
                  <a:pt x="19636" y="7052"/>
                  <a:pt x="19856" y="6750"/>
                  <a:pt x="20127" y="6750"/>
                </a:cubicBezTo>
                <a:cubicBezTo>
                  <a:pt x="20399" y="6750"/>
                  <a:pt x="20618" y="7052"/>
                  <a:pt x="20618" y="7425"/>
                </a:cubicBezTo>
                <a:cubicBezTo>
                  <a:pt x="20618" y="7798"/>
                  <a:pt x="20399" y="8100"/>
                  <a:pt x="20127" y="8100"/>
                </a:cubicBezTo>
                <a:moveTo>
                  <a:pt x="20618" y="17674"/>
                </a:moveTo>
                <a:cubicBezTo>
                  <a:pt x="20464" y="17599"/>
                  <a:pt x="20300" y="17550"/>
                  <a:pt x="20127" y="17550"/>
                </a:cubicBezTo>
                <a:cubicBezTo>
                  <a:pt x="19314" y="17550"/>
                  <a:pt x="18655" y="18457"/>
                  <a:pt x="18655" y="19575"/>
                </a:cubicBezTo>
                <a:cubicBezTo>
                  <a:pt x="18655" y="19813"/>
                  <a:pt x="18690" y="20038"/>
                  <a:pt x="18745" y="20250"/>
                </a:cubicBezTo>
                <a:lnTo>
                  <a:pt x="2855" y="20250"/>
                </a:lnTo>
                <a:cubicBezTo>
                  <a:pt x="2910" y="20038"/>
                  <a:pt x="2945" y="19813"/>
                  <a:pt x="2945" y="19575"/>
                </a:cubicBezTo>
                <a:cubicBezTo>
                  <a:pt x="2945" y="18457"/>
                  <a:pt x="2286" y="17550"/>
                  <a:pt x="1473" y="17550"/>
                </a:cubicBezTo>
                <a:cubicBezTo>
                  <a:pt x="1300" y="17550"/>
                  <a:pt x="1136" y="17599"/>
                  <a:pt x="982" y="17674"/>
                </a:cubicBezTo>
                <a:lnTo>
                  <a:pt x="982" y="9326"/>
                </a:lnTo>
                <a:cubicBezTo>
                  <a:pt x="1136" y="9402"/>
                  <a:pt x="1300" y="9450"/>
                  <a:pt x="1473" y="9450"/>
                </a:cubicBezTo>
                <a:cubicBezTo>
                  <a:pt x="2286" y="9450"/>
                  <a:pt x="2945" y="8544"/>
                  <a:pt x="2945" y="7425"/>
                </a:cubicBezTo>
                <a:cubicBezTo>
                  <a:pt x="2945" y="7187"/>
                  <a:pt x="2910" y="6962"/>
                  <a:pt x="2855" y="6750"/>
                </a:cubicBezTo>
                <a:lnTo>
                  <a:pt x="18745" y="6750"/>
                </a:lnTo>
                <a:cubicBezTo>
                  <a:pt x="18690" y="6962"/>
                  <a:pt x="18655" y="7187"/>
                  <a:pt x="18655" y="7425"/>
                </a:cubicBezTo>
                <a:cubicBezTo>
                  <a:pt x="18655" y="8544"/>
                  <a:pt x="19314" y="9450"/>
                  <a:pt x="20127" y="9450"/>
                </a:cubicBezTo>
                <a:cubicBezTo>
                  <a:pt x="20300" y="9450"/>
                  <a:pt x="20464" y="9402"/>
                  <a:pt x="20618" y="9326"/>
                </a:cubicBezTo>
                <a:cubicBezTo>
                  <a:pt x="20618" y="9326"/>
                  <a:pt x="20618" y="17674"/>
                  <a:pt x="20618" y="17674"/>
                </a:cubicBezTo>
                <a:close/>
                <a:moveTo>
                  <a:pt x="20127" y="20250"/>
                </a:moveTo>
                <a:cubicBezTo>
                  <a:pt x="19856" y="20250"/>
                  <a:pt x="19636" y="19948"/>
                  <a:pt x="19636" y="19575"/>
                </a:cubicBezTo>
                <a:cubicBezTo>
                  <a:pt x="19636" y="19203"/>
                  <a:pt x="19856" y="18900"/>
                  <a:pt x="20127" y="18900"/>
                </a:cubicBezTo>
                <a:cubicBezTo>
                  <a:pt x="20399" y="18900"/>
                  <a:pt x="20618" y="19203"/>
                  <a:pt x="20618" y="19575"/>
                </a:cubicBezTo>
                <a:cubicBezTo>
                  <a:pt x="20618" y="19948"/>
                  <a:pt x="20399" y="20250"/>
                  <a:pt x="20127" y="20250"/>
                </a:cubicBezTo>
                <a:moveTo>
                  <a:pt x="1473" y="20250"/>
                </a:moveTo>
                <a:cubicBezTo>
                  <a:pt x="1201" y="20250"/>
                  <a:pt x="982" y="19948"/>
                  <a:pt x="982" y="19575"/>
                </a:cubicBezTo>
                <a:cubicBezTo>
                  <a:pt x="982" y="19203"/>
                  <a:pt x="1201" y="18900"/>
                  <a:pt x="1473" y="18900"/>
                </a:cubicBezTo>
                <a:cubicBezTo>
                  <a:pt x="1744" y="18900"/>
                  <a:pt x="1964" y="19203"/>
                  <a:pt x="1964" y="19575"/>
                </a:cubicBezTo>
                <a:cubicBezTo>
                  <a:pt x="1964" y="19948"/>
                  <a:pt x="1744" y="20250"/>
                  <a:pt x="1473" y="20250"/>
                </a:cubicBezTo>
                <a:moveTo>
                  <a:pt x="1473" y="6750"/>
                </a:moveTo>
                <a:cubicBezTo>
                  <a:pt x="1744" y="6750"/>
                  <a:pt x="1964" y="7052"/>
                  <a:pt x="1964" y="7425"/>
                </a:cubicBezTo>
                <a:cubicBezTo>
                  <a:pt x="1964" y="7798"/>
                  <a:pt x="1744" y="8100"/>
                  <a:pt x="1473" y="8100"/>
                </a:cubicBezTo>
                <a:cubicBezTo>
                  <a:pt x="1201" y="8100"/>
                  <a:pt x="982" y="7798"/>
                  <a:pt x="982" y="7425"/>
                </a:cubicBezTo>
                <a:cubicBezTo>
                  <a:pt x="982" y="7052"/>
                  <a:pt x="1201" y="6750"/>
                  <a:pt x="1473" y="6750"/>
                </a:cubicBezTo>
                <a:moveTo>
                  <a:pt x="20618" y="5400"/>
                </a:moveTo>
                <a:lnTo>
                  <a:pt x="982" y="5400"/>
                </a:lnTo>
                <a:cubicBezTo>
                  <a:pt x="440" y="5400"/>
                  <a:pt x="0" y="6004"/>
                  <a:pt x="0" y="6750"/>
                </a:cubicBezTo>
                <a:lnTo>
                  <a:pt x="0" y="20250"/>
                </a:lnTo>
                <a:cubicBezTo>
                  <a:pt x="0" y="20996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6"/>
                  <a:pt x="21600" y="20250"/>
                </a:cubicBezTo>
                <a:lnTo>
                  <a:pt x="21600" y="6750"/>
                </a:lnTo>
                <a:cubicBezTo>
                  <a:pt x="21600" y="6004"/>
                  <a:pt x="21160" y="5400"/>
                  <a:pt x="20618" y="5400"/>
                </a:cubicBezTo>
                <a:moveTo>
                  <a:pt x="2455" y="4050"/>
                </a:moveTo>
                <a:lnTo>
                  <a:pt x="19145" y="4050"/>
                </a:lnTo>
                <a:cubicBezTo>
                  <a:pt x="19417" y="4050"/>
                  <a:pt x="19636" y="3748"/>
                  <a:pt x="19636" y="3376"/>
                </a:cubicBezTo>
                <a:cubicBezTo>
                  <a:pt x="19636" y="3002"/>
                  <a:pt x="19417" y="2700"/>
                  <a:pt x="19145" y="2700"/>
                </a:cubicBezTo>
                <a:lnTo>
                  <a:pt x="2455" y="2700"/>
                </a:lnTo>
                <a:cubicBezTo>
                  <a:pt x="2183" y="2700"/>
                  <a:pt x="1964" y="3002"/>
                  <a:pt x="1964" y="3376"/>
                </a:cubicBezTo>
                <a:cubicBezTo>
                  <a:pt x="1964" y="3748"/>
                  <a:pt x="2183" y="4050"/>
                  <a:pt x="2455" y="4050"/>
                </a:cubicBezTo>
                <a:moveTo>
                  <a:pt x="4418" y="1350"/>
                </a:moveTo>
                <a:lnTo>
                  <a:pt x="17182" y="1350"/>
                </a:lnTo>
                <a:cubicBezTo>
                  <a:pt x="17453" y="1350"/>
                  <a:pt x="17673" y="1048"/>
                  <a:pt x="17673" y="675"/>
                </a:cubicBezTo>
                <a:cubicBezTo>
                  <a:pt x="17673" y="302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302"/>
                  <a:pt x="3927" y="675"/>
                </a:cubicBezTo>
                <a:cubicBezTo>
                  <a:pt x="3927" y="1048"/>
                  <a:pt x="4147" y="1350"/>
                  <a:pt x="4418" y="1350"/>
                </a:cubicBezTo>
                <a:moveTo>
                  <a:pt x="5400" y="8100"/>
                </a:moveTo>
                <a:lnTo>
                  <a:pt x="4418" y="8100"/>
                </a:lnTo>
                <a:cubicBezTo>
                  <a:pt x="4147" y="8100"/>
                  <a:pt x="3927" y="8403"/>
                  <a:pt x="3927" y="8775"/>
                </a:cubicBezTo>
                <a:cubicBezTo>
                  <a:pt x="3927" y="9148"/>
                  <a:pt x="4147" y="9450"/>
                  <a:pt x="4418" y="9450"/>
                </a:cubicBezTo>
                <a:lnTo>
                  <a:pt x="5400" y="9450"/>
                </a:lnTo>
                <a:cubicBezTo>
                  <a:pt x="5671" y="9450"/>
                  <a:pt x="5891" y="9148"/>
                  <a:pt x="5891" y="8775"/>
                </a:cubicBezTo>
                <a:cubicBezTo>
                  <a:pt x="5891" y="8403"/>
                  <a:pt x="5671" y="8100"/>
                  <a:pt x="5400" y="810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b="1" dirty="0"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9035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</TotalTime>
  <Words>55</Words>
  <Application>Microsoft Office PowerPoint</Application>
  <PresentationFormat>Panorámica</PresentationFormat>
  <Paragraphs>17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20" baseType="lpstr">
      <vt:lpstr>Montserrat</vt:lpstr>
      <vt:lpstr>Calibri</vt:lpstr>
      <vt:lpstr>Arial</vt:lpstr>
      <vt:lpstr>Open Sans Light</vt:lpstr>
      <vt:lpstr>UBUNTU</vt:lpstr>
      <vt:lpstr>Poppins ExtraLight</vt:lpstr>
      <vt:lpstr>Open Sans</vt:lpstr>
      <vt:lpstr>UBUNTU</vt:lpstr>
      <vt:lpstr>Open Sans Semibold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       ¡¡¡Gracias!!!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JULIO  PINTO CAMACHO</cp:lastModifiedBy>
  <cp:revision>12</cp:revision>
  <dcterms:modified xsi:type="dcterms:W3CDTF">2021-10-14T16:31:44Z</dcterms:modified>
</cp:coreProperties>
</file>