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30BE-0CCF-46FB-899C-4A30E3078BA3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7E9D-EF53-4BBF-A28A-7D989ED7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457200" y="50292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   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    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    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2027" y="4694872"/>
            <a:ext cx="37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NR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No Report Filed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OK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Safe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Unsafe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Precautionary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Safe w/repair &amp; Maintenance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6248400"/>
            <a:ext cx="23622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 by Cycle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6248400"/>
            <a:ext cx="3501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Façade Inspection Status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38846" y="685800"/>
            <a:ext cx="2285999" cy="1664732"/>
            <a:chOff x="6019801" y="4953000"/>
            <a:chExt cx="2285999" cy="1664732"/>
          </a:xfrm>
        </p:grpSpPr>
        <p:sp>
          <p:nvSpPr>
            <p:cNvPr id="11" name="TextBox 10"/>
            <p:cNvSpPr txBox="1"/>
            <p:nvPr/>
          </p:nvSpPr>
          <p:spPr>
            <a:xfrm>
              <a:off x="6019801" y="5029200"/>
              <a:ext cx="2285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House Number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Street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Borough  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Zip Code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BIN 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Number of Floor</a:t>
              </a:r>
            </a:p>
            <a:p>
              <a:pPr algn="just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Link of Report of selected Cycle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1" y="6248400"/>
              <a:ext cx="228599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Building information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1" y="4953000"/>
              <a:ext cx="2285999" cy="1305791"/>
            </a:xfrm>
            <a:prstGeom prst="rect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81600" y="144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Only shown when click of a building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5209308" y="1633415"/>
            <a:ext cx="40524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0209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0209" y="544547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2163" y="5715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0209" y="5988758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71800" y="4800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71800" y="5085862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71800" y="5375364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5708" y="5640864"/>
            <a:ext cx="1524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83524" y="5912558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Thornton Tomasetti,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Ertugrul, Elcin</dc:creator>
  <cp:lastModifiedBy>Ertugrul, Elcin</cp:lastModifiedBy>
  <cp:revision>7</cp:revision>
  <dcterms:created xsi:type="dcterms:W3CDTF">2014-07-04T17:57:03Z</dcterms:created>
  <dcterms:modified xsi:type="dcterms:W3CDTF">2014-07-04T21:40:44Z</dcterms:modified>
</cp:coreProperties>
</file>