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92C66-E63B-418F-B747-87AC6B6E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38A16-4EA7-46E1-99BE-1E0DF0142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D77CB-BBF3-44F2-97E7-38557EA9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7EC8F-1ADE-42FE-8F7C-B7231069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73DE5-9DFE-4976-A3E3-AE710F2E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FDDD-2C34-4A49-BFF6-50E52AB1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BDCD3-7125-4E78-B4BF-3AB8FF86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90CEB-5AA1-48D2-95D7-4F111876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ED54D-3689-4EFC-8918-49272052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D6E34-C4A3-4D6A-9A88-C16E87C4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5FFBF5-9EC1-4381-ACCB-3362C1CF5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7424F-1649-4FE1-8686-A2ABAD06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5B379-D096-46A3-942A-65DC3D4A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D44C3-D325-4B22-8E22-29766F06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97F5-E77B-46A5-816D-F18F489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2D3A-A70A-4CBD-8CEC-A19749A8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9EA67-9945-4548-AE65-AA941C6F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1E276-85AE-4B31-84DA-24205801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BACC-E0EC-4667-8932-4242FF32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FC6C4-DFD2-42D1-8CC7-5ED0A8DE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5FB5-22C9-4672-BAD5-CD700230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36086-89D2-4E2C-A276-F605133B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88F26-BB23-4142-AB32-442089C8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943D7-D38C-4D92-A7CD-B5A4F26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2748C-F0EF-4D22-B291-0A4031A4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8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C3C7-FE9C-4130-B53F-E2D52144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BD1A3-4E2D-4741-AB6B-E0AF9837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66133-951F-4F65-8A8B-731DC1FB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2BB80-C04E-47BB-8C43-DB641C21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E37D8-4AE2-4B9B-9EA9-4F96944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68424-C960-4FD1-AC6F-BA9B4A1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086E-8DAE-4558-8CF6-8F6B70CD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AD913-EED1-4E36-9B8C-B78E78C4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C310C-9CC5-4C7E-A9D1-A17CC363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33E30-B191-4684-961C-4E1016BA5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E5E99-2C17-402D-ABE8-BFCFEC27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EC991-F225-47E6-A702-39A1810E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FD281-C4F1-40F2-A50B-2944BD4C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5284F-303E-4ECF-8097-552F15B8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2577-C251-4B91-909D-6E8D6EA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EBBCB-798F-428C-BAD4-E87EF990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3E632-AEDF-4BE0-81A0-A41FDBC6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8456E3-1160-4B4E-AF69-1A39049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77F0C-A07E-40FA-9D8A-01F36561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C8779-88EF-4119-A9AD-F104E450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85759-30A4-467B-B9F7-5E27CEF1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083FE-FC54-4627-A329-B8ED76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77F1E-64E0-4394-9805-949397FE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4B156-E2B0-49F6-9CA8-04C1CC6BF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D3368-215A-4996-8833-3F725D56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3EDEE-7B0E-414B-A6C7-52649C23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DC024-7270-40E1-B522-E2784BA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3120-B7C9-4E4E-A6E9-AB618F17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DED8C8-E5CA-40EA-9441-6AD3B6A73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748CF-5EC1-4D03-B96A-58C70F4F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2110F-5C1C-4BDB-8C5A-A87A26C7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1F201-0BDD-42CB-A43A-A69D4E2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9E36C-5B19-4C83-82D0-5FC7198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1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1F7600-A621-490E-8998-8785F2BD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2421D-3CF4-482F-AC65-A36CBA46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101DD-0135-45B2-8EEE-2AD90718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D420-B233-4235-879C-9B80D02BF3E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6D22E-86BF-42DE-A99C-E3390850C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AE44D-BC3A-42C4-BB24-6D3D4E37D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9BCF-5735-47DF-9840-50B2A27B1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A2C258-8A65-4CC6-9DDB-BA938F36ADE2}"/>
              </a:ext>
            </a:extLst>
          </p:cNvPr>
          <p:cNvSpPr txBox="1"/>
          <p:nvPr/>
        </p:nvSpPr>
        <p:spPr>
          <a:xfrm>
            <a:off x="2776822" y="782122"/>
            <a:ext cx="6638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胜利！</a:t>
            </a:r>
            <a:endParaRPr lang="en-US" altLang="zh-CN" sz="16600" b="1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40C59-0C99-4623-A854-2D8177BADEB6}"/>
              </a:ext>
            </a:extLst>
          </p:cNvPr>
          <p:cNvSpPr txBox="1"/>
          <p:nvPr/>
        </p:nvSpPr>
        <p:spPr>
          <a:xfrm>
            <a:off x="2776822" y="3557650"/>
            <a:ext cx="6638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失败！</a:t>
            </a:r>
            <a:endParaRPr lang="en-US" altLang="zh-CN" sz="16600" b="1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6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3383-B273-4FF3-BA07-7CFB6560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嘎嘎嘎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485FA-004E-4AD0-8A0D-5EBA8DE3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6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苏新诗古印宋简</vt:lpstr>
      <vt:lpstr>Arial</vt:lpstr>
      <vt:lpstr>Office 主题​​</vt:lpstr>
      <vt:lpstr>PowerPoint 演示文稿</vt:lpstr>
      <vt:lpstr>嘎嘎嘎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仲恒</dc:creator>
  <cp:lastModifiedBy>杨 仲恒</cp:lastModifiedBy>
  <cp:revision>5</cp:revision>
  <dcterms:created xsi:type="dcterms:W3CDTF">2018-06-23T06:44:26Z</dcterms:created>
  <dcterms:modified xsi:type="dcterms:W3CDTF">2018-06-23T15:55:48Z</dcterms:modified>
</cp:coreProperties>
</file>