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3BC96-7035-48CA-86E4-7FF4135598D8}" v="358" dt="2021-02-01T15:32:59.787"/>
    <p1510:client id="{B3A1CE84-57CB-452A-9988-3CA32F0D1923}" v="83" dt="2021-02-01T15:34:11.497"/>
    <p1510:client id="{DBF00E1D-349D-404F-9055-5B7DBBAFE9A4}" v="304" dt="2021-02-01T15:32:41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Jaspers" userId="S::ag.jaspers@student.avans.nl::04688c1a-b971-4a3e-bb10-7fa6be7b8838" providerId="AD" clId="Web-{B3A1CE84-57CB-452A-9988-3CA32F0D1923}"/>
    <pc:docChg chg="modSld">
      <pc:chgData name="Stefan Jaspers" userId="S::ag.jaspers@student.avans.nl::04688c1a-b971-4a3e-bb10-7fa6be7b8838" providerId="AD" clId="Web-{B3A1CE84-57CB-452A-9988-3CA32F0D1923}" dt="2021-02-01T15:34:11.497" v="72" actId="20577"/>
      <pc:docMkLst>
        <pc:docMk/>
      </pc:docMkLst>
      <pc:sldChg chg="modSp">
        <pc:chgData name="Stefan Jaspers" userId="S::ag.jaspers@student.avans.nl::04688c1a-b971-4a3e-bb10-7fa6be7b8838" providerId="AD" clId="Web-{B3A1CE84-57CB-452A-9988-3CA32F0D1923}" dt="2021-02-01T15:34:11.497" v="72" actId="20577"/>
        <pc:sldMkLst>
          <pc:docMk/>
          <pc:sldMk cId="2495685877" sldId="258"/>
        </pc:sldMkLst>
        <pc:spChg chg="mod">
          <ac:chgData name="Stefan Jaspers" userId="S::ag.jaspers@student.avans.nl::04688c1a-b971-4a3e-bb10-7fa6be7b8838" providerId="AD" clId="Web-{B3A1CE84-57CB-452A-9988-3CA32F0D1923}" dt="2021-02-01T15:31:17.976" v="6" actId="20577"/>
          <ac:spMkLst>
            <pc:docMk/>
            <pc:sldMk cId="2495685877" sldId="258"/>
            <ac:spMk id="3" creationId="{86573A5D-5800-4556-9148-BA9139A5F466}"/>
          </ac:spMkLst>
        </pc:spChg>
        <pc:graphicFrameChg chg="modGraphic">
          <ac:chgData name="Stefan Jaspers" userId="S::ag.jaspers@student.avans.nl::04688c1a-b971-4a3e-bb10-7fa6be7b8838" providerId="AD" clId="Web-{B3A1CE84-57CB-452A-9988-3CA32F0D1923}" dt="2021-02-01T15:34:11.497" v="72" actId="20577"/>
          <ac:graphicFrameMkLst>
            <pc:docMk/>
            <pc:sldMk cId="2495685877" sldId="258"/>
            <ac:graphicFrameMk id="89" creationId="{1A328C31-0877-45E7-A63E-B0B0EF7931D0}"/>
          </ac:graphicFrameMkLst>
        </pc:graphicFrameChg>
      </pc:sldChg>
    </pc:docChg>
  </pc:docChgLst>
  <pc:docChgLst>
    <pc:chgData name="Nick Kuijstermans" userId="S::npj.kuijstermans@student.avans.nl::ec4539e8-930b-47ca-b210-283bd698ae87" providerId="AD" clId="Web-{35C3BC96-7035-48CA-86E4-7FF4135598D8}"/>
    <pc:docChg chg="modSld">
      <pc:chgData name="Nick Kuijstermans" userId="S::npj.kuijstermans@student.avans.nl::ec4539e8-930b-47ca-b210-283bd698ae87" providerId="AD" clId="Web-{35C3BC96-7035-48CA-86E4-7FF4135598D8}" dt="2021-02-01T15:32:59.787" v="181" actId="20577"/>
      <pc:docMkLst>
        <pc:docMk/>
      </pc:docMkLst>
      <pc:sldChg chg="modSp">
        <pc:chgData name="Nick Kuijstermans" userId="S::npj.kuijstermans@student.avans.nl::ec4539e8-930b-47ca-b210-283bd698ae87" providerId="AD" clId="Web-{35C3BC96-7035-48CA-86E4-7FF4135598D8}" dt="2021-02-01T15:27:24.595" v="6" actId="20577"/>
        <pc:sldMkLst>
          <pc:docMk/>
          <pc:sldMk cId="1781585562" sldId="257"/>
        </pc:sldMkLst>
        <pc:graphicFrameChg chg="modGraphic">
          <ac:chgData name="Nick Kuijstermans" userId="S::npj.kuijstermans@student.avans.nl::ec4539e8-930b-47ca-b210-283bd698ae87" providerId="AD" clId="Web-{35C3BC96-7035-48CA-86E4-7FF4135598D8}" dt="2021-02-01T15:27:24.595" v="6" actId="20577"/>
          <ac:graphicFrameMkLst>
            <pc:docMk/>
            <pc:sldMk cId="1781585562" sldId="257"/>
            <ac:graphicFrameMk id="7" creationId="{1C494B08-EB93-46FC-BA70-1A481E7F50A7}"/>
          </ac:graphicFrameMkLst>
        </pc:graphicFrameChg>
      </pc:sldChg>
      <pc:sldChg chg="modSp">
        <pc:chgData name="Nick Kuijstermans" userId="S::npj.kuijstermans@student.avans.nl::ec4539e8-930b-47ca-b210-283bd698ae87" providerId="AD" clId="Web-{35C3BC96-7035-48CA-86E4-7FF4135598D8}" dt="2021-02-01T15:32:59.787" v="181" actId="20577"/>
        <pc:sldMkLst>
          <pc:docMk/>
          <pc:sldMk cId="2495685877" sldId="258"/>
        </pc:sldMkLst>
        <pc:spChg chg="mod">
          <ac:chgData name="Nick Kuijstermans" userId="S::npj.kuijstermans@student.avans.nl::ec4539e8-930b-47ca-b210-283bd698ae87" providerId="AD" clId="Web-{35C3BC96-7035-48CA-86E4-7FF4135598D8}" dt="2021-02-01T15:31:34.817" v="174" actId="20577"/>
          <ac:spMkLst>
            <pc:docMk/>
            <pc:sldMk cId="2495685877" sldId="258"/>
            <ac:spMk id="3" creationId="{86573A5D-5800-4556-9148-BA9139A5F466}"/>
          </ac:spMkLst>
        </pc:spChg>
        <pc:graphicFrameChg chg="modGraphic">
          <ac:chgData name="Nick Kuijstermans" userId="S::npj.kuijstermans@student.avans.nl::ec4539e8-930b-47ca-b210-283bd698ae87" providerId="AD" clId="Web-{35C3BC96-7035-48CA-86E4-7FF4135598D8}" dt="2021-02-01T15:32:59.787" v="181" actId="20577"/>
          <ac:graphicFrameMkLst>
            <pc:docMk/>
            <pc:sldMk cId="2495685877" sldId="258"/>
            <ac:graphicFrameMk id="89" creationId="{1A328C31-0877-45E7-A63E-B0B0EF7931D0}"/>
          </ac:graphicFrameMkLst>
        </pc:graphicFrameChg>
      </pc:sldChg>
    </pc:docChg>
  </pc:docChgLst>
  <pc:docChgLst>
    <pc:chgData name="Elco" userId="a30d0dfc-f6ae-4047-819b-a48f2a42d239" providerId="ADAL" clId="{DBF00E1D-349D-404F-9055-5B7DBBAFE9A4}"/>
    <pc:docChg chg="undo custSel mod addSld modSld addMainMaster delMainMaster">
      <pc:chgData name="Elco" userId="a30d0dfc-f6ae-4047-819b-a48f2a42d239" providerId="ADAL" clId="{DBF00E1D-349D-404F-9055-5B7DBBAFE9A4}" dt="2021-02-01T15:32:41.331" v="368" actId="26606"/>
      <pc:docMkLst>
        <pc:docMk/>
      </pc:docMkLst>
      <pc:sldChg chg="addSp delSp modSp mod setBg modClrScheme setClrOvrMap chgLayout">
        <pc:chgData name="Elco" userId="a30d0dfc-f6ae-4047-819b-a48f2a42d239" providerId="ADAL" clId="{DBF00E1D-349D-404F-9055-5B7DBBAFE9A4}" dt="2021-02-01T15:22:51.679" v="77" actId="26606"/>
        <pc:sldMkLst>
          <pc:docMk/>
          <pc:sldMk cId="2693067468" sldId="256"/>
        </pc:sldMkLst>
        <pc:spChg chg="del">
          <ac:chgData name="Elco" userId="a30d0dfc-f6ae-4047-819b-a48f2a42d239" providerId="ADAL" clId="{DBF00E1D-349D-404F-9055-5B7DBBAFE9A4}" dt="2021-02-01T15:20:49.691" v="0" actId="478"/>
          <ac:spMkLst>
            <pc:docMk/>
            <pc:sldMk cId="2693067468" sldId="256"/>
            <ac:spMk id="2" creationId="{31F13530-ED7C-46CD-AE5B-751993EC85BE}"/>
          </ac:spMkLst>
        </pc:spChg>
        <pc:spChg chg="del">
          <ac:chgData name="Elco" userId="a30d0dfc-f6ae-4047-819b-a48f2a42d239" providerId="ADAL" clId="{DBF00E1D-349D-404F-9055-5B7DBBAFE9A4}" dt="2021-02-01T15:20:51.923" v="1" actId="478"/>
          <ac:spMkLst>
            <pc:docMk/>
            <pc:sldMk cId="2693067468" sldId="256"/>
            <ac:spMk id="3" creationId="{86762BDE-0D46-4A2D-A18D-2DBC5DAF79B5}"/>
          </ac:spMkLst>
        </pc:spChg>
        <pc:spChg chg="add del mod">
          <ac:chgData name="Elco" userId="a30d0dfc-f6ae-4047-819b-a48f2a42d239" providerId="ADAL" clId="{DBF00E1D-349D-404F-9055-5B7DBBAFE9A4}" dt="2021-02-01T15:21:43.270" v="26" actId="478"/>
          <ac:spMkLst>
            <pc:docMk/>
            <pc:sldMk cId="2693067468" sldId="256"/>
            <ac:spMk id="5" creationId="{5C1CB1D8-EF86-4BAA-91C6-5AE362FC41C5}"/>
          </ac:spMkLst>
        </pc:spChg>
        <pc:spChg chg="add mod">
          <ac:chgData name="Elco" userId="a30d0dfc-f6ae-4047-819b-a48f2a42d239" providerId="ADAL" clId="{DBF00E1D-349D-404F-9055-5B7DBBAFE9A4}" dt="2021-02-01T15:22:51.679" v="77" actId="26606"/>
          <ac:spMkLst>
            <pc:docMk/>
            <pc:sldMk cId="2693067468" sldId="256"/>
            <ac:spMk id="6" creationId="{7FEABCC7-DAF8-407A-97CD-6CD62908417B}"/>
          </ac:spMkLst>
        </pc:spChg>
        <pc:spChg chg="add del">
          <ac:chgData name="Elco" userId="a30d0dfc-f6ae-4047-819b-a48f2a42d239" providerId="ADAL" clId="{DBF00E1D-349D-404F-9055-5B7DBBAFE9A4}" dt="2021-02-01T15:21:03.462" v="3" actId="26606"/>
          <ac:spMkLst>
            <pc:docMk/>
            <pc:sldMk cId="2693067468" sldId="256"/>
            <ac:spMk id="7" creationId="{0BABF38A-8A0D-492E-BD20-6CF4D46B50BD}"/>
          </ac:spMkLst>
        </pc:spChg>
        <pc:spChg chg="add del">
          <ac:chgData name="Elco" userId="a30d0dfc-f6ae-4047-819b-a48f2a42d239" providerId="ADAL" clId="{DBF00E1D-349D-404F-9055-5B7DBBAFE9A4}" dt="2021-02-01T15:21:03.462" v="3" actId="26606"/>
          <ac:spMkLst>
            <pc:docMk/>
            <pc:sldMk cId="2693067468" sldId="256"/>
            <ac:spMk id="11" creationId="{DE61FBD7-E37C-4B38-BE44-A6D4978D7486}"/>
          </ac:spMkLst>
        </pc:spChg>
        <pc:spChg chg="add del">
          <ac:chgData name="Elco" userId="a30d0dfc-f6ae-4047-819b-a48f2a42d239" providerId="ADAL" clId="{DBF00E1D-349D-404F-9055-5B7DBBAFE9A4}" dt="2021-02-01T15:21:03.462" v="3" actId="26606"/>
          <ac:spMkLst>
            <pc:docMk/>
            <pc:sldMk cId="2693067468" sldId="256"/>
            <ac:spMk id="13" creationId="{34F8020C-60BB-4357-8207-13221A99AE19}"/>
          </ac:spMkLst>
        </pc:spChg>
        <pc:spChg chg="add del">
          <ac:chgData name="Elco" userId="a30d0dfc-f6ae-4047-819b-a48f2a42d239" providerId="ADAL" clId="{DBF00E1D-349D-404F-9055-5B7DBBAFE9A4}" dt="2021-02-01T15:21:03.462" v="3" actId="26606"/>
          <ac:spMkLst>
            <pc:docMk/>
            <pc:sldMk cId="2693067468" sldId="256"/>
            <ac:spMk id="15" creationId="{392BFCFE-FD78-4EDF-BEFE-CC444DC5F307}"/>
          </ac:spMkLst>
        </pc:spChg>
        <pc:spChg chg="add del">
          <ac:chgData name="Elco" userId="a30d0dfc-f6ae-4047-819b-a48f2a42d239" providerId="ADAL" clId="{DBF00E1D-349D-404F-9055-5B7DBBAFE9A4}" dt="2021-02-01T15:21:03.462" v="3" actId="26606"/>
          <ac:spMkLst>
            <pc:docMk/>
            <pc:sldMk cId="2693067468" sldId="256"/>
            <ac:spMk id="17" creationId="{3AE72DA6-F609-4537-9EE4-D12F65EC701A}"/>
          </ac:spMkLst>
        </pc:spChg>
        <pc:spChg chg="add del">
          <ac:chgData name="Elco" userId="a30d0dfc-f6ae-4047-819b-a48f2a42d239" providerId="ADAL" clId="{DBF00E1D-349D-404F-9055-5B7DBBAFE9A4}" dt="2021-02-01T15:21:05.173" v="5" actId="26606"/>
          <ac:spMkLst>
            <pc:docMk/>
            <pc:sldMk cId="2693067468" sldId="256"/>
            <ac:spMk id="19" creationId="{89E4B0A6-2FF5-451B-95FE-5A5DC1455274}"/>
          </ac:spMkLst>
        </pc:spChg>
        <pc:spChg chg="add del">
          <ac:chgData name="Elco" userId="a30d0dfc-f6ae-4047-819b-a48f2a42d239" providerId="ADAL" clId="{DBF00E1D-349D-404F-9055-5B7DBBAFE9A4}" dt="2021-02-01T15:21:06.681" v="7" actId="26606"/>
          <ac:spMkLst>
            <pc:docMk/>
            <pc:sldMk cId="2693067468" sldId="256"/>
            <ac:spMk id="22" creationId="{0BABF38A-8A0D-492E-BD20-6CF4D46B50BD}"/>
          </ac:spMkLst>
        </pc:spChg>
        <pc:spChg chg="add del">
          <ac:chgData name="Elco" userId="a30d0dfc-f6ae-4047-819b-a48f2a42d239" providerId="ADAL" clId="{DBF00E1D-349D-404F-9055-5B7DBBAFE9A4}" dt="2021-02-01T15:21:06.681" v="7" actId="26606"/>
          <ac:spMkLst>
            <pc:docMk/>
            <pc:sldMk cId="2693067468" sldId="256"/>
            <ac:spMk id="24" creationId="{DE61FBD7-E37C-4B38-BE44-A6D4978D7486}"/>
          </ac:spMkLst>
        </pc:spChg>
        <pc:spChg chg="add del">
          <ac:chgData name="Elco" userId="a30d0dfc-f6ae-4047-819b-a48f2a42d239" providerId="ADAL" clId="{DBF00E1D-349D-404F-9055-5B7DBBAFE9A4}" dt="2021-02-01T15:21:06.681" v="7" actId="26606"/>
          <ac:spMkLst>
            <pc:docMk/>
            <pc:sldMk cId="2693067468" sldId="256"/>
            <ac:spMk id="25" creationId="{34F8020C-60BB-4357-8207-13221A99AE19}"/>
          </ac:spMkLst>
        </pc:spChg>
        <pc:spChg chg="add del">
          <ac:chgData name="Elco" userId="a30d0dfc-f6ae-4047-819b-a48f2a42d239" providerId="ADAL" clId="{DBF00E1D-349D-404F-9055-5B7DBBAFE9A4}" dt="2021-02-01T15:21:06.681" v="7" actId="26606"/>
          <ac:spMkLst>
            <pc:docMk/>
            <pc:sldMk cId="2693067468" sldId="256"/>
            <ac:spMk id="26" creationId="{392BFCFE-FD78-4EDF-BEFE-CC444DC5F307}"/>
          </ac:spMkLst>
        </pc:spChg>
        <pc:spChg chg="add del">
          <ac:chgData name="Elco" userId="a30d0dfc-f6ae-4047-819b-a48f2a42d239" providerId="ADAL" clId="{DBF00E1D-349D-404F-9055-5B7DBBAFE9A4}" dt="2021-02-01T15:21:06.681" v="7" actId="26606"/>
          <ac:spMkLst>
            <pc:docMk/>
            <pc:sldMk cId="2693067468" sldId="256"/>
            <ac:spMk id="28" creationId="{3AE72DA6-F609-4537-9EE4-D12F65EC701A}"/>
          </ac:spMkLst>
        </pc:spChg>
        <pc:spChg chg="add del">
          <ac:chgData name="Elco" userId="a30d0dfc-f6ae-4047-819b-a48f2a42d239" providerId="ADAL" clId="{DBF00E1D-349D-404F-9055-5B7DBBAFE9A4}" dt="2021-02-01T15:21:06.681" v="7" actId="26606"/>
          <ac:spMkLst>
            <pc:docMk/>
            <pc:sldMk cId="2693067468" sldId="256"/>
            <ac:spMk id="29" creationId="{740FA05C-C0FC-4528-883E-4E75E4581C07}"/>
          </ac:spMkLst>
        </pc:spChg>
        <pc:spChg chg="add del">
          <ac:chgData name="Elco" userId="a30d0dfc-f6ae-4047-819b-a48f2a42d239" providerId="ADAL" clId="{DBF00E1D-349D-404F-9055-5B7DBBAFE9A4}" dt="2021-02-01T15:21:07.401" v="9" actId="26606"/>
          <ac:spMkLst>
            <pc:docMk/>
            <pc:sldMk cId="2693067468" sldId="256"/>
            <ac:spMk id="31" creationId="{09646535-AEF6-4883-A4F9-EEC1F8B4319E}"/>
          </ac:spMkLst>
        </pc:spChg>
        <pc:spChg chg="add del">
          <ac:chgData name="Elco" userId="a30d0dfc-f6ae-4047-819b-a48f2a42d239" providerId="ADAL" clId="{DBF00E1D-349D-404F-9055-5B7DBBAFE9A4}" dt="2021-02-01T15:21:07.401" v="9" actId="26606"/>
          <ac:spMkLst>
            <pc:docMk/>
            <pc:sldMk cId="2693067468" sldId="256"/>
            <ac:spMk id="32" creationId="{BE18C31E-4970-445B-8708-68FBB86DED6D}"/>
          </ac:spMkLst>
        </pc:spChg>
        <pc:spChg chg="add del">
          <ac:chgData name="Elco" userId="a30d0dfc-f6ae-4047-819b-a48f2a42d239" providerId="ADAL" clId="{DBF00E1D-349D-404F-9055-5B7DBBAFE9A4}" dt="2021-02-01T15:21:07.401" v="9" actId="26606"/>
          <ac:spMkLst>
            <pc:docMk/>
            <pc:sldMk cId="2693067468" sldId="256"/>
            <ac:spMk id="33" creationId="{0AC03E49-9410-44F8-BAE9-E96A4928260C}"/>
          </ac:spMkLst>
        </pc:spChg>
        <pc:spChg chg="add del">
          <ac:chgData name="Elco" userId="a30d0dfc-f6ae-4047-819b-a48f2a42d239" providerId="ADAL" clId="{DBF00E1D-349D-404F-9055-5B7DBBAFE9A4}" dt="2021-02-01T15:21:07.401" v="9" actId="26606"/>
          <ac:spMkLst>
            <pc:docMk/>
            <pc:sldMk cId="2693067468" sldId="256"/>
            <ac:spMk id="35" creationId="{76F1CA90-84C9-4052-98FA-85AB762EAA87}"/>
          </ac:spMkLst>
        </pc:spChg>
        <pc:spChg chg="add del">
          <ac:chgData name="Elco" userId="a30d0dfc-f6ae-4047-819b-a48f2a42d239" providerId="ADAL" clId="{DBF00E1D-349D-404F-9055-5B7DBBAFE9A4}" dt="2021-02-01T15:21:12.260" v="11" actId="26606"/>
          <ac:spMkLst>
            <pc:docMk/>
            <pc:sldMk cId="2693067468" sldId="256"/>
            <ac:spMk id="37" creationId="{A6D7D0F5-9776-4941-925D-311FB1EC4D33}"/>
          </ac:spMkLst>
        </pc:spChg>
        <pc:spChg chg="add del">
          <ac:chgData name="Elco" userId="a30d0dfc-f6ae-4047-819b-a48f2a42d239" providerId="ADAL" clId="{DBF00E1D-349D-404F-9055-5B7DBBAFE9A4}" dt="2021-02-01T15:21:14.373" v="13" actId="26606"/>
          <ac:spMkLst>
            <pc:docMk/>
            <pc:sldMk cId="2693067468" sldId="256"/>
            <ac:spMk id="42" creationId="{8C048611-791A-466A-A5C1-B0415D43DD81}"/>
          </ac:spMkLst>
        </pc:spChg>
        <pc:spChg chg="add del">
          <ac:chgData name="Elco" userId="a30d0dfc-f6ae-4047-819b-a48f2a42d239" providerId="ADAL" clId="{DBF00E1D-349D-404F-9055-5B7DBBAFE9A4}" dt="2021-02-01T15:21:14.373" v="13" actId="26606"/>
          <ac:spMkLst>
            <pc:docMk/>
            <pc:sldMk cId="2693067468" sldId="256"/>
            <ac:spMk id="43" creationId="{0ABE7C0B-A2D9-4202-A524-532DA2E2D582}"/>
          </ac:spMkLst>
        </pc:spChg>
        <pc:spChg chg="add del">
          <ac:chgData name="Elco" userId="a30d0dfc-f6ae-4047-819b-a48f2a42d239" providerId="ADAL" clId="{DBF00E1D-349D-404F-9055-5B7DBBAFE9A4}" dt="2021-02-01T15:21:17.017" v="15" actId="26606"/>
          <ac:spMkLst>
            <pc:docMk/>
            <pc:sldMk cId="2693067468" sldId="256"/>
            <ac:spMk id="66" creationId="{6BB4A288-31AD-48C2-B51A-26D773DE2A21}"/>
          </ac:spMkLst>
        </pc:spChg>
        <pc:spChg chg="add del">
          <ac:chgData name="Elco" userId="a30d0dfc-f6ae-4047-819b-a48f2a42d239" providerId="ADAL" clId="{DBF00E1D-349D-404F-9055-5B7DBBAFE9A4}" dt="2021-02-01T15:21:17.436" v="17" actId="26606"/>
          <ac:spMkLst>
            <pc:docMk/>
            <pc:sldMk cId="2693067468" sldId="256"/>
            <ac:spMk id="98" creationId="{A6EF5A53-0A64-4CA5-B9C7-1CB97CB5CF1C}"/>
          </ac:spMkLst>
        </pc:spChg>
        <pc:spChg chg="add del">
          <ac:chgData name="Elco" userId="a30d0dfc-f6ae-4047-819b-a48f2a42d239" providerId="ADAL" clId="{DBF00E1D-349D-404F-9055-5B7DBBAFE9A4}" dt="2021-02-01T15:21:17.436" v="17" actId="26606"/>
          <ac:spMkLst>
            <pc:docMk/>
            <pc:sldMk cId="2693067468" sldId="256"/>
            <ac:spMk id="99" creationId="{34ABFBEA-4EB0-4D02-A2C0-1733CD3D6F12}"/>
          </ac:spMkLst>
        </pc:spChg>
        <pc:spChg chg="add del">
          <ac:chgData name="Elco" userId="a30d0dfc-f6ae-4047-819b-a48f2a42d239" providerId="ADAL" clId="{DBF00E1D-349D-404F-9055-5B7DBBAFE9A4}" dt="2021-02-01T15:21:17.436" v="17" actId="26606"/>
          <ac:spMkLst>
            <pc:docMk/>
            <pc:sldMk cId="2693067468" sldId="256"/>
            <ac:spMk id="100" creationId="{19E083F6-57F4-487B-A766-EA0462B1EED8}"/>
          </ac:spMkLst>
        </pc:spChg>
        <pc:spChg chg="add del">
          <ac:chgData name="Elco" userId="a30d0dfc-f6ae-4047-819b-a48f2a42d239" providerId="ADAL" clId="{DBF00E1D-349D-404F-9055-5B7DBBAFE9A4}" dt="2021-02-01T15:21:17.436" v="17" actId="26606"/>
          <ac:spMkLst>
            <pc:docMk/>
            <pc:sldMk cId="2693067468" sldId="256"/>
            <ac:spMk id="101" creationId="{6F9A986B-0B05-431F-B526-0C837404EA44}"/>
          </ac:spMkLst>
        </pc:spChg>
        <pc:spChg chg="add del">
          <ac:chgData name="Elco" userId="a30d0dfc-f6ae-4047-819b-a48f2a42d239" providerId="ADAL" clId="{DBF00E1D-349D-404F-9055-5B7DBBAFE9A4}" dt="2021-02-01T15:21:17.436" v="17" actId="26606"/>
          <ac:spMkLst>
            <pc:docMk/>
            <pc:sldMk cId="2693067468" sldId="256"/>
            <ac:spMk id="103" creationId="{9FDB4A90-444F-4FED-A1DB-1CEBA12DA42C}"/>
          </ac:spMkLst>
        </pc:spChg>
        <pc:spChg chg="add del">
          <ac:chgData name="Elco" userId="a30d0dfc-f6ae-4047-819b-a48f2a42d239" providerId="ADAL" clId="{DBF00E1D-349D-404F-9055-5B7DBBAFE9A4}" dt="2021-02-01T15:21:17.436" v="17" actId="26606"/>
          <ac:spMkLst>
            <pc:docMk/>
            <pc:sldMk cId="2693067468" sldId="256"/>
            <ac:spMk id="104" creationId="{B5C6ED4A-1DC0-4DF6-9DE2-AF07AA3E6EEC}"/>
          </ac:spMkLst>
        </pc:spChg>
        <pc:spChg chg="add del">
          <ac:chgData name="Elco" userId="a30d0dfc-f6ae-4047-819b-a48f2a42d239" providerId="ADAL" clId="{DBF00E1D-349D-404F-9055-5B7DBBAFE9A4}" dt="2021-02-01T15:21:17.436" v="17" actId="26606"/>
          <ac:spMkLst>
            <pc:docMk/>
            <pc:sldMk cId="2693067468" sldId="256"/>
            <ac:spMk id="105" creationId="{26F81B3C-E32B-45E2-94F5-55BBCB49B52E}"/>
          </ac:spMkLst>
        </pc:spChg>
        <pc:spChg chg="add del">
          <ac:chgData name="Elco" userId="a30d0dfc-f6ae-4047-819b-a48f2a42d239" providerId="ADAL" clId="{DBF00E1D-349D-404F-9055-5B7DBBAFE9A4}" dt="2021-02-01T15:21:17.915" v="19" actId="26606"/>
          <ac:spMkLst>
            <pc:docMk/>
            <pc:sldMk cId="2693067468" sldId="256"/>
            <ac:spMk id="107" creationId="{C05729A4-6F0F-4423-AD0C-EF27345E6187}"/>
          </ac:spMkLst>
        </pc:spChg>
        <pc:spChg chg="add del">
          <ac:chgData name="Elco" userId="a30d0dfc-f6ae-4047-819b-a48f2a42d239" providerId="ADAL" clId="{DBF00E1D-349D-404F-9055-5B7DBBAFE9A4}" dt="2021-02-01T15:21:17.915" v="19" actId="26606"/>
          <ac:spMkLst>
            <pc:docMk/>
            <pc:sldMk cId="2693067468" sldId="256"/>
            <ac:spMk id="108" creationId="{204CB79E-F775-42E6-994C-D5FA8C176B65}"/>
          </ac:spMkLst>
        </pc:spChg>
        <pc:spChg chg="add del">
          <ac:chgData name="Elco" userId="a30d0dfc-f6ae-4047-819b-a48f2a42d239" providerId="ADAL" clId="{DBF00E1D-349D-404F-9055-5B7DBBAFE9A4}" dt="2021-02-01T15:21:17.915" v="19" actId="26606"/>
          <ac:spMkLst>
            <pc:docMk/>
            <pc:sldMk cId="2693067468" sldId="256"/>
            <ac:spMk id="109" creationId="{3AAB5B94-95EF-4963-859C-1FA406D62CA2}"/>
          </ac:spMkLst>
        </pc:spChg>
        <pc:spChg chg="add del">
          <ac:chgData name="Elco" userId="a30d0dfc-f6ae-4047-819b-a48f2a42d239" providerId="ADAL" clId="{DBF00E1D-349D-404F-9055-5B7DBBAFE9A4}" dt="2021-02-01T15:21:18.424" v="21" actId="26606"/>
          <ac:spMkLst>
            <pc:docMk/>
            <pc:sldMk cId="2693067468" sldId="256"/>
            <ac:spMk id="142" creationId="{6BB4A288-31AD-48C2-B51A-26D773DE2A21}"/>
          </ac:spMkLst>
        </pc:spChg>
        <pc:spChg chg="add del">
          <ac:chgData name="Elco" userId="a30d0dfc-f6ae-4047-819b-a48f2a42d239" providerId="ADAL" clId="{DBF00E1D-349D-404F-9055-5B7DBBAFE9A4}" dt="2021-02-01T15:21:18.930" v="23" actId="26606"/>
          <ac:spMkLst>
            <pc:docMk/>
            <pc:sldMk cId="2693067468" sldId="256"/>
            <ac:spMk id="145" creationId="{DD7EAFE6-2BB9-41FB-9CF4-588CFC708774}"/>
          </ac:spMkLst>
        </pc:spChg>
        <pc:spChg chg="add del">
          <ac:chgData name="Elco" userId="a30d0dfc-f6ae-4047-819b-a48f2a42d239" providerId="ADAL" clId="{DBF00E1D-349D-404F-9055-5B7DBBAFE9A4}" dt="2021-02-01T15:21:18.930" v="23" actId="26606"/>
          <ac:spMkLst>
            <pc:docMk/>
            <pc:sldMk cId="2693067468" sldId="256"/>
            <ac:spMk id="146" creationId="{8A2477EE-FBE5-4DB7-8438-DE1CAC61A2EA}"/>
          </ac:spMkLst>
        </pc:spChg>
        <pc:spChg chg="add del">
          <ac:chgData name="Elco" userId="a30d0dfc-f6ae-4047-819b-a48f2a42d239" providerId="ADAL" clId="{DBF00E1D-349D-404F-9055-5B7DBBAFE9A4}" dt="2021-02-01T15:21:18.930" v="23" actId="26606"/>
          <ac:spMkLst>
            <pc:docMk/>
            <pc:sldMk cId="2693067468" sldId="256"/>
            <ac:spMk id="147" creationId="{1F75B634-436A-485E-8AC1-214A4DD55AF3}"/>
          </ac:spMkLst>
        </pc:spChg>
        <pc:spChg chg="add del">
          <ac:chgData name="Elco" userId="a30d0dfc-f6ae-4047-819b-a48f2a42d239" providerId="ADAL" clId="{DBF00E1D-349D-404F-9055-5B7DBBAFE9A4}" dt="2021-02-01T15:21:18.930" v="23" actId="26606"/>
          <ac:spMkLst>
            <pc:docMk/>
            <pc:sldMk cId="2693067468" sldId="256"/>
            <ac:spMk id="148" creationId="{272271E0-8FC0-4A92-85E5-78D5BC8742F8}"/>
          </ac:spMkLst>
        </pc:spChg>
        <pc:spChg chg="add del">
          <ac:chgData name="Elco" userId="a30d0dfc-f6ae-4047-819b-a48f2a42d239" providerId="ADAL" clId="{DBF00E1D-349D-404F-9055-5B7DBBAFE9A4}" dt="2021-02-01T15:22:51.679" v="77" actId="26606"/>
          <ac:spMkLst>
            <pc:docMk/>
            <pc:sldMk cId="2693067468" sldId="256"/>
            <ac:spMk id="209" creationId="{6BB4A288-31AD-48C2-B51A-26D773DE2A21}"/>
          </ac:spMkLst>
        </pc:spChg>
        <pc:spChg chg="add del">
          <ac:chgData name="Elco" userId="a30d0dfc-f6ae-4047-819b-a48f2a42d239" providerId="ADAL" clId="{DBF00E1D-349D-404F-9055-5B7DBBAFE9A4}" dt="2021-02-01T15:22:40.476" v="62" actId="26606"/>
          <ac:spMkLst>
            <pc:docMk/>
            <pc:sldMk cId="2693067468" sldId="256"/>
            <ac:spMk id="215" creationId="{1DB043B4-68C6-45B9-82AC-A5800EADB8DB}"/>
          </ac:spMkLst>
        </pc:spChg>
        <pc:spChg chg="add del">
          <ac:chgData name="Elco" userId="a30d0dfc-f6ae-4047-819b-a48f2a42d239" providerId="ADAL" clId="{DBF00E1D-349D-404F-9055-5B7DBBAFE9A4}" dt="2021-02-01T15:22:44.505" v="66" actId="26606"/>
          <ac:spMkLst>
            <pc:docMk/>
            <pc:sldMk cId="2693067468" sldId="256"/>
            <ac:spMk id="219" creationId="{4E9A171F-91A7-42F8-B25C-E38B244E757C}"/>
          </ac:spMkLst>
        </pc:spChg>
        <pc:spChg chg="add del">
          <ac:chgData name="Elco" userId="a30d0dfc-f6ae-4047-819b-a48f2a42d239" providerId="ADAL" clId="{DBF00E1D-349D-404F-9055-5B7DBBAFE9A4}" dt="2021-02-01T15:22:40.476" v="62" actId="26606"/>
          <ac:spMkLst>
            <pc:docMk/>
            <pc:sldMk cId="2693067468" sldId="256"/>
            <ac:spMk id="221" creationId="{41AC6C06-99FE-4BA1-BC82-8406A424CD67}"/>
          </ac:spMkLst>
        </pc:spChg>
        <pc:spChg chg="add del">
          <ac:chgData name="Elco" userId="a30d0dfc-f6ae-4047-819b-a48f2a42d239" providerId="ADAL" clId="{DBF00E1D-349D-404F-9055-5B7DBBAFE9A4}" dt="2021-02-01T15:22:40.476" v="62" actId="26606"/>
          <ac:spMkLst>
            <pc:docMk/>
            <pc:sldMk cId="2693067468" sldId="256"/>
            <ac:spMk id="223" creationId="{7AEC842D-C905-4DEA-B1C3-CA51995C572A}"/>
          </ac:spMkLst>
        </pc:spChg>
        <pc:spChg chg="add del">
          <ac:chgData name="Elco" userId="a30d0dfc-f6ae-4047-819b-a48f2a42d239" providerId="ADAL" clId="{DBF00E1D-349D-404F-9055-5B7DBBAFE9A4}" dt="2021-02-01T15:22:43.366" v="64" actId="26606"/>
          <ac:spMkLst>
            <pc:docMk/>
            <pc:sldMk cId="2693067468" sldId="256"/>
            <ac:spMk id="225" creationId="{5A59F003-E00A-43F9-91DC-CC54E3B87466}"/>
          </ac:spMkLst>
        </pc:spChg>
        <pc:spChg chg="add del">
          <ac:chgData name="Elco" userId="a30d0dfc-f6ae-4047-819b-a48f2a42d239" providerId="ADAL" clId="{DBF00E1D-349D-404F-9055-5B7DBBAFE9A4}" dt="2021-02-01T15:22:43.366" v="64" actId="26606"/>
          <ac:spMkLst>
            <pc:docMk/>
            <pc:sldMk cId="2693067468" sldId="256"/>
            <ac:spMk id="226" creationId="{D74A4382-E3AD-430A-9A1F-DFA3E0E77A7D}"/>
          </ac:spMkLst>
        </pc:spChg>
        <pc:spChg chg="add del">
          <ac:chgData name="Elco" userId="a30d0dfc-f6ae-4047-819b-a48f2a42d239" providerId="ADAL" clId="{DBF00E1D-349D-404F-9055-5B7DBBAFE9A4}" dt="2021-02-01T15:22:43.366" v="64" actId="26606"/>
          <ac:spMkLst>
            <pc:docMk/>
            <pc:sldMk cId="2693067468" sldId="256"/>
            <ac:spMk id="227" creationId="{79F40191-0F44-4FD1-82CC-ACB507C14BE6}"/>
          </ac:spMkLst>
        </pc:spChg>
        <pc:spChg chg="add del">
          <ac:chgData name="Elco" userId="a30d0dfc-f6ae-4047-819b-a48f2a42d239" providerId="ADAL" clId="{DBF00E1D-349D-404F-9055-5B7DBBAFE9A4}" dt="2021-02-01T15:22:44.505" v="66" actId="26606"/>
          <ac:spMkLst>
            <pc:docMk/>
            <pc:sldMk cId="2693067468" sldId="256"/>
            <ac:spMk id="229" creationId="{7C60369F-A41B-4D6E-8990-30E2715C5730}"/>
          </ac:spMkLst>
        </pc:spChg>
        <pc:spChg chg="add del">
          <ac:chgData name="Elco" userId="a30d0dfc-f6ae-4047-819b-a48f2a42d239" providerId="ADAL" clId="{DBF00E1D-349D-404F-9055-5B7DBBAFE9A4}" dt="2021-02-01T15:22:44.505" v="66" actId="26606"/>
          <ac:spMkLst>
            <pc:docMk/>
            <pc:sldMk cId="2693067468" sldId="256"/>
            <ac:spMk id="230" creationId="{EA164D6B-6878-4B9F-A2D0-985D39B17B46}"/>
          </ac:spMkLst>
        </pc:spChg>
        <pc:spChg chg="add del">
          <ac:chgData name="Elco" userId="a30d0dfc-f6ae-4047-819b-a48f2a42d239" providerId="ADAL" clId="{DBF00E1D-349D-404F-9055-5B7DBBAFE9A4}" dt="2021-02-01T15:22:44.505" v="66" actId="26606"/>
          <ac:spMkLst>
            <pc:docMk/>
            <pc:sldMk cId="2693067468" sldId="256"/>
            <ac:spMk id="231" creationId="{362F176A-9349-4CD7-8042-59C0200C8CE9}"/>
          </ac:spMkLst>
        </pc:spChg>
        <pc:spChg chg="add del">
          <ac:chgData name="Elco" userId="a30d0dfc-f6ae-4047-819b-a48f2a42d239" providerId="ADAL" clId="{DBF00E1D-349D-404F-9055-5B7DBBAFE9A4}" dt="2021-02-01T15:22:44.505" v="66" actId="26606"/>
          <ac:spMkLst>
            <pc:docMk/>
            <pc:sldMk cId="2693067468" sldId="256"/>
            <ac:spMk id="232" creationId="{064738AB-B6BE-4867-889A-52CE4AC8DBD0}"/>
          </ac:spMkLst>
        </pc:spChg>
        <pc:spChg chg="add del">
          <ac:chgData name="Elco" userId="a30d0dfc-f6ae-4047-819b-a48f2a42d239" providerId="ADAL" clId="{DBF00E1D-349D-404F-9055-5B7DBBAFE9A4}" dt="2021-02-01T15:22:44.505" v="66" actId="26606"/>
          <ac:spMkLst>
            <pc:docMk/>
            <pc:sldMk cId="2693067468" sldId="256"/>
            <ac:spMk id="233" creationId="{57851D67-7085-40E2-B146-F91433A28E08}"/>
          </ac:spMkLst>
        </pc:spChg>
        <pc:spChg chg="add del">
          <ac:chgData name="Elco" userId="a30d0dfc-f6ae-4047-819b-a48f2a42d239" providerId="ADAL" clId="{DBF00E1D-349D-404F-9055-5B7DBBAFE9A4}" dt="2021-02-01T15:22:44.505" v="66" actId="26606"/>
          <ac:spMkLst>
            <pc:docMk/>
            <pc:sldMk cId="2693067468" sldId="256"/>
            <ac:spMk id="234" creationId="{985AAE23-FCB6-4663-907C-0110B0FDC58E}"/>
          </ac:spMkLst>
        </pc:spChg>
        <pc:spChg chg="add del">
          <ac:chgData name="Elco" userId="a30d0dfc-f6ae-4047-819b-a48f2a42d239" providerId="ADAL" clId="{DBF00E1D-349D-404F-9055-5B7DBBAFE9A4}" dt="2021-02-01T15:22:44.505" v="66" actId="26606"/>
          <ac:spMkLst>
            <pc:docMk/>
            <pc:sldMk cId="2693067468" sldId="256"/>
            <ac:spMk id="235" creationId="{9C969C2C-E7E3-4052-87D4-61E733EC1BBD}"/>
          </ac:spMkLst>
        </pc:spChg>
        <pc:spChg chg="add del">
          <ac:chgData name="Elco" userId="a30d0dfc-f6ae-4047-819b-a48f2a42d239" providerId="ADAL" clId="{DBF00E1D-349D-404F-9055-5B7DBBAFE9A4}" dt="2021-02-01T15:22:46.330" v="68" actId="26606"/>
          <ac:spMkLst>
            <pc:docMk/>
            <pc:sldMk cId="2693067468" sldId="256"/>
            <ac:spMk id="237" creationId="{16342306-C49E-412B-A56A-67DBDDD050BB}"/>
          </ac:spMkLst>
        </pc:spChg>
        <pc:spChg chg="add del">
          <ac:chgData name="Elco" userId="a30d0dfc-f6ae-4047-819b-a48f2a42d239" providerId="ADAL" clId="{DBF00E1D-349D-404F-9055-5B7DBBAFE9A4}" dt="2021-02-01T15:22:46.330" v="68" actId="26606"/>
          <ac:spMkLst>
            <pc:docMk/>
            <pc:sldMk cId="2693067468" sldId="256"/>
            <ac:spMk id="238" creationId="{78E81931-EC11-4433-BB7B-ED42BAA2441E}"/>
          </ac:spMkLst>
        </pc:spChg>
        <pc:spChg chg="add del">
          <ac:chgData name="Elco" userId="a30d0dfc-f6ae-4047-819b-a48f2a42d239" providerId="ADAL" clId="{DBF00E1D-349D-404F-9055-5B7DBBAFE9A4}" dt="2021-02-01T15:22:47.403" v="70" actId="26606"/>
          <ac:spMkLst>
            <pc:docMk/>
            <pc:sldMk cId="2693067468" sldId="256"/>
            <ac:spMk id="240" creationId="{3D99578A-5517-4361-8249-598D1C9FB256}"/>
          </ac:spMkLst>
        </pc:spChg>
        <pc:spChg chg="add del">
          <ac:chgData name="Elco" userId="a30d0dfc-f6ae-4047-819b-a48f2a42d239" providerId="ADAL" clId="{DBF00E1D-349D-404F-9055-5B7DBBAFE9A4}" dt="2021-02-01T15:22:47.403" v="70" actId="26606"/>
          <ac:spMkLst>
            <pc:docMk/>
            <pc:sldMk cId="2693067468" sldId="256"/>
            <ac:spMk id="241" creationId="{088C0414-4070-42B4-B359-C995754D7F8D}"/>
          </ac:spMkLst>
        </pc:spChg>
        <pc:spChg chg="add del">
          <ac:chgData name="Elco" userId="a30d0dfc-f6ae-4047-819b-a48f2a42d239" providerId="ADAL" clId="{DBF00E1D-349D-404F-9055-5B7DBBAFE9A4}" dt="2021-02-01T15:22:48.622" v="72" actId="26606"/>
          <ac:spMkLst>
            <pc:docMk/>
            <pc:sldMk cId="2693067468" sldId="256"/>
            <ac:spMk id="243" creationId="{052B717E-679E-41A4-B95A-8F7DFAD3FA30}"/>
          </ac:spMkLst>
        </pc:spChg>
        <pc:spChg chg="add del">
          <ac:chgData name="Elco" userId="a30d0dfc-f6ae-4047-819b-a48f2a42d239" providerId="ADAL" clId="{DBF00E1D-349D-404F-9055-5B7DBBAFE9A4}" dt="2021-02-01T15:22:48.622" v="72" actId="26606"/>
          <ac:spMkLst>
            <pc:docMk/>
            <pc:sldMk cId="2693067468" sldId="256"/>
            <ac:spMk id="244" creationId="{0B0EB278-F8C7-43AD-BCE2-A2F4D98C499D}"/>
          </ac:spMkLst>
        </pc:spChg>
        <pc:spChg chg="add del">
          <ac:chgData name="Elco" userId="a30d0dfc-f6ae-4047-819b-a48f2a42d239" providerId="ADAL" clId="{DBF00E1D-349D-404F-9055-5B7DBBAFE9A4}" dt="2021-02-01T15:22:49.284" v="74" actId="26606"/>
          <ac:spMkLst>
            <pc:docMk/>
            <pc:sldMk cId="2693067468" sldId="256"/>
            <ac:spMk id="249" creationId="{33E93247-6229-44AB-A550-739E971E690B}"/>
          </ac:spMkLst>
        </pc:spChg>
        <pc:spChg chg="add del">
          <ac:chgData name="Elco" userId="a30d0dfc-f6ae-4047-819b-a48f2a42d239" providerId="ADAL" clId="{DBF00E1D-349D-404F-9055-5B7DBBAFE9A4}" dt="2021-02-01T15:22:51.632" v="76" actId="26606"/>
          <ac:spMkLst>
            <pc:docMk/>
            <pc:sldMk cId="2693067468" sldId="256"/>
            <ac:spMk id="252" creationId="{610334BF-0422-4A9A-BE46-AEB8C348BAC4}"/>
          </ac:spMkLst>
        </pc:spChg>
        <pc:spChg chg="add del">
          <ac:chgData name="Elco" userId="a30d0dfc-f6ae-4047-819b-a48f2a42d239" providerId="ADAL" clId="{DBF00E1D-349D-404F-9055-5B7DBBAFE9A4}" dt="2021-02-01T15:22:51.632" v="76" actId="26606"/>
          <ac:spMkLst>
            <pc:docMk/>
            <pc:sldMk cId="2693067468" sldId="256"/>
            <ac:spMk id="253" creationId="{C98F2823-0279-49D8-928D-754B222533EF}"/>
          </ac:spMkLst>
        </pc:spChg>
        <pc:spChg chg="add del">
          <ac:chgData name="Elco" userId="a30d0dfc-f6ae-4047-819b-a48f2a42d239" providerId="ADAL" clId="{DBF00E1D-349D-404F-9055-5B7DBBAFE9A4}" dt="2021-02-01T15:22:51.632" v="76" actId="26606"/>
          <ac:spMkLst>
            <pc:docMk/>
            <pc:sldMk cId="2693067468" sldId="256"/>
            <ac:spMk id="254" creationId="{02E45E95-311C-41C7-A882-6E43F0806865}"/>
          </ac:spMkLst>
        </pc:spChg>
        <pc:spChg chg="add del">
          <ac:chgData name="Elco" userId="a30d0dfc-f6ae-4047-819b-a48f2a42d239" providerId="ADAL" clId="{DBF00E1D-349D-404F-9055-5B7DBBAFE9A4}" dt="2021-02-01T15:22:51.632" v="76" actId="26606"/>
          <ac:spMkLst>
            <pc:docMk/>
            <pc:sldMk cId="2693067468" sldId="256"/>
            <ac:spMk id="255" creationId="{B7299D5D-ECC5-41EB-B830-C3A35FB35516}"/>
          </ac:spMkLst>
        </pc:spChg>
        <pc:spChg chg="add del">
          <ac:chgData name="Elco" userId="a30d0dfc-f6ae-4047-819b-a48f2a42d239" providerId="ADAL" clId="{DBF00E1D-349D-404F-9055-5B7DBBAFE9A4}" dt="2021-02-01T15:22:51.632" v="76" actId="26606"/>
          <ac:spMkLst>
            <pc:docMk/>
            <pc:sldMk cId="2693067468" sldId="256"/>
            <ac:spMk id="256" creationId="{88C91735-5EFE-44D1-8CC6-FDF0D11B6F5D}"/>
          </ac:spMkLst>
        </pc:spChg>
        <pc:spChg chg="add del">
          <ac:chgData name="Elco" userId="a30d0dfc-f6ae-4047-819b-a48f2a42d239" providerId="ADAL" clId="{DBF00E1D-349D-404F-9055-5B7DBBAFE9A4}" dt="2021-02-01T15:22:51.632" v="76" actId="26606"/>
          <ac:spMkLst>
            <pc:docMk/>
            <pc:sldMk cId="2693067468" sldId="256"/>
            <ac:spMk id="257" creationId="{D33F926C-2613-475D-AEE4-CD7D87D3BA2D}"/>
          </ac:spMkLst>
        </pc:spChg>
        <pc:spChg chg="add del">
          <ac:chgData name="Elco" userId="a30d0dfc-f6ae-4047-819b-a48f2a42d239" providerId="ADAL" clId="{DBF00E1D-349D-404F-9055-5B7DBBAFE9A4}" dt="2021-02-01T15:22:51.632" v="76" actId="26606"/>
          <ac:spMkLst>
            <pc:docMk/>
            <pc:sldMk cId="2693067468" sldId="256"/>
            <ac:spMk id="258" creationId="{1FD32A06-E9FE-4F5A-88A6-84905A72C26F}"/>
          </ac:spMkLst>
        </pc:spChg>
        <pc:spChg chg="add">
          <ac:chgData name="Elco" userId="a30d0dfc-f6ae-4047-819b-a48f2a42d239" providerId="ADAL" clId="{DBF00E1D-349D-404F-9055-5B7DBBAFE9A4}" dt="2021-02-01T15:22:51.679" v="77" actId="26606"/>
          <ac:spMkLst>
            <pc:docMk/>
            <pc:sldMk cId="2693067468" sldId="256"/>
            <ac:spMk id="260" creationId="{5A59F003-E00A-43F9-91DC-CC54E3B87466}"/>
          </ac:spMkLst>
        </pc:spChg>
        <pc:spChg chg="add">
          <ac:chgData name="Elco" userId="a30d0dfc-f6ae-4047-819b-a48f2a42d239" providerId="ADAL" clId="{DBF00E1D-349D-404F-9055-5B7DBBAFE9A4}" dt="2021-02-01T15:22:51.679" v="77" actId="26606"/>
          <ac:spMkLst>
            <pc:docMk/>
            <pc:sldMk cId="2693067468" sldId="256"/>
            <ac:spMk id="261" creationId="{D74A4382-E3AD-430A-9A1F-DFA3E0E77A7D}"/>
          </ac:spMkLst>
        </pc:spChg>
        <pc:spChg chg="add">
          <ac:chgData name="Elco" userId="a30d0dfc-f6ae-4047-819b-a48f2a42d239" providerId="ADAL" clId="{DBF00E1D-349D-404F-9055-5B7DBBAFE9A4}" dt="2021-02-01T15:22:51.679" v="77" actId="26606"/>
          <ac:spMkLst>
            <pc:docMk/>
            <pc:sldMk cId="2693067468" sldId="256"/>
            <ac:spMk id="262" creationId="{79F40191-0F44-4FD1-82CC-ACB507C14BE6}"/>
          </ac:spMkLst>
        </pc:spChg>
        <pc:grpChg chg="add del">
          <ac:chgData name="Elco" userId="a30d0dfc-f6ae-4047-819b-a48f2a42d239" providerId="ADAL" clId="{DBF00E1D-349D-404F-9055-5B7DBBAFE9A4}" dt="2021-02-01T15:21:17.017" v="15" actId="26606"/>
          <ac:grpSpMkLst>
            <pc:docMk/>
            <pc:sldMk cId="2693067468" sldId="256"/>
            <ac:grpSpMk id="65" creationId="{71AFD227-869A-489C-A9B5-3F0498DF3C0C}"/>
          </ac:grpSpMkLst>
        </pc:grpChg>
        <pc:grpChg chg="add del">
          <ac:chgData name="Elco" userId="a30d0dfc-f6ae-4047-819b-a48f2a42d239" providerId="ADAL" clId="{DBF00E1D-349D-404F-9055-5B7DBBAFE9A4}" dt="2021-02-01T15:21:18.424" v="21" actId="26606"/>
          <ac:grpSpMkLst>
            <pc:docMk/>
            <pc:sldMk cId="2693067468" sldId="256"/>
            <ac:grpSpMk id="112" creationId="{71AFD227-869A-489C-A9B5-3F0498DF3C0C}"/>
          </ac:grpSpMkLst>
        </pc:grpChg>
        <pc:grpChg chg="add del">
          <ac:chgData name="Elco" userId="a30d0dfc-f6ae-4047-819b-a48f2a42d239" providerId="ADAL" clId="{DBF00E1D-349D-404F-9055-5B7DBBAFE9A4}" dt="2021-02-01T15:22:51.679" v="77" actId="26606"/>
          <ac:grpSpMkLst>
            <pc:docMk/>
            <pc:sldMk cId="2693067468" sldId="256"/>
            <ac:grpSpMk id="151" creationId="{71AFD227-869A-489C-A9B5-3F0498DF3C0C}"/>
          </ac:grpSpMkLst>
        </pc:grpChg>
        <pc:grpChg chg="add del">
          <ac:chgData name="Elco" userId="a30d0dfc-f6ae-4047-819b-a48f2a42d239" providerId="ADAL" clId="{DBF00E1D-349D-404F-9055-5B7DBBAFE9A4}" dt="2021-02-01T15:22:40.476" v="62" actId="26606"/>
          <ac:grpSpMkLst>
            <pc:docMk/>
            <pc:sldMk cId="2693067468" sldId="256"/>
            <ac:grpSpMk id="217" creationId="{4592A8CB-0B0A-43A5-86F4-712B0C469671}"/>
          </ac:grpSpMkLst>
        </pc:grpChg>
        <pc:picChg chg="add del">
          <ac:chgData name="Elco" userId="a30d0dfc-f6ae-4047-819b-a48f2a42d239" providerId="ADAL" clId="{DBF00E1D-349D-404F-9055-5B7DBBAFE9A4}" dt="2021-02-01T15:21:03.462" v="3" actId="26606"/>
          <ac:picMkLst>
            <pc:docMk/>
            <pc:sldMk cId="2693067468" sldId="256"/>
            <ac:picMk id="4" creationId="{81BFC72B-D7FC-4ED6-9CCD-708EC95C0E2A}"/>
          </ac:picMkLst>
        </pc:picChg>
        <pc:picChg chg="add del">
          <ac:chgData name="Elco" userId="a30d0dfc-f6ae-4047-819b-a48f2a42d239" providerId="ADAL" clId="{DBF00E1D-349D-404F-9055-5B7DBBAFE9A4}" dt="2021-02-01T15:21:03.462" v="3" actId="26606"/>
          <ac:picMkLst>
            <pc:docMk/>
            <pc:sldMk cId="2693067468" sldId="256"/>
            <ac:picMk id="9" creationId="{BC526B7A-4801-4FD1-95C8-03AF22629E87}"/>
          </ac:picMkLst>
        </pc:picChg>
        <pc:picChg chg="add del">
          <ac:chgData name="Elco" userId="a30d0dfc-f6ae-4047-819b-a48f2a42d239" providerId="ADAL" clId="{DBF00E1D-349D-404F-9055-5B7DBBAFE9A4}" dt="2021-02-01T15:21:05.173" v="5" actId="26606"/>
          <ac:picMkLst>
            <pc:docMk/>
            <pc:sldMk cId="2693067468" sldId="256"/>
            <ac:picMk id="20" creationId="{FEB8DC13-B1FC-4EF7-8E06-6AE5FAD54AD1}"/>
          </ac:picMkLst>
        </pc:picChg>
        <pc:picChg chg="add del">
          <ac:chgData name="Elco" userId="a30d0dfc-f6ae-4047-819b-a48f2a42d239" providerId="ADAL" clId="{DBF00E1D-349D-404F-9055-5B7DBBAFE9A4}" dt="2021-02-01T15:21:06.681" v="7" actId="26606"/>
          <ac:picMkLst>
            <pc:docMk/>
            <pc:sldMk cId="2693067468" sldId="256"/>
            <ac:picMk id="23" creationId="{1CB7E8AE-A3AC-4BB7-A5C6-F00EC697B265}"/>
          </ac:picMkLst>
        </pc:picChg>
        <pc:picChg chg="add del">
          <ac:chgData name="Elco" userId="a30d0dfc-f6ae-4047-819b-a48f2a42d239" providerId="ADAL" clId="{DBF00E1D-349D-404F-9055-5B7DBBAFE9A4}" dt="2021-02-01T15:21:06.681" v="7" actId="26606"/>
          <ac:picMkLst>
            <pc:docMk/>
            <pc:sldMk cId="2693067468" sldId="256"/>
            <ac:picMk id="27" creationId="{D79F199B-B4A8-47B4-AC55-B06CD9E0B2D0}"/>
          </ac:picMkLst>
        </pc:picChg>
        <pc:picChg chg="add del">
          <ac:chgData name="Elco" userId="a30d0dfc-f6ae-4047-819b-a48f2a42d239" providerId="ADAL" clId="{DBF00E1D-349D-404F-9055-5B7DBBAFE9A4}" dt="2021-02-01T15:21:07.401" v="9" actId="26606"/>
          <ac:picMkLst>
            <pc:docMk/>
            <pc:sldMk cId="2693067468" sldId="256"/>
            <ac:picMk id="34" creationId="{D0D965B9-F2D5-4997-8930-C2D81983C48F}"/>
          </ac:picMkLst>
        </pc:picChg>
        <pc:picChg chg="add del">
          <ac:chgData name="Elco" userId="a30d0dfc-f6ae-4047-819b-a48f2a42d239" providerId="ADAL" clId="{DBF00E1D-349D-404F-9055-5B7DBBAFE9A4}" dt="2021-02-01T15:21:12.260" v="11" actId="26606"/>
          <ac:picMkLst>
            <pc:docMk/>
            <pc:sldMk cId="2693067468" sldId="256"/>
            <ac:picMk id="38" creationId="{1A4A36B7-9C86-4248-8061-E660D317E352}"/>
          </ac:picMkLst>
        </pc:picChg>
        <pc:picChg chg="add del">
          <ac:chgData name="Elco" userId="a30d0dfc-f6ae-4047-819b-a48f2a42d239" providerId="ADAL" clId="{DBF00E1D-349D-404F-9055-5B7DBBAFE9A4}" dt="2021-02-01T15:21:14.373" v="13" actId="26606"/>
          <ac:picMkLst>
            <pc:docMk/>
            <pc:sldMk cId="2693067468" sldId="256"/>
            <ac:picMk id="44" creationId="{B91AFB62-B248-416F-B8A8-85C6DFE5C546}"/>
          </ac:picMkLst>
        </pc:picChg>
        <pc:picChg chg="add del">
          <ac:chgData name="Elco" userId="a30d0dfc-f6ae-4047-819b-a48f2a42d239" providerId="ADAL" clId="{DBF00E1D-349D-404F-9055-5B7DBBAFE9A4}" dt="2021-02-01T15:21:17.017" v="15" actId="26606"/>
          <ac:picMkLst>
            <pc:docMk/>
            <pc:sldMk cId="2693067468" sldId="256"/>
            <ac:picMk id="96" creationId="{BBAE9753-322E-4D2C-9899-2B71D07D8F9F}"/>
          </ac:picMkLst>
        </pc:picChg>
        <pc:picChg chg="add del">
          <ac:chgData name="Elco" userId="a30d0dfc-f6ae-4047-819b-a48f2a42d239" providerId="ADAL" clId="{DBF00E1D-349D-404F-9055-5B7DBBAFE9A4}" dt="2021-02-01T15:21:17.436" v="17" actId="26606"/>
          <ac:picMkLst>
            <pc:docMk/>
            <pc:sldMk cId="2693067468" sldId="256"/>
            <ac:picMk id="102" creationId="{7D475F41-5318-4597-9D3D-D462CAB1B34F}"/>
          </ac:picMkLst>
        </pc:picChg>
        <pc:picChg chg="add del">
          <ac:chgData name="Elco" userId="a30d0dfc-f6ae-4047-819b-a48f2a42d239" providerId="ADAL" clId="{DBF00E1D-349D-404F-9055-5B7DBBAFE9A4}" dt="2021-02-01T15:21:17.915" v="19" actId="26606"/>
          <ac:picMkLst>
            <pc:docMk/>
            <pc:sldMk cId="2693067468" sldId="256"/>
            <ac:picMk id="110" creationId="{BFA206CE-C549-41F3-9CD7-AC7B315F3745}"/>
          </ac:picMkLst>
        </pc:picChg>
        <pc:picChg chg="add del">
          <ac:chgData name="Elco" userId="a30d0dfc-f6ae-4047-819b-a48f2a42d239" providerId="ADAL" clId="{DBF00E1D-349D-404F-9055-5B7DBBAFE9A4}" dt="2021-02-01T15:21:18.424" v="21" actId="26606"/>
          <ac:picMkLst>
            <pc:docMk/>
            <pc:sldMk cId="2693067468" sldId="256"/>
            <ac:picMk id="143" creationId="{BBAE9753-322E-4D2C-9899-2B71D07D8F9F}"/>
          </ac:picMkLst>
        </pc:picChg>
        <pc:picChg chg="add del">
          <ac:chgData name="Elco" userId="a30d0dfc-f6ae-4047-819b-a48f2a42d239" providerId="ADAL" clId="{DBF00E1D-349D-404F-9055-5B7DBBAFE9A4}" dt="2021-02-01T15:21:18.930" v="23" actId="26606"/>
          <ac:picMkLst>
            <pc:docMk/>
            <pc:sldMk cId="2693067468" sldId="256"/>
            <ac:picMk id="149" creationId="{E111AEB7-09C6-4295-8100-C1913433F5F2}"/>
          </ac:picMkLst>
        </pc:picChg>
        <pc:picChg chg="add mod ord">
          <ac:chgData name="Elco" userId="a30d0dfc-f6ae-4047-819b-a48f2a42d239" providerId="ADAL" clId="{DBF00E1D-349D-404F-9055-5B7DBBAFE9A4}" dt="2021-02-01T15:22:51.679" v="77" actId="26606"/>
          <ac:picMkLst>
            <pc:docMk/>
            <pc:sldMk cId="2693067468" sldId="256"/>
            <ac:picMk id="210" creationId="{BBAE9753-322E-4D2C-9899-2B71D07D8F9F}"/>
          </ac:picMkLst>
        </pc:picChg>
        <pc:cxnChg chg="add del">
          <ac:chgData name="Elco" userId="a30d0dfc-f6ae-4047-819b-a48f2a42d239" providerId="ADAL" clId="{DBF00E1D-349D-404F-9055-5B7DBBAFE9A4}" dt="2021-02-01T15:21:14.373" v="13" actId="26606"/>
          <ac:cxnSpMkLst>
            <pc:docMk/>
            <pc:sldMk cId="2693067468" sldId="256"/>
            <ac:cxnSpMk id="40" creationId="{F64F9B95-9045-48D2-B9F3-2927E98F54AA}"/>
          </ac:cxnSpMkLst>
        </pc:cxnChg>
        <pc:cxnChg chg="add del">
          <ac:chgData name="Elco" userId="a30d0dfc-f6ae-4047-819b-a48f2a42d239" providerId="ADAL" clId="{DBF00E1D-349D-404F-9055-5B7DBBAFE9A4}" dt="2021-02-01T15:21:14.373" v="13" actId="26606"/>
          <ac:cxnSpMkLst>
            <pc:docMk/>
            <pc:sldMk cId="2693067468" sldId="256"/>
            <ac:cxnSpMk id="41" creationId="{085AA86F-6A4D-4BCB-A045-D992CDC2959B}"/>
          </ac:cxnSpMkLst>
        </pc:cxnChg>
        <pc:cxnChg chg="add del">
          <ac:chgData name="Elco" userId="a30d0dfc-f6ae-4047-819b-a48f2a42d239" providerId="ADAL" clId="{DBF00E1D-349D-404F-9055-5B7DBBAFE9A4}" dt="2021-02-01T15:21:14.373" v="13" actId="26606"/>
          <ac:cxnSpMkLst>
            <pc:docMk/>
            <pc:sldMk cId="2693067468" sldId="256"/>
            <ac:cxnSpMk id="45" creationId="{DD0E884A-93C9-44E4-842F-5B6C251F8C7A}"/>
          </ac:cxnSpMkLst>
        </pc:cxnChg>
        <pc:cxnChg chg="add del">
          <ac:chgData name="Elco" userId="a30d0dfc-f6ae-4047-819b-a48f2a42d239" providerId="ADAL" clId="{DBF00E1D-349D-404F-9055-5B7DBBAFE9A4}" dt="2021-02-01T15:21:14.373" v="13" actId="26606"/>
          <ac:cxnSpMkLst>
            <pc:docMk/>
            <pc:sldMk cId="2693067468" sldId="256"/>
            <ac:cxnSpMk id="46" creationId="{D10EB31C-CD53-48C2-A9BE-DFB0681AE311}"/>
          </ac:cxnSpMkLst>
        </pc:cxnChg>
        <pc:cxnChg chg="add del">
          <ac:chgData name="Elco" userId="a30d0dfc-f6ae-4047-819b-a48f2a42d239" providerId="ADAL" clId="{DBF00E1D-349D-404F-9055-5B7DBBAFE9A4}" dt="2021-02-01T15:22:48.622" v="72" actId="26606"/>
          <ac:cxnSpMkLst>
            <pc:docMk/>
            <pc:sldMk cId="2693067468" sldId="256"/>
            <ac:cxnSpMk id="245" creationId="{50A7A0AD-25ED-4137-AA04-A0E36CAA8E4A}"/>
          </ac:cxnSpMkLst>
        </pc:cxnChg>
        <pc:cxnChg chg="add del">
          <ac:chgData name="Elco" userId="a30d0dfc-f6ae-4047-819b-a48f2a42d239" providerId="ADAL" clId="{DBF00E1D-349D-404F-9055-5B7DBBAFE9A4}" dt="2021-02-01T15:22:48.622" v="72" actId="26606"/>
          <ac:cxnSpMkLst>
            <pc:docMk/>
            <pc:sldMk cId="2693067468" sldId="256"/>
            <ac:cxnSpMk id="246" creationId="{B186F20B-6445-4368-B022-F9EABF15AE19}"/>
          </ac:cxnSpMkLst>
        </pc:cxnChg>
        <pc:cxnChg chg="add del">
          <ac:chgData name="Elco" userId="a30d0dfc-f6ae-4047-819b-a48f2a42d239" providerId="ADAL" clId="{DBF00E1D-349D-404F-9055-5B7DBBAFE9A4}" dt="2021-02-01T15:22:48.622" v="72" actId="26606"/>
          <ac:cxnSpMkLst>
            <pc:docMk/>
            <pc:sldMk cId="2693067468" sldId="256"/>
            <ac:cxnSpMk id="247" creationId="{99F97BBF-9EBF-4BEE-B39C-E6C666941D8D}"/>
          </ac:cxnSpMkLst>
        </pc:cxnChg>
        <pc:cxnChg chg="add del">
          <ac:chgData name="Elco" userId="a30d0dfc-f6ae-4047-819b-a48f2a42d239" providerId="ADAL" clId="{DBF00E1D-349D-404F-9055-5B7DBBAFE9A4}" dt="2021-02-01T15:22:49.284" v="74" actId="26606"/>
          <ac:cxnSpMkLst>
            <pc:docMk/>
            <pc:sldMk cId="2693067468" sldId="256"/>
            <ac:cxnSpMk id="250" creationId="{EE2E603F-4A95-4FE8-BB06-211DFD75DBEF}"/>
          </ac:cxnSpMkLst>
        </pc:cxnChg>
      </pc:sldChg>
      <pc:sldChg chg="addSp delSp modSp new mod setBg">
        <pc:chgData name="Elco" userId="a30d0dfc-f6ae-4047-819b-a48f2a42d239" providerId="ADAL" clId="{DBF00E1D-349D-404F-9055-5B7DBBAFE9A4}" dt="2021-02-01T15:27:29.799" v="290" actId="790"/>
        <pc:sldMkLst>
          <pc:docMk/>
          <pc:sldMk cId="1781585562" sldId="257"/>
        </pc:sldMkLst>
        <pc:spChg chg="del">
          <ac:chgData name="Elco" userId="a30d0dfc-f6ae-4047-819b-a48f2a42d239" providerId="ADAL" clId="{DBF00E1D-349D-404F-9055-5B7DBBAFE9A4}" dt="2021-02-01T15:23:08.881" v="79" actId="478"/>
          <ac:spMkLst>
            <pc:docMk/>
            <pc:sldMk cId="1781585562" sldId="257"/>
            <ac:spMk id="2" creationId="{EAC62510-32E4-4541-8274-267193C3AC00}"/>
          </ac:spMkLst>
        </pc:spChg>
        <pc:spChg chg="del">
          <ac:chgData name="Elco" userId="a30d0dfc-f6ae-4047-819b-a48f2a42d239" providerId="ADAL" clId="{DBF00E1D-349D-404F-9055-5B7DBBAFE9A4}" dt="2021-02-01T15:23:10.383" v="80" actId="478"/>
          <ac:spMkLst>
            <pc:docMk/>
            <pc:sldMk cId="1781585562" sldId="257"/>
            <ac:spMk id="3" creationId="{3746A8E2-FFB4-440D-9414-B65C148EF5B7}"/>
          </ac:spMkLst>
        </pc:spChg>
        <pc:spChg chg="add mod">
          <ac:chgData name="Elco" userId="a30d0dfc-f6ae-4047-819b-a48f2a42d239" providerId="ADAL" clId="{DBF00E1D-349D-404F-9055-5B7DBBAFE9A4}" dt="2021-02-01T15:27:29.799" v="290" actId="790"/>
          <ac:spMkLst>
            <pc:docMk/>
            <pc:sldMk cId="1781585562" sldId="257"/>
            <ac:spMk id="4" creationId="{D1EF7B45-07A2-4813-8E8A-9ED846012EAB}"/>
          </ac:spMkLst>
        </pc:spChg>
        <pc:spChg chg="add del mod">
          <ac:chgData name="Elco" userId="a30d0dfc-f6ae-4047-819b-a48f2a42d239" providerId="ADAL" clId="{DBF00E1D-349D-404F-9055-5B7DBBAFE9A4}" dt="2021-02-01T15:25:24.289" v="288" actId="26606"/>
          <ac:spMkLst>
            <pc:docMk/>
            <pc:sldMk cId="1781585562" sldId="257"/>
            <ac:spMk id="5" creationId="{1F24BDC5-4B7D-4703-BB03-A1427EDF3A82}"/>
          </ac:spMkLst>
        </pc:spChg>
        <pc:spChg chg="add">
          <ac:chgData name="Elco" userId="a30d0dfc-f6ae-4047-819b-a48f2a42d239" providerId="ADAL" clId="{DBF00E1D-349D-404F-9055-5B7DBBAFE9A4}" dt="2021-02-01T15:25:24.289" v="288" actId="26606"/>
          <ac:spMkLst>
            <pc:docMk/>
            <pc:sldMk cId="1781585562" sldId="257"/>
            <ac:spMk id="11" creationId="{7301F447-EEF7-48F5-AF73-7566EE7F64AD}"/>
          </ac:spMkLst>
        </pc:spChg>
        <pc:spChg chg="add del">
          <ac:chgData name="Elco" userId="a30d0dfc-f6ae-4047-819b-a48f2a42d239" providerId="ADAL" clId="{DBF00E1D-349D-404F-9055-5B7DBBAFE9A4}" dt="2021-02-01T15:25:23.567" v="285" actId="26606"/>
          <ac:spMkLst>
            <pc:docMk/>
            <pc:sldMk cId="1781585562" sldId="257"/>
            <ac:spMk id="12" creationId="{90D01200-0224-43C5-AB38-FB4D16B73FB7}"/>
          </ac:spMkLst>
        </pc:spChg>
        <pc:spChg chg="add">
          <ac:chgData name="Elco" userId="a30d0dfc-f6ae-4047-819b-a48f2a42d239" providerId="ADAL" clId="{DBF00E1D-349D-404F-9055-5B7DBBAFE9A4}" dt="2021-02-01T15:25:24.289" v="288" actId="26606"/>
          <ac:spMkLst>
            <pc:docMk/>
            <pc:sldMk cId="1781585562" sldId="257"/>
            <ac:spMk id="13" creationId="{F7117410-A2A4-4085-9ADC-46744551DBDE}"/>
          </ac:spMkLst>
        </pc:spChg>
        <pc:spChg chg="add del">
          <ac:chgData name="Elco" userId="a30d0dfc-f6ae-4047-819b-a48f2a42d239" providerId="ADAL" clId="{DBF00E1D-349D-404F-9055-5B7DBBAFE9A4}" dt="2021-02-01T15:25:23.567" v="285" actId="26606"/>
          <ac:spMkLst>
            <pc:docMk/>
            <pc:sldMk cId="1781585562" sldId="257"/>
            <ac:spMk id="14" creationId="{728A44A4-A002-4A88-9FC9-1D0566C97A47}"/>
          </ac:spMkLst>
        </pc:spChg>
        <pc:spChg chg="add">
          <ac:chgData name="Elco" userId="a30d0dfc-f6ae-4047-819b-a48f2a42d239" providerId="ADAL" clId="{DBF00E1D-349D-404F-9055-5B7DBBAFE9A4}" dt="2021-02-01T15:25:24.289" v="288" actId="26606"/>
          <ac:spMkLst>
            <pc:docMk/>
            <pc:sldMk cId="1781585562" sldId="257"/>
            <ac:spMk id="15" creationId="{99F74EB5-E547-4FB4-95F5-BCC788F3C4A0}"/>
          </ac:spMkLst>
        </pc:spChg>
        <pc:spChg chg="add del">
          <ac:chgData name="Elco" userId="a30d0dfc-f6ae-4047-819b-a48f2a42d239" providerId="ADAL" clId="{DBF00E1D-349D-404F-9055-5B7DBBAFE9A4}" dt="2021-02-01T15:25:23.567" v="285" actId="26606"/>
          <ac:spMkLst>
            <pc:docMk/>
            <pc:sldMk cId="1781585562" sldId="257"/>
            <ac:spMk id="16" creationId="{3E7D5C7B-DD16-401B-85CE-4AAA2A4F5136}"/>
          </ac:spMkLst>
        </pc:spChg>
        <pc:spChg chg="add del">
          <ac:chgData name="Elco" userId="a30d0dfc-f6ae-4047-819b-a48f2a42d239" providerId="ADAL" clId="{DBF00E1D-349D-404F-9055-5B7DBBAFE9A4}" dt="2021-02-01T15:25:24.264" v="287" actId="26606"/>
          <ac:spMkLst>
            <pc:docMk/>
            <pc:sldMk cId="1781585562" sldId="257"/>
            <ac:spMk id="18" creationId="{90D01200-0224-43C5-AB38-FB4D16B73FB7}"/>
          </ac:spMkLst>
        </pc:spChg>
        <pc:spChg chg="add del">
          <ac:chgData name="Elco" userId="a30d0dfc-f6ae-4047-819b-a48f2a42d239" providerId="ADAL" clId="{DBF00E1D-349D-404F-9055-5B7DBBAFE9A4}" dt="2021-02-01T15:25:24.264" v="287" actId="26606"/>
          <ac:spMkLst>
            <pc:docMk/>
            <pc:sldMk cId="1781585562" sldId="257"/>
            <ac:spMk id="19" creationId="{728A44A4-A002-4A88-9FC9-1D0566C97A47}"/>
          </ac:spMkLst>
        </pc:spChg>
        <pc:spChg chg="add del">
          <ac:chgData name="Elco" userId="a30d0dfc-f6ae-4047-819b-a48f2a42d239" providerId="ADAL" clId="{DBF00E1D-349D-404F-9055-5B7DBBAFE9A4}" dt="2021-02-01T15:25:24.264" v="287" actId="26606"/>
          <ac:spMkLst>
            <pc:docMk/>
            <pc:sldMk cId="1781585562" sldId="257"/>
            <ac:spMk id="20" creationId="{3E7D5C7B-DD16-401B-85CE-4AAA2A4F5136}"/>
          </ac:spMkLst>
        </pc:spChg>
        <pc:graphicFrameChg chg="add">
          <ac:chgData name="Elco" userId="a30d0dfc-f6ae-4047-819b-a48f2a42d239" providerId="ADAL" clId="{DBF00E1D-349D-404F-9055-5B7DBBAFE9A4}" dt="2021-02-01T15:25:24.289" v="288" actId="26606"/>
          <ac:graphicFrameMkLst>
            <pc:docMk/>
            <pc:sldMk cId="1781585562" sldId="257"/>
            <ac:graphicFrameMk id="7" creationId="{1C494B08-EB93-46FC-BA70-1A481E7F50A7}"/>
          </ac:graphicFrameMkLst>
        </pc:graphicFrameChg>
        <pc:picChg chg="add del">
          <ac:chgData name="Elco" userId="a30d0dfc-f6ae-4047-819b-a48f2a42d239" providerId="ADAL" clId="{DBF00E1D-349D-404F-9055-5B7DBBAFE9A4}" dt="2021-02-01T15:25:23.567" v="285" actId="26606"/>
          <ac:picMkLst>
            <pc:docMk/>
            <pc:sldMk cId="1781585562" sldId="257"/>
            <ac:picMk id="9" creationId="{301339EF-4536-4801-B2EB-4CA4E2B18330}"/>
          </ac:picMkLst>
        </pc:picChg>
        <pc:picChg chg="add del">
          <ac:chgData name="Elco" userId="a30d0dfc-f6ae-4047-819b-a48f2a42d239" providerId="ADAL" clId="{DBF00E1D-349D-404F-9055-5B7DBBAFE9A4}" dt="2021-02-01T15:25:24.264" v="287" actId="26606"/>
          <ac:picMkLst>
            <pc:docMk/>
            <pc:sldMk cId="1781585562" sldId="257"/>
            <ac:picMk id="21" creationId="{8E77BE30-4E89-4A84-AEDB-E8DC6BFA54C7}"/>
          </ac:picMkLst>
        </pc:picChg>
      </pc:sldChg>
      <pc:sldChg chg="addSp delSp modSp new mod setBg">
        <pc:chgData name="Elco" userId="a30d0dfc-f6ae-4047-819b-a48f2a42d239" providerId="ADAL" clId="{DBF00E1D-349D-404F-9055-5B7DBBAFE9A4}" dt="2021-02-01T15:32:41.331" v="368" actId="26606"/>
        <pc:sldMkLst>
          <pc:docMk/>
          <pc:sldMk cId="2495685877" sldId="258"/>
        </pc:sldMkLst>
        <pc:spChg chg="del">
          <ac:chgData name="Elco" userId="a30d0dfc-f6ae-4047-819b-a48f2a42d239" providerId="ADAL" clId="{DBF00E1D-349D-404F-9055-5B7DBBAFE9A4}" dt="2021-02-01T15:28:03.850" v="292" actId="478"/>
          <ac:spMkLst>
            <pc:docMk/>
            <pc:sldMk cId="2495685877" sldId="258"/>
            <ac:spMk id="2" creationId="{E5205C7F-0768-41E1-BE4D-89F94C68B7A7}"/>
          </ac:spMkLst>
        </pc:spChg>
        <pc:spChg chg="add del">
          <ac:chgData name="Elco" userId="a30d0dfc-f6ae-4047-819b-a48f2a42d239" providerId="ADAL" clId="{DBF00E1D-349D-404F-9055-5B7DBBAFE9A4}" dt="2021-02-01T15:32:41.331" v="368" actId="26606"/>
          <ac:spMkLst>
            <pc:docMk/>
            <pc:sldMk cId="2495685877" sldId="258"/>
            <ac:spMk id="3" creationId="{86573A5D-5800-4556-9148-BA9139A5F466}"/>
          </ac:spMkLst>
        </pc:spChg>
        <pc:spChg chg="add mod">
          <ac:chgData name="Elco" userId="a30d0dfc-f6ae-4047-819b-a48f2a42d239" providerId="ADAL" clId="{DBF00E1D-349D-404F-9055-5B7DBBAFE9A4}" dt="2021-02-01T15:32:41.331" v="368" actId="26606"/>
          <ac:spMkLst>
            <pc:docMk/>
            <pc:sldMk cId="2495685877" sldId="258"/>
            <ac:spMk id="4" creationId="{737CF37F-3976-4ABF-A040-01C7906313C9}"/>
          </ac:spMkLst>
        </pc:spChg>
        <pc:spChg chg="add del">
          <ac:chgData name="Elco" userId="a30d0dfc-f6ae-4047-819b-a48f2a42d239" providerId="ADAL" clId="{DBF00E1D-349D-404F-9055-5B7DBBAFE9A4}" dt="2021-02-01T15:32:17.314" v="335" actId="26606"/>
          <ac:spMkLst>
            <pc:docMk/>
            <pc:sldMk cId="2495685877" sldId="258"/>
            <ac:spMk id="8" creationId="{86573A5D-5800-4556-9148-BA9139A5F466}"/>
          </ac:spMkLst>
        </pc:spChg>
        <pc:spChg chg="add del">
          <ac:chgData name="Elco" userId="a30d0dfc-f6ae-4047-819b-a48f2a42d239" providerId="ADAL" clId="{DBF00E1D-349D-404F-9055-5B7DBBAFE9A4}" dt="2021-02-01T15:32:17.314" v="335" actId="26606"/>
          <ac:spMkLst>
            <pc:docMk/>
            <pc:sldMk cId="2495685877" sldId="258"/>
            <ac:spMk id="9" creationId="{1C799903-48D5-4A31-A1A2-541072D9771E}"/>
          </ac:spMkLst>
        </pc:spChg>
        <pc:spChg chg="add del">
          <ac:chgData name="Elco" userId="a30d0dfc-f6ae-4047-819b-a48f2a42d239" providerId="ADAL" clId="{DBF00E1D-349D-404F-9055-5B7DBBAFE9A4}" dt="2021-02-01T15:32:34.668" v="357" actId="26606"/>
          <ac:spMkLst>
            <pc:docMk/>
            <pc:sldMk cId="2495685877" sldId="258"/>
            <ac:spMk id="10" creationId="{8380AD67-C5CA-4918-B4BB-C359BB03EEDD}"/>
          </ac:spMkLst>
        </pc:spChg>
        <pc:spChg chg="add del">
          <ac:chgData name="Elco" userId="a30d0dfc-f6ae-4047-819b-a48f2a42d239" providerId="ADAL" clId="{DBF00E1D-349D-404F-9055-5B7DBBAFE9A4}" dt="2021-02-01T15:32:17.314" v="335" actId="26606"/>
          <ac:spMkLst>
            <pc:docMk/>
            <pc:sldMk cId="2495685877" sldId="258"/>
            <ac:spMk id="11" creationId="{8EFFF109-FC58-4FD3-BE05-9775A1310F55}"/>
          </ac:spMkLst>
        </pc:spChg>
        <pc:spChg chg="add del">
          <ac:chgData name="Elco" userId="a30d0dfc-f6ae-4047-819b-a48f2a42d239" providerId="ADAL" clId="{DBF00E1D-349D-404F-9055-5B7DBBAFE9A4}" dt="2021-02-01T15:32:34.668" v="357" actId="26606"/>
          <ac:spMkLst>
            <pc:docMk/>
            <pc:sldMk cId="2495685877" sldId="258"/>
            <ac:spMk id="12" creationId="{EABAD4DA-87BA-4F70-9EF0-45C6BCF17823}"/>
          </ac:spMkLst>
        </pc:spChg>
        <pc:spChg chg="add del">
          <ac:chgData name="Elco" userId="a30d0dfc-f6ae-4047-819b-a48f2a42d239" providerId="ADAL" clId="{DBF00E1D-349D-404F-9055-5B7DBBAFE9A4}" dt="2021-02-01T15:32:17.314" v="335" actId="26606"/>
          <ac:spMkLst>
            <pc:docMk/>
            <pc:sldMk cId="2495685877" sldId="258"/>
            <ac:spMk id="13" creationId="{E1B96AD6-92A9-4273-A62B-96A1C3E0BA95}"/>
          </ac:spMkLst>
        </pc:spChg>
        <pc:spChg chg="add del">
          <ac:chgData name="Elco" userId="a30d0dfc-f6ae-4047-819b-a48f2a42d239" providerId="ADAL" clId="{DBF00E1D-349D-404F-9055-5B7DBBAFE9A4}" dt="2021-02-01T15:32:34.668" v="357" actId="26606"/>
          <ac:spMkLst>
            <pc:docMk/>
            <pc:sldMk cId="2495685877" sldId="258"/>
            <ac:spMk id="14" creationId="{915128D9-2797-47FA-B6FE-EC24E6B8437A}"/>
          </ac:spMkLst>
        </pc:spChg>
        <pc:spChg chg="add del">
          <ac:chgData name="Elco" userId="a30d0dfc-f6ae-4047-819b-a48f2a42d239" providerId="ADAL" clId="{DBF00E1D-349D-404F-9055-5B7DBBAFE9A4}" dt="2021-02-01T15:32:17.314" v="335" actId="26606"/>
          <ac:spMkLst>
            <pc:docMk/>
            <pc:sldMk cId="2495685877" sldId="258"/>
            <ac:spMk id="15" creationId="{463EEC44-1BA3-44ED-81FC-A644B04B2A44}"/>
          </ac:spMkLst>
        </pc:spChg>
        <pc:spChg chg="add del">
          <ac:chgData name="Elco" userId="a30d0dfc-f6ae-4047-819b-a48f2a42d239" providerId="ADAL" clId="{DBF00E1D-349D-404F-9055-5B7DBBAFE9A4}" dt="2021-02-01T15:32:18.726" v="337" actId="26606"/>
          <ac:spMkLst>
            <pc:docMk/>
            <pc:sldMk cId="2495685877" sldId="258"/>
            <ac:spMk id="17" creationId="{CBB2B1F0-0DD6-4744-9A46-7A344FB48E40}"/>
          </ac:spMkLst>
        </pc:spChg>
        <pc:spChg chg="add del">
          <ac:chgData name="Elco" userId="a30d0dfc-f6ae-4047-819b-a48f2a42d239" providerId="ADAL" clId="{DBF00E1D-349D-404F-9055-5B7DBBAFE9A4}" dt="2021-02-01T15:32:18.726" v="337" actId="26606"/>
          <ac:spMkLst>
            <pc:docMk/>
            <pc:sldMk cId="2495685877" sldId="258"/>
            <ac:spMk id="18" creationId="{7A0B5DEA-ADF6-4BA5-9307-147F0A4685A0}"/>
          </ac:spMkLst>
        </pc:spChg>
        <pc:spChg chg="add del">
          <ac:chgData name="Elco" userId="a30d0dfc-f6ae-4047-819b-a48f2a42d239" providerId="ADAL" clId="{DBF00E1D-349D-404F-9055-5B7DBBAFE9A4}" dt="2021-02-01T15:32:18.726" v="337" actId="26606"/>
          <ac:spMkLst>
            <pc:docMk/>
            <pc:sldMk cId="2495685877" sldId="258"/>
            <ac:spMk id="19" creationId="{9DECDBF4-02B6-4BB4-B65B-B8107AD6A9E8}"/>
          </ac:spMkLst>
        </pc:spChg>
        <pc:spChg chg="add del">
          <ac:chgData name="Elco" userId="a30d0dfc-f6ae-4047-819b-a48f2a42d239" providerId="ADAL" clId="{DBF00E1D-349D-404F-9055-5B7DBBAFE9A4}" dt="2021-02-01T15:32:18.726" v="337" actId="26606"/>
          <ac:spMkLst>
            <pc:docMk/>
            <pc:sldMk cId="2495685877" sldId="258"/>
            <ac:spMk id="20" creationId="{86573A5D-5800-4556-9148-BA9139A5F466}"/>
          </ac:spMkLst>
        </pc:spChg>
        <pc:spChg chg="add del">
          <ac:chgData name="Elco" userId="a30d0dfc-f6ae-4047-819b-a48f2a42d239" providerId="ADAL" clId="{DBF00E1D-349D-404F-9055-5B7DBBAFE9A4}" dt="2021-02-01T15:32:19.559" v="339" actId="26606"/>
          <ac:spMkLst>
            <pc:docMk/>
            <pc:sldMk cId="2495685877" sldId="258"/>
            <ac:spMk id="22" creationId="{B4CE5841-C184-4A70-A609-5FE4A50783C7}"/>
          </ac:spMkLst>
        </pc:spChg>
        <pc:spChg chg="add del">
          <ac:chgData name="Elco" userId="a30d0dfc-f6ae-4047-819b-a48f2a42d239" providerId="ADAL" clId="{DBF00E1D-349D-404F-9055-5B7DBBAFE9A4}" dt="2021-02-01T15:32:19.559" v="339" actId="26606"/>
          <ac:spMkLst>
            <pc:docMk/>
            <pc:sldMk cId="2495685877" sldId="258"/>
            <ac:spMk id="23" creationId="{86573A5D-5800-4556-9148-BA9139A5F466}"/>
          </ac:spMkLst>
        </pc:spChg>
        <pc:spChg chg="add del">
          <ac:chgData name="Elco" userId="a30d0dfc-f6ae-4047-819b-a48f2a42d239" providerId="ADAL" clId="{DBF00E1D-349D-404F-9055-5B7DBBAFE9A4}" dt="2021-02-01T15:32:19.559" v="339" actId="26606"/>
          <ac:spMkLst>
            <pc:docMk/>
            <pc:sldMk cId="2495685877" sldId="258"/>
            <ac:spMk id="24" creationId="{CD1AAA2C-FBBE-42AA-B869-31D524B7653F}"/>
          </ac:spMkLst>
        </pc:spChg>
        <pc:spChg chg="add del">
          <ac:chgData name="Elco" userId="a30d0dfc-f6ae-4047-819b-a48f2a42d239" providerId="ADAL" clId="{DBF00E1D-349D-404F-9055-5B7DBBAFE9A4}" dt="2021-02-01T15:32:19.559" v="339" actId="26606"/>
          <ac:spMkLst>
            <pc:docMk/>
            <pc:sldMk cId="2495685877" sldId="258"/>
            <ac:spMk id="25" creationId="{5F937BBF-9326-4230-AB1B-F1795E350559}"/>
          </ac:spMkLst>
        </pc:spChg>
        <pc:spChg chg="add del">
          <ac:chgData name="Elco" userId="a30d0dfc-f6ae-4047-819b-a48f2a42d239" providerId="ADAL" clId="{DBF00E1D-349D-404F-9055-5B7DBBAFE9A4}" dt="2021-02-01T15:32:20.683" v="341" actId="26606"/>
          <ac:spMkLst>
            <pc:docMk/>
            <pc:sldMk cId="2495685877" sldId="258"/>
            <ac:spMk id="27" creationId="{E777E57D-6A88-4B5B-A068-2BA7FF4E8CCA}"/>
          </ac:spMkLst>
        </pc:spChg>
        <pc:spChg chg="add del">
          <ac:chgData name="Elco" userId="a30d0dfc-f6ae-4047-819b-a48f2a42d239" providerId="ADAL" clId="{DBF00E1D-349D-404F-9055-5B7DBBAFE9A4}" dt="2021-02-01T15:32:20.683" v="341" actId="26606"/>
          <ac:spMkLst>
            <pc:docMk/>
            <pc:sldMk cId="2495685877" sldId="258"/>
            <ac:spMk id="28" creationId="{F7117410-A2A4-4085-9ADC-46744551DBDE}"/>
          </ac:spMkLst>
        </pc:spChg>
        <pc:spChg chg="add del">
          <ac:chgData name="Elco" userId="a30d0dfc-f6ae-4047-819b-a48f2a42d239" providerId="ADAL" clId="{DBF00E1D-349D-404F-9055-5B7DBBAFE9A4}" dt="2021-02-01T15:32:20.683" v="341" actId="26606"/>
          <ac:spMkLst>
            <pc:docMk/>
            <pc:sldMk cId="2495685877" sldId="258"/>
            <ac:spMk id="29" creationId="{99F74EB5-E547-4FB4-95F5-BCC788F3C4A0}"/>
          </ac:spMkLst>
        </pc:spChg>
        <pc:spChg chg="add del">
          <ac:chgData name="Elco" userId="a30d0dfc-f6ae-4047-819b-a48f2a42d239" providerId="ADAL" clId="{DBF00E1D-349D-404F-9055-5B7DBBAFE9A4}" dt="2021-02-01T15:32:20.683" v="341" actId="26606"/>
          <ac:spMkLst>
            <pc:docMk/>
            <pc:sldMk cId="2495685877" sldId="258"/>
            <ac:spMk id="30" creationId="{86573A5D-5800-4556-9148-BA9139A5F466}"/>
          </ac:spMkLst>
        </pc:spChg>
        <pc:spChg chg="add del">
          <ac:chgData name="Elco" userId="a30d0dfc-f6ae-4047-819b-a48f2a42d239" providerId="ADAL" clId="{DBF00E1D-349D-404F-9055-5B7DBBAFE9A4}" dt="2021-02-01T15:32:22.267" v="343" actId="26606"/>
          <ac:spMkLst>
            <pc:docMk/>
            <pc:sldMk cId="2495685877" sldId="258"/>
            <ac:spMk id="32" creationId="{801B3EC0-C865-4E52-A0F6-CB02B29A45FF}"/>
          </ac:spMkLst>
        </pc:spChg>
        <pc:spChg chg="add del">
          <ac:chgData name="Elco" userId="a30d0dfc-f6ae-4047-819b-a48f2a42d239" providerId="ADAL" clId="{DBF00E1D-349D-404F-9055-5B7DBBAFE9A4}" dt="2021-02-01T15:32:22.267" v="343" actId="26606"/>
          <ac:spMkLst>
            <pc:docMk/>
            <pc:sldMk cId="2495685877" sldId="258"/>
            <ac:spMk id="33" creationId="{066346BE-FDB4-4772-A696-0719490ABD64}"/>
          </ac:spMkLst>
        </pc:spChg>
        <pc:spChg chg="add del">
          <ac:chgData name="Elco" userId="a30d0dfc-f6ae-4047-819b-a48f2a42d239" providerId="ADAL" clId="{DBF00E1D-349D-404F-9055-5B7DBBAFE9A4}" dt="2021-02-01T15:32:22.267" v="343" actId="26606"/>
          <ac:spMkLst>
            <pc:docMk/>
            <pc:sldMk cId="2495685877" sldId="258"/>
            <ac:spMk id="34" creationId="{FB92FFCE-0C90-454E-AA25-D4EE9A6C39C5}"/>
          </ac:spMkLst>
        </pc:spChg>
        <pc:spChg chg="add del">
          <ac:chgData name="Elco" userId="a30d0dfc-f6ae-4047-819b-a48f2a42d239" providerId="ADAL" clId="{DBF00E1D-349D-404F-9055-5B7DBBAFE9A4}" dt="2021-02-01T15:32:22.267" v="343" actId="26606"/>
          <ac:spMkLst>
            <pc:docMk/>
            <pc:sldMk cId="2495685877" sldId="258"/>
            <ac:spMk id="35" creationId="{86573A5D-5800-4556-9148-BA9139A5F466}"/>
          </ac:spMkLst>
        </pc:spChg>
        <pc:spChg chg="add del">
          <ac:chgData name="Elco" userId="a30d0dfc-f6ae-4047-819b-a48f2a42d239" providerId="ADAL" clId="{DBF00E1D-349D-404F-9055-5B7DBBAFE9A4}" dt="2021-02-01T15:32:29.099" v="353" actId="26606"/>
          <ac:spMkLst>
            <pc:docMk/>
            <pc:sldMk cId="2495685877" sldId="258"/>
            <ac:spMk id="45" creationId="{90D01200-0224-43C5-AB38-FB4D16B73FB7}"/>
          </ac:spMkLst>
        </pc:spChg>
        <pc:spChg chg="add del">
          <ac:chgData name="Elco" userId="a30d0dfc-f6ae-4047-819b-a48f2a42d239" providerId="ADAL" clId="{DBF00E1D-349D-404F-9055-5B7DBBAFE9A4}" dt="2021-02-01T15:32:29.099" v="353" actId="26606"/>
          <ac:spMkLst>
            <pc:docMk/>
            <pc:sldMk cId="2495685877" sldId="258"/>
            <ac:spMk id="46" creationId="{728A44A4-A002-4A88-9FC9-1D0566C97A47}"/>
          </ac:spMkLst>
        </pc:spChg>
        <pc:spChg chg="add del">
          <ac:chgData name="Elco" userId="a30d0dfc-f6ae-4047-819b-a48f2a42d239" providerId="ADAL" clId="{DBF00E1D-349D-404F-9055-5B7DBBAFE9A4}" dt="2021-02-01T15:32:29.099" v="353" actId="26606"/>
          <ac:spMkLst>
            <pc:docMk/>
            <pc:sldMk cId="2495685877" sldId="258"/>
            <ac:spMk id="47" creationId="{3E7D5C7B-DD16-401B-85CE-4AAA2A4F5136}"/>
          </ac:spMkLst>
        </pc:spChg>
        <pc:spChg chg="add del">
          <ac:chgData name="Elco" userId="a30d0dfc-f6ae-4047-819b-a48f2a42d239" providerId="ADAL" clId="{DBF00E1D-349D-404F-9055-5B7DBBAFE9A4}" dt="2021-02-01T15:32:29.099" v="353" actId="26606"/>
          <ac:spMkLst>
            <pc:docMk/>
            <pc:sldMk cId="2495685877" sldId="258"/>
            <ac:spMk id="48" creationId="{86573A5D-5800-4556-9148-BA9139A5F466}"/>
          </ac:spMkLst>
        </pc:spChg>
        <pc:spChg chg="add del">
          <ac:chgData name="Elco" userId="a30d0dfc-f6ae-4047-819b-a48f2a42d239" providerId="ADAL" clId="{DBF00E1D-349D-404F-9055-5B7DBBAFE9A4}" dt="2021-02-01T15:32:30.071" v="355" actId="26606"/>
          <ac:spMkLst>
            <pc:docMk/>
            <pc:sldMk cId="2495685877" sldId="258"/>
            <ac:spMk id="51" creationId="{90D01200-0224-43C5-AB38-FB4D16B73FB7}"/>
          </ac:spMkLst>
        </pc:spChg>
        <pc:spChg chg="add del">
          <ac:chgData name="Elco" userId="a30d0dfc-f6ae-4047-819b-a48f2a42d239" providerId="ADAL" clId="{DBF00E1D-349D-404F-9055-5B7DBBAFE9A4}" dt="2021-02-01T15:32:30.071" v="355" actId="26606"/>
          <ac:spMkLst>
            <pc:docMk/>
            <pc:sldMk cId="2495685877" sldId="258"/>
            <ac:spMk id="52" creationId="{728A44A4-A002-4A88-9FC9-1D0566C97A47}"/>
          </ac:spMkLst>
        </pc:spChg>
        <pc:spChg chg="add del">
          <ac:chgData name="Elco" userId="a30d0dfc-f6ae-4047-819b-a48f2a42d239" providerId="ADAL" clId="{DBF00E1D-349D-404F-9055-5B7DBBAFE9A4}" dt="2021-02-01T15:32:30.071" v="355" actId="26606"/>
          <ac:spMkLst>
            <pc:docMk/>
            <pc:sldMk cId="2495685877" sldId="258"/>
            <ac:spMk id="53" creationId="{3E7D5C7B-DD16-401B-85CE-4AAA2A4F5136}"/>
          </ac:spMkLst>
        </pc:spChg>
        <pc:spChg chg="add del">
          <ac:chgData name="Elco" userId="a30d0dfc-f6ae-4047-819b-a48f2a42d239" providerId="ADAL" clId="{DBF00E1D-349D-404F-9055-5B7DBBAFE9A4}" dt="2021-02-01T15:32:30.071" v="355" actId="26606"/>
          <ac:spMkLst>
            <pc:docMk/>
            <pc:sldMk cId="2495685877" sldId="258"/>
            <ac:spMk id="54" creationId="{86573A5D-5800-4556-9148-BA9139A5F466}"/>
          </ac:spMkLst>
        </pc:spChg>
        <pc:spChg chg="add del">
          <ac:chgData name="Elco" userId="a30d0dfc-f6ae-4047-819b-a48f2a42d239" providerId="ADAL" clId="{DBF00E1D-349D-404F-9055-5B7DBBAFE9A4}" dt="2021-02-01T15:32:34.668" v="357" actId="26606"/>
          <ac:spMkLst>
            <pc:docMk/>
            <pc:sldMk cId="2495685877" sldId="258"/>
            <ac:spMk id="58" creationId="{86573A5D-5800-4556-9148-BA9139A5F466}"/>
          </ac:spMkLst>
        </pc:spChg>
        <pc:spChg chg="add del">
          <ac:chgData name="Elco" userId="a30d0dfc-f6ae-4047-819b-a48f2a42d239" providerId="ADAL" clId="{DBF00E1D-349D-404F-9055-5B7DBBAFE9A4}" dt="2021-02-01T15:32:36.136" v="359" actId="26606"/>
          <ac:spMkLst>
            <pc:docMk/>
            <pc:sldMk cId="2495685877" sldId="258"/>
            <ac:spMk id="60" creationId="{53B021B3-DE93-4AB7-8A18-CF5F1CED88B8}"/>
          </ac:spMkLst>
        </pc:spChg>
        <pc:spChg chg="add del">
          <ac:chgData name="Elco" userId="a30d0dfc-f6ae-4047-819b-a48f2a42d239" providerId="ADAL" clId="{DBF00E1D-349D-404F-9055-5B7DBBAFE9A4}" dt="2021-02-01T15:32:36.136" v="359" actId="26606"/>
          <ac:spMkLst>
            <pc:docMk/>
            <pc:sldMk cId="2495685877" sldId="258"/>
            <ac:spMk id="61" creationId="{52D502E5-F6B4-4D58-B4AE-FC466FF15EE8}"/>
          </ac:spMkLst>
        </pc:spChg>
        <pc:spChg chg="add del">
          <ac:chgData name="Elco" userId="a30d0dfc-f6ae-4047-819b-a48f2a42d239" providerId="ADAL" clId="{DBF00E1D-349D-404F-9055-5B7DBBAFE9A4}" dt="2021-02-01T15:32:36.136" v="359" actId="26606"/>
          <ac:spMkLst>
            <pc:docMk/>
            <pc:sldMk cId="2495685877" sldId="258"/>
            <ac:spMk id="62" creationId="{9DECDBF4-02B6-4BB4-B65B-B8107AD6A9E8}"/>
          </ac:spMkLst>
        </pc:spChg>
        <pc:spChg chg="add del">
          <ac:chgData name="Elco" userId="a30d0dfc-f6ae-4047-819b-a48f2a42d239" providerId="ADAL" clId="{DBF00E1D-349D-404F-9055-5B7DBBAFE9A4}" dt="2021-02-01T15:32:37.113" v="361" actId="26606"/>
          <ac:spMkLst>
            <pc:docMk/>
            <pc:sldMk cId="2495685877" sldId="258"/>
            <ac:spMk id="65" creationId="{53B021B3-DE93-4AB7-8A18-CF5F1CED88B8}"/>
          </ac:spMkLst>
        </pc:spChg>
        <pc:spChg chg="add del">
          <ac:chgData name="Elco" userId="a30d0dfc-f6ae-4047-819b-a48f2a42d239" providerId="ADAL" clId="{DBF00E1D-349D-404F-9055-5B7DBBAFE9A4}" dt="2021-02-01T15:32:37.113" v="361" actId="26606"/>
          <ac:spMkLst>
            <pc:docMk/>
            <pc:sldMk cId="2495685877" sldId="258"/>
            <ac:spMk id="66" creationId="{52D502E5-F6B4-4D58-B4AE-FC466FF15EE8}"/>
          </ac:spMkLst>
        </pc:spChg>
        <pc:spChg chg="add del">
          <ac:chgData name="Elco" userId="a30d0dfc-f6ae-4047-819b-a48f2a42d239" providerId="ADAL" clId="{DBF00E1D-349D-404F-9055-5B7DBBAFE9A4}" dt="2021-02-01T15:32:37.113" v="361" actId="26606"/>
          <ac:spMkLst>
            <pc:docMk/>
            <pc:sldMk cId="2495685877" sldId="258"/>
            <ac:spMk id="67" creationId="{9DECDBF4-02B6-4BB4-B65B-B8107AD6A9E8}"/>
          </ac:spMkLst>
        </pc:spChg>
        <pc:spChg chg="add del">
          <ac:chgData name="Elco" userId="a30d0dfc-f6ae-4047-819b-a48f2a42d239" providerId="ADAL" clId="{DBF00E1D-349D-404F-9055-5B7DBBAFE9A4}" dt="2021-02-01T15:32:38.462" v="363" actId="26606"/>
          <ac:spMkLst>
            <pc:docMk/>
            <pc:sldMk cId="2495685877" sldId="258"/>
            <ac:spMk id="70" creationId="{8108D317-7CBD-4897-BD1F-959436D2A3BE}"/>
          </ac:spMkLst>
        </pc:spChg>
        <pc:spChg chg="add del">
          <ac:chgData name="Elco" userId="a30d0dfc-f6ae-4047-819b-a48f2a42d239" providerId="ADAL" clId="{DBF00E1D-349D-404F-9055-5B7DBBAFE9A4}" dt="2021-02-01T15:32:38.462" v="363" actId="26606"/>
          <ac:spMkLst>
            <pc:docMk/>
            <pc:sldMk cId="2495685877" sldId="258"/>
            <ac:spMk id="72" creationId="{D6297641-8B9F-4767-9606-8A11313227BF}"/>
          </ac:spMkLst>
        </pc:spChg>
        <pc:spChg chg="add del">
          <ac:chgData name="Elco" userId="a30d0dfc-f6ae-4047-819b-a48f2a42d239" providerId="ADAL" clId="{DBF00E1D-349D-404F-9055-5B7DBBAFE9A4}" dt="2021-02-01T15:32:38.462" v="363" actId="26606"/>
          <ac:spMkLst>
            <pc:docMk/>
            <pc:sldMk cId="2495685877" sldId="258"/>
            <ac:spMk id="73" creationId="{D8F3CA65-EA00-46B4-9616-39E6853F7BED}"/>
          </ac:spMkLst>
        </pc:spChg>
        <pc:spChg chg="add del">
          <ac:chgData name="Elco" userId="a30d0dfc-f6ae-4047-819b-a48f2a42d239" providerId="ADAL" clId="{DBF00E1D-349D-404F-9055-5B7DBBAFE9A4}" dt="2021-02-01T15:32:38.462" v="363" actId="26606"/>
          <ac:spMkLst>
            <pc:docMk/>
            <pc:sldMk cId="2495685877" sldId="258"/>
            <ac:spMk id="74" creationId="{86573A5D-5800-4556-9148-BA9139A5F466}"/>
          </ac:spMkLst>
        </pc:spChg>
        <pc:spChg chg="add del">
          <ac:chgData name="Elco" userId="a30d0dfc-f6ae-4047-819b-a48f2a42d239" providerId="ADAL" clId="{DBF00E1D-349D-404F-9055-5B7DBBAFE9A4}" dt="2021-02-01T15:32:40.562" v="365" actId="26606"/>
          <ac:spMkLst>
            <pc:docMk/>
            <pc:sldMk cId="2495685877" sldId="258"/>
            <ac:spMk id="76" creationId="{44AD29B6-BF3B-4407-9E75-52DF8E3B29F1}"/>
          </ac:spMkLst>
        </pc:spChg>
        <pc:spChg chg="add del">
          <ac:chgData name="Elco" userId="a30d0dfc-f6ae-4047-819b-a48f2a42d239" providerId="ADAL" clId="{DBF00E1D-349D-404F-9055-5B7DBBAFE9A4}" dt="2021-02-01T15:32:40.562" v="365" actId="26606"/>
          <ac:spMkLst>
            <pc:docMk/>
            <pc:sldMk cId="2495685877" sldId="258"/>
            <ac:spMk id="77" creationId="{55F8BA08-3E38-4B70-B93A-74F08E092206}"/>
          </ac:spMkLst>
        </pc:spChg>
        <pc:spChg chg="add del">
          <ac:chgData name="Elco" userId="a30d0dfc-f6ae-4047-819b-a48f2a42d239" providerId="ADAL" clId="{DBF00E1D-349D-404F-9055-5B7DBBAFE9A4}" dt="2021-02-01T15:32:40.562" v="365" actId="26606"/>
          <ac:spMkLst>
            <pc:docMk/>
            <pc:sldMk cId="2495685877" sldId="258"/>
            <ac:spMk id="78" creationId="{357F1B33-79AB-4A71-8CEC-4546D709B8C8}"/>
          </ac:spMkLst>
        </pc:spChg>
        <pc:spChg chg="add del">
          <ac:chgData name="Elco" userId="a30d0dfc-f6ae-4047-819b-a48f2a42d239" providerId="ADAL" clId="{DBF00E1D-349D-404F-9055-5B7DBBAFE9A4}" dt="2021-02-01T15:32:41.310" v="367" actId="26606"/>
          <ac:spMkLst>
            <pc:docMk/>
            <pc:sldMk cId="2495685877" sldId="258"/>
            <ac:spMk id="81" creationId="{7301F447-EEF7-48F5-AF73-7566EE7F64AD}"/>
          </ac:spMkLst>
        </pc:spChg>
        <pc:spChg chg="add del">
          <ac:chgData name="Elco" userId="a30d0dfc-f6ae-4047-819b-a48f2a42d239" providerId="ADAL" clId="{DBF00E1D-349D-404F-9055-5B7DBBAFE9A4}" dt="2021-02-01T15:32:41.310" v="367" actId="26606"/>
          <ac:spMkLst>
            <pc:docMk/>
            <pc:sldMk cId="2495685877" sldId="258"/>
            <ac:spMk id="82" creationId="{F7117410-A2A4-4085-9ADC-46744551DBDE}"/>
          </ac:spMkLst>
        </pc:spChg>
        <pc:spChg chg="add del">
          <ac:chgData name="Elco" userId="a30d0dfc-f6ae-4047-819b-a48f2a42d239" providerId="ADAL" clId="{DBF00E1D-349D-404F-9055-5B7DBBAFE9A4}" dt="2021-02-01T15:32:41.310" v="367" actId="26606"/>
          <ac:spMkLst>
            <pc:docMk/>
            <pc:sldMk cId="2495685877" sldId="258"/>
            <ac:spMk id="83" creationId="{99F74EB5-E547-4FB4-95F5-BCC788F3C4A0}"/>
          </ac:spMkLst>
        </pc:spChg>
        <pc:spChg chg="add">
          <ac:chgData name="Elco" userId="a30d0dfc-f6ae-4047-819b-a48f2a42d239" providerId="ADAL" clId="{DBF00E1D-349D-404F-9055-5B7DBBAFE9A4}" dt="2021-02-01T15:32:41.331" v="368" actId="26606"/>
          <ac:spMkLst>
            <pc:docMk/>
            <pc:sldMk cId="2495685877" sldId="258"/>
            <ac:spMk id="86" creationId="{44AD29B6-BF3B-4407-9E75-52DF8E3B29F1}"/>
          </ac:spMkLst>
        </pc:spChg>
        <pc:spChg chg="add">
          <ac:chgData name="Elco" userId="a30d0dfc-f6ae-4047-819b-a48f2a42d239" providerId="ADAL" clId="{DBF00E1D-349D-404F-9055-5B7DBBAFE9A4}" dt="2021-02-01T15:32:41.331" v="368" actId="26606"/>
          <ac:spMkLst>
            <pc:docMk/>
            <pc:sldMk cId="2495685877" sldId="258"/>
            <ac:spMk id="87" creationId="{55F8BA08-3E38-4B70-B93A-74F08E092206}"/>
          </ac:spMkLst>
        </pc:spChg>
        <pc:spChg chg="add">
          <ac:chgData name="Elco" userId="a30d0dfc-f6ae-4047-819b-a48f2a42d239" providerId="ADAL" clId="{DBF00E1D-349D-404F-9055-5B7DBBAFE9A4}" dt="2021-02-01T15:32:41.331" v="368" actId="26606"/>
          <ac:spMkLst>
            <pc:docMk/>
            <pc:sldMk cId="2495685877" sldId="258"/>
            <ac:spMk id="88" creationId="{357F1B33-79AB-4A71-8CEC-4546D709B8C8}"/>
          </ac:spMkLst>
        </pc:spChg>
        <pc:graphicFrameChg chg="add del">
          <ac:chgData name="Elco" userId="a30d0dfc-f6ae-4047-819b-a48f2a42d239" providerId="ADAL" clId="{DBF00E1D-349D-404F-9055-5B7DBBAFE9A4}" dt="2021-02-01T15:32:16.848" v="333" actId="26606"/>
          <ac:graphicFrameMkLst>
            <pc:docMk/>
            <pc:sldMk cId="2495685877" sldId="258"/>
            <ac:graphicFrameMk id="6" creationId="{1F33C8EF-E833-4FDF-938D-C694A54DF930}"/>
          </ac:graphicFrameMkLst>
        </pc:graphicFrameChg>
        <pc:graphicFrameChg chg="add del">
          <ac:chgData name="Elco" userId="a30d0dfc-f6ae-4047-819b-a48f2a42d239" providerId="ADAL" clId="{DBF00E1D-349D-404F-9055-5B7DBBAFE9A4}" dt="2021-02-01T15:32:22.877" v="345" actId="26606"/>
          <ac:graphicFrameMkLst>
            <pc:docMk/>
            <pc:sldMk cId="2495685877" sldId="258"/>
            <ac:graphicFrameMk id="37" creationId="{1F33C8EF-E833-4FDF-938D-C694A54DF930}"/>
          </ac:graphicFrameMkLst>
        </pc:graphicFrameChg>
        <pc:graphicFrameChg chg="add del">
          <ac:chgData name="Elco" userId="a30d0dfc-f6ae-4047-819b-a48f2a42d239" providerId="ADAL" clId="{DBF00E1D-349D-404F-9055-5B7DBBAFE9A4}" dt="2021-02-01T15:32:23.546" v="347" actId="26606"/>
          <ac:graphicFrameMkLst>
            <pc:docMk/>
            <pc:sldMk cId="2495685877" sldId="258"/>
            <ac:graphicFrameMk id="39" creationId="{743369A8-66D5-4EF8-AFC9-41B6541878FF}"/>
          </ac:graphicFrameMkLst>
        </pc:graphicFrameChg>
        <pc:graphicFrameChg chg="add del">
          <ac:chgData name="Elco" userId="a30d0dfc-f6ae-4047-819b-a48f2a42d239" providerId="ADAL" clId="{DBF00E1D-349D-404F-9055-5B7DBBAFE9A4}" dt="2021-02-01T15:32:25.292" v="349" actId="26606"/>
          <ac:graphicFrameMkLst>
            <pc:docMk/>
            <pc:sldMk cId="2495685877" sldId="258"/>
            <ac:graphicFrameMk id="41" creationId="{E74055A8-B26E-469F-8316-F6FD1DD0885C}"/>
          </ac:graphicFrameMkLst>
        </pc:graphicFrameChg>
        <pc:graphicFrameChg chg="add del">
          <ac:chgData name="Elco" userId="a30d0dfc-f6ae-4047-819b-a48f2a42d239" providerId="ADAL" clId="{DBF00E1D-349D-404F-9055-5B7DBBAFE9A4}" dt="2021-02-01T15:32:26.608" v="351" actId="26606"/>
          <ac:graphicFrameMkLst>
            <pc:docMk/>
            <pc:sldMk cId="2495685877" sldId="258"/>
            <ac:graphicFrameMk id="43" creationId="{BD93FF3F-EDB0-4054-AB10-20711B1A4637}"/>
          </ac:graphicFrameMkLst>
        </pc:graphicFrameChg>
        <pc:graphicFrameChg chg="add del">
          <ac:chgData name="Elco" userId="a30d0dfc-f6ae-4047-819b-a48f2a42d239" providerId="ADAL" clId="{DBF00E1D-349D-404F-9055-5B7DBBAFE9A4}" dt="2021-02-01T15:32:36.136" v="359" actId="26606"/>
          <ac:graphicFrameMkLst>
            <pc:docMk/>
            <pc:sldMk cId="2495685877" sldId="258"/>
            <ac:graphicFrameMk id="63" creationId="{96018AB0-FE89-494A-8A72-C63E1D44FB32}"/>
          </ac:graphicFrameMkLst>
        </pc:graphicFrameChg>
        <pc:graphicFrameChg chg="add del">
          <ac:chgData name="Elco" userId="a30d0dfc-f6ae-4047-819b-a48f2a42d239" providerId="ADAL" clId="{DBF00E1D-349D-404F-9055-5B7DBBAFE9A4}" dt="2021-02-01T15:32:37.113" v="361" actId="26606"/>
          <ac:graphicFrameMkLst>
            <pc:docMk/>
            <pc:sldMk cId="2495685877" sldId="258"/>
            <ac:graphicFrameMk id="68" creationId="{29E58C4A-01A9-4645-A5E2-9338908803D1}"/>
          </ac:graphicFrameMkLst>
        </pc:graphicFrameChg>
        <pc:graphicFrameChg chg="add del">
          <ac:chgData name="Elco" userId="a30d0dfc-f6ae-4047-819b-a48f2a42d239" providerId="ADAL" clId="{DBF00E1D-349D-404F-9055-5B7DBBAFE9A4}" dt="2021-02-01T15:32:40.562" v="365" actId="26606"/>
          <ac:graphicFrameMkLst>
            <pc:docMk/>
            <pc:sldMk cId="2495685877" sldId="258"/>
            <ac:graphicFrameMk id="79" creationId="{1A328C31-0877-45E7-A63E-B0B0EF7931D0}"/>
          </ac:graphicFrameMkLst>
        </pc:graphicFrameChg>
        <pc:graphicFrameChg chg="add del">
          <ac:chgData name="Elco" userId="a30d0dfc-f6ae-4047-819b-a48f2a42d239" providerId="ADAL" clId="{DBF00E1D-349D-404F-9055-5B7DBBAFE9A4}" dt="2021-02-01T15:32:41.310" v="367" actId="26606"/>
          <ac:graphicFrameMkLst>
            <pc:docMk/>
            <pc:sldMk cId="2495685877" sldId="258"/>
            <ac:graphicFrameMk id="84" creationId="{0959C3ED-656D-4BAA-A206-289737B5A389}"/>
          </ac:graphicFrameMkLst>
        </pc:graphicFrameChg>
        <pc:graphicFrameChg chg="add">
          <ac:chgData name="Elco" userId="a30d0dfc-f6ae-4047-819b-a48f2a42d239" providerId="ADAL" clId="{DBF00E1D-349D-404F-9055-5B7DBBAFE9A4}" dt="2021-02-01T15:32:41.331" v="368" actId="26606"/>
          <ac:graphicFrameMkLst>
            <pc:docMk/>
            <pc:sldMk cId="2495685877" sldId="258"/>
            <ac:graphicFrameMk id="89" creationId="{1A328C31-0877-45E7-A63E-B0B0EF7931D0}"/>
          </ac:graphicFrameMkLst>
        </pc:graphicFrameChg>
        <pc:picChg chg="add del">
          <ac:chgData name="Elco" userId="a30d0dfc-f6ae-4047-819b-a48f2a42d239" providerId="ADAL" clId="{DBF00E1D-349D-404F-9055-5B7DBBAFE9A4}" dt="2021-02-01T15:32:29.099" v="353" actId="26606"/>
          <ac:picMkLst>
            <pc:docMk/>
            <pc:sldMk cId="2495685877" sldId="258"/>
            <ac:picMk id="49" creationId="{6D2024B3-CF45-414C-983F-7BA536842969}"/>
          </ac:picMkLst>
        </pc:picChg>
        <pc:picChg chg="add del">
          <ac:chgData name="Elco" userId="a30d0dfc-f6ae-4047-819b-a48f2a42d239" providerId="ADAL" clId="{DBF00E1D-349D-404F-9055-5B7DBBAFE9A4}" dt="2021-02-01T15:32:30.071" v="355" actId="26606"/>
          <ac:picMkLst>
            <pc:docMk/>
            <pc:sldMk cId="2495685877" sldId="258"/>
            <ac:picMk id="55" creationId="{1CE83A5C-6D6C-47EF-B2F5-D3760C950B92}"/>
          </ac:picMkLst>
        </pc:picChg>
        <pc:picChg chg="add del">
          <ac:chgData name="Elco" userId="a30d0dfc-f6ae-4047-819b-a48f2a42d239" providerId="ADAL" clId="{DBF00E1D-349D-404F-9055-5B7DBBAFE9A4}" dt="2021-02-01T15:32:34.668" v="357" actId="26606"/>
          <ac:picMkLst>
            <pc:docMk/>
            <pc:sldMk cId="2495685877" sldId="258"/>
            <ac:picMk id="57" creationId="{C9FAF8DC-8D3B-486A-997C-271EB5D4F6C7}"/>
          </ac:picMkLst>
        </pc:picChg>
        <pc:picChg chg="add del">
          <ac:chgData name="Elco" userId="a30d0dfc-f6ae-4047-819b-a48f2a42d239" providerId="ADAL" clId="{DBF00E1D-349D-404F-9055-5B7DBBAFE9A4}" dt="2021-02-01T15:32:38.462" v="363" actId="26606"/>
          <ac:picMkLst>
            <pc:docMk/>
            <pc:sldMk cId="2495685877" sldId="258"/>
            <ac:picMk id="71" creationId="{2918AD84-6D7A-44BC-B6E9-0B4D4F476017}"/>
          </ac:picMkLst>
        </pc:picChg>
      </pc:sldChg>
      <pc:sldMasterChg chg="add del addSldLayout delSldLayout">
        <pc:chgData name="Elco" userId="a30d0dfc-f6ae-4047-819b-a48f2a42d239" providerId="ADAL" clId="{DBF00E1D-349D-404F-9055-5B7DBBAFE9A4}" dt="2021-02-01T15:21:19.023" v="24" actId="26606"/>
        <pc:sldMasterMkLst>
          <pc:docMk/>
          <pc:sldMasterMk cId="2286555355" sldId="2147483648"/>
        </pc:sldMasterMkLst>
        <pc:sldLayoutChg chg="add del">
          <pc:chgData name="Elco" userId="a30d0dfc-f6ae-4047-819b-a48f2a42d239" providerId="ADAL" clId="{DBF00E1D-349D-404F-9055-5B7DBBAFE9A4}" dt="2021-02-01T15:21:19.023" v="24" actId="26606"/>
          <pc:sldLayoutMkLst>
            <pc:docMk/>
            <pc:sldMasterMk cId="2286555355" sldId="2147483648"/>
            <pc:sldLayoutMk cId="1581937666" sldId="2147483649"/>
          </pc:sldLayoutMkLst>
        </pc:sldLayoutChg>
        <pc:sldLayoutChg chg="add del">
          <pc:chgData name="Elco" userId="a30d0dfc-f6ae-4047-819b-a48f2a42d239" providerId="ADAL" clId="{DBF00E1D-349D-404F-9055-5B7DBBAFE9A4}" dt="2021-02-01T15:21:19.023" v="24" actId="26606"/>
          <pc:sldLayoutMkLst>
            <pc:docMk/>
            <pc:sldMasterMk cId="2286555355" sldId="2147483648"/>
            <pc:sldLayoutMk cId="978726384" sldId="2147483650"/>
          </pc:sldLayoutMkLst>
        </pc:sldLayoutChg>
        <pc:sldLayoutChg chg="add del">
          <pc:chgData name="Elco" userId="a30d0dfc-f6ae-4047-819b-a48f2a42d239" providerId="ADAL" clId="{DBF00E1D-349D-404F-9055-5B7DBBAFE9A4}" dt="2021-02-01T15:21:19.023" v="24" actId="26606"/>
          <pc:sldLayoutMkLst>
            <pc:docMk/>
            <pc:sldMasterMk cId="2286555355" sldId="2147483648"/>
            <pc:sldLayoutMk cId="1096060895" sldId="2147483651"/>
          </pc:sldLayoutMkLst>
        </pc:sldLayoutChg>
        <pc:sldLayoutChg chg="add del">
          <pc:chgData name="Elco" userId="a30d0dfc-f6ae-4047-819b-a48f2a42d239" providerId="ADAL" clId="{DBF00E1D-349D-404F-9055-5B7DBBAFE9A4}" dt="2021-02-01T15:21:19.023" v="24" actId="26606"/>
          <pc:sldLayoutMkLst>
            <pc:docMk/>
            <pc:sldMasterMk cId="2286555355" sldId="2147483648"/>
            <pc:sldLayoutMk cId="1106405349" sldId="2147483652"/>
          </pc:sldLayoutMkLst>
        </pc:sldLayoutChg>
        <pc:sldLayoutChg chg="add del">
          <pc:chgData name="Elco" userId="a30d0dfc-f6ae-4047-819b-a48f2a42d239" providerId="ADAL" clId="{DBF00E1D-349D-404F-9055-5B7DBBAFE9A4}" dt="2021-02-01T15:21:19.023" v="24" actId="26606"/>
          <pc:sldLayoutMkLst>
            <pc:docMk/>
            <pc:sldMasterMk cId="2286555355" sldId="2147483648"/>
            <pc:sldLayoutMk cId="999529405" sldId="2147483653"/>
          </pc:sldLayoutMkLst>
        </pc:sldLayoutChg>
        <pc:sldLayoutChg chg="add del">
          <pc:chgData name="Elco" userId="a30d0dfc-f6ae-4047-819b-a48f2a42d239" providerId="ADAL" clId="{DBF00E1D-349D-404F-9055-5B7DBBAFE9A4}" dt="2021-02-01T15:21:19.023" v="24" actId="26606"/>
          <pc:sldLayoutMkLst>
            <pc:docMk/>
            <pc:sldMasterMk cId="2286555355" sldId="2147483648"/>
            <pc:sldLayoutMk cId="203225371" sldId="2147483654"/>
          </pc:sldLayoutMkLst>
        </pc:sldLayoutChg>
        <pc:sldLayoutChg chg="add del">
          <pc:chgData name="Elco" userId="a30d0dfc-f6ae-4047-819b-a48f2a42d239" providerId="ADAL" clId="{DBF00E1D-349D-404F-9055-5B7DBBAFE9A4}" dt="2021-02-01T15:21:19.023" v="24" actId="26606"/>
          <pc:sldLayoutMkLst>
            <pc:docMk/>
            <pc:sldMasterMk cId="2286555355" sldId="2147483648"/>
            <pc:sldLayoutMk cId="6544828" sldId="2147483655"/>
          </pc:sldLayoutMkLst>
        </pc:sldLayoutChg>
        <pc:sldLayoutChg chg="add del">
          <pc:chgData name="Elco" userId="a30d0dfc-f6ae-4047-819b-a48f2a42d239" providerId="ADAL" clId="{DBF00E1D-349D-404F-9055-5B7DBBAFE9A4}" dt="2021-02-01T15:21:19.023" v="24" actId="26606"/>
          <pc:sldLayoutMkLst>
            <pc:docMk/>
            <pc:sldMasterMk cId="2286555355" sldId="2147483648"/>
            <pc:sldLayoutMk cId="2079176109" sldId="2147483656"/>
          </pc:sldLayoutMkLst>
        </pc:sldLayoutChg>
        <pc:sldLayoutChg chg="add del">
          <pc:chgData name="Elco" userId="a30d0dfc-f6ae-4047-819b-a48f2a42d239" providerId="ADAL" clId="{DBF00E1D-349D-404F-9055-5B7DBBAFE9A4}" dt="2021-02-01T15:21:19.023" v="24" actId="26606"/>
          <pc:sldLayoutMkLst>
            <pc:docMk/>
            <pc:sldMasterMk cId="2286555355" sldId="2147483648"/>
            <pc:sldLayoutMk cId="509419750" sldId="2147483657"/>
          </pc:sldLayoutMkLst>
        </pc:sldLayoutChg>
        <pc:sldLayoutChg chg="add del">
          <pc:chgData name="Elco" userId="a30d0dfc-f6ae-4047-819b-a48f2a42d239" providerId="ADAL" clId="{DBF00E1D-349D-404F-9055-5B7DBBAFE9A4}" dt="2021-02-01T15:21:19.023" v="24" actId="26606"/>
          <pc:sldLayoutMkLst>
            <pc:docMk/>
            <pc:sldMasterMk cId="2286555355" sldId="2147483648"/>
            <pc:sldLayoutMk cId="810689380" sldId="2147483658"/>
          </pc:sldLayoutMkLst>
        </pc:sldLayoutChg>
        <pc:sldLayoutChg chg="add del">
          <pc:chgData name="Elco" userId="a30d0dfc-f6ae-4047-819b-a48f2a42d239" providerId="ADAL" clId="{DBF00E1D-349D-404F-9055-5B7DBBAFE9A4}" dt="2021-02-01T15:21:19.023" v="24" actId="26606"/>
          <pc:sldLayoutMkLst>
            <pc:docMk/>
            <pc:sldMasterMk cId="2286555355" sldId="2147483648"/>
            <pc:sldLayoutMk cId="3472094988" sldId="2147483659"/>
          </pc:sldLayoutMkLst>
        </pc:sldLayoutChg>
      </pc:sldMasterChg>
      <pc:sldMasterChg chg="add del replId addSldLayout delSldLayout">
        <pc:chgData name="Elco" userId="a30d0dfc-f6ae-4047-819b-a48f2a42d239" providerId="ADAL" clId="{DBF00E1D-349D-404F-9055-5B7DBBAFE9A4}" dt="2021-02-01T15:21:03.462" v="3" actId="26606"/>
        <pc:sldMasterMkLst>
          <pc:docMk/>
          <pc:sldMasterMk cId="3021729573" sldId="2147483660"/>
        </pc:sldMasterMkLst>
        <pc:sldLayoutChg chg="add del">
          <pc:chgData name="Elco" userId="a30d0dfc-f6ae-4047-819b-a48f2a42d239" providerId="ADAL" clId="{DBF00E1D-349D-404F-9055-5B7DBBAFE9A4}" dt="2021-02-01T15:21:03.462" v="3" actId="26606"/>
          <pc:sldLayoutMkLst>
            <pc:docMk/>
            <pc:sldMasterMk cId="3021729573" sldId="2147483660"/>
            <pc:sldLayoutMk cId="2267133538" sldId="2147483661"/>
          </pc:sldLayoutMkLst>
        </pc:sldLayoutChg>
        <pc:sldLayoutChg chg="add del replId">
          <pc:chgData name="Elco" userId="a30d0dfc-f6ae-4047-819b-a48f2a42d239" providerId="ADAL" clId="{DBF00E1D-349D-404F-9055-5B7DBBAFE9A4}" dt="2021-02-01T15:21:03.462" v="3" actId="26606"/>
          <pc:sldLayoutMkLst>
            <pc:docMk/>
            <pc:sldMasterMk cId="3021729573" sldId="2147483660"/>
            <pc:sldLayoutMk cId="3580856544" sldId="2147483662"/>
          </pc:sldLayoutMkLst>
        </pc:sldLayoutChg>
        <pc:sldLayoutChg chg="add del replId">
          <pc:chgData name="Elco" userId="a30d0dfc-f6ae-4047-819b-a48f2a42d239" providerId="ADAL" clId="{DBF00E1D-349D-404F-9055-5B7DBBAFE9A4}" dt="2021-02-01T15:21:03.462" v="3" actId="26606"/>
          <pc:sldLayoutMkLst>
            <pc:docMk/>
            <pc:sldMasterMk cId="3021729573" sldId="2147483660"/>
            <pc:sldLayoutMk cId="4186757754" sldId="2147483663"/>
          </pc:sldLayoutMkLst>
        </pc:sldLayoutChg>
        <pc:sldLayoutChg chg="add del replId">
          <pc:chgData name="Elco" userId="a30d0dfc-f6ae-4047-819b-a48f2a42d239" providerId="ADAL" clId="{DBF00E1D-349D-404F-9055-5B7DBBAFE9A4}" dt="2021-02-01T15:21:03.462" v="3" actId="26606"/>
          <pc:sldLayoutMkLst>
            <pc:docMk/>
            <pc:sldMasterMk cId="3021729573" sldId="2147483660"/>
            <pc:sldLayoutMk cId="3189402866" sldId="2147483664"/>
          </pc:sldLayoutMkLst>
        </pc:sldLayoutChg>
        <pc:sldLayoutChg chg="add del replId">
          <pc:chgData name="Elco" userId="a30d0dfc-f6ae-4047-819b-a48f2a42d239" providerId="ADAL" clId="{DBF00E1D-349D-404F-9055-5B7DBBAFE9A4}" dt="2021-02-01T15:21:03.462" v="3" actId="26606"/>
          <pc:sldLayoutMkLst>
            <pc:docMk/>
            <pc:sldMasterMk cId="3021729573" sldId="2147483660"/>
            <pc:sldLayoutMk cId="3607610040" sldId="2147483665"/>
          </pc:sldLayoutMkLst>
        </pc:sldLayoutChg>
        <pc:sldLayoutChg chg="add del replId">
          <pc:chgData name="Elco" userId="a30d0dfc-f6ae-4047-819b-a48f2a42d239" providerId="ADAL" clId="{DBF00E1D-349D-404F-9055-5B7DBBAFE9A4}" dt="2021-02-01T15:21:03.462" v="3" actId="26606"/>
          <pc:sldLayoutMkLst>
            <pc:docMk/>
            <pc:sldMasterMk cId="3021729573" sldId="2147483660"/>
            <pc:sldLayoutMk cId="2011700723" sldId="2147483666"/>
          </pc:sldLayoutMkLst>
        </pc:sldLayoutChg>
        <pc:sldLayoutChg chg="add del replId">
          <pc:chgData name="Elco" userId="a30d0dfc-f6ae-4047-819b-a48f2a42d239" providerId="ADAL" clId="{DBF00E1D-349D-404F-9055-5B7DBBAFE9A4}" dt="2021-02-01T15:21:03.462" v="3" actId="26606"/>
          <pc:sldLayoutMkLst>
            <pc:docMk/>
            <pc:sldMasterMk cId="3021729573" sldId="2147483660"/>
            <pc:sldLayoutMk cId="4066083509" sldId="2147483667"/>
          </pc:sldLayoutMkLst>
        </pc:sldLayoutChg>
        <pc:sldLayoutChg chg="add del replId">
          <pc:chgData name="Elco" userId="a30d0dfc-f6ae-4047-819b-a48f2a42d239" providerId="ADAL" clId="{DBF00E1D-349D-404F-9055-5B7DBBAFE9A4}" dt="2021-02-01T15:21:03.462" v="3" actId="26606"/>
          <pc:sldLayoutMkLst>
            <pc:docMk/>
            <pc:sldMasterMk cId="3021729573" sldId="2147483660"/>
            <pc:sldLayoutMk cId="1311512740" sldId="2147483668"/>
          </pc:sldLayoutMkLst>
        </pc:sldLayoutChg>
        <pc:sldLayoutChg chg="add del replId">
          <pc:chgData name="Elco" userId="a30d0dfc-f6ae-4047-819b-a48f2a42d239" providerId="ADAL" clId="{DBF00E1D-349D-404F-9055-5B7DBBAFE9A4}" dt="2021-02-01T15:21:03.462" v="3" actId="26606"/>
          <pc:sldLayoutMkLst>
            <pc:docMk/>
            <pc:sldMasterMk cId="3021729573" sldId="2147483660"/>
            <pc:sldLayoutMk cId="2548240722" sldId="2147483669"/>
          </pc:sldLayoutMkLst>
        </pc:sldLayoutChg>
        <pc:sldLayoutChg chg="add del replId">
          <pc:chgData name="Elco" userId="a30d0dfc-f6ae-4047-819b-a48f2a42d239" providerId="ADAL" clId="{DBF00E1D-349D-404F-9055-5B7DBBAFE9A4}" dt="2021-02-01T15:21:03.462" v="3" actId="26606"/>
          <pc:sldLayoutMkLst>
            <pc:docMk/>
            <pc:sldMasterMk cId="3021729573" sldId="2147483660"/>
            <pc:sldLayoutMk cId="3488307485" sldId="2147483670"/>
          </pc:sldLayoutMkLst>
        </pc:sldLayoutChg>
        <pc:sldLayoutChg chg="add del replId">
          <pc:chgData name="Elco" userId="a30d0dfc-f6ae-4047-819b-a48f2a42d239" providerId="ADAL" clId="{DBF00E1D-349D-404F-9055-5B7DBBAFE9A4}" dt="2021-02-01T15:21:03.462" v="3" actId="26606"/>
          <pc:sldLayoutMkLst>
            <pc:docMk/>
            <pc:sldMasterMk cId="3021729573" sldId="2147483660"/>
            <pc:sldLayoutMk cId="3863005107" sldId="2147483671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1:05.173" v="5" actId="26606"/>
        <pc:sldMasterMkLst>
          <pc:docMk/>
          <pc:sldMasterMk cId="4007610726" sldId="2147483673"/>
        </pc:sldMasterMkLst>
        <pc:sldLayoutChg chg="add del">
          <pc:chgData name="Elco" userId="a30d0dfc-f6ae-4047-819b-a48f2a42d239" providerId="ADAL" clId="{DBF00E1D-349D-404F-9055-5B7DBBAFE9A4}" dt="2021-02-01T15:21:05.173" v="5" actId="26606"/>
          <pc:sldLayoutMkLst>
            <pc:docMk/>
            <pc:sldMasterMk cId="4007610726" sldId="2147483673"/>
            <pc:sldLayoutMk cId="1884357506" sldId="2147483662"/>
          </pc:sldLayoutMkLst>
        </pc:sldLayoutChg>
        <pc:sldLayoutChg chg="add del">
          <pc:chgData name="Elco" userId="a30d0dfc-f6ae-4047-819b-a48f2a42d239" providerId="ADAL" clId="{DBF00E1D-349D-404F-9055-5B7DBBAFE9A4}" dt="2021-02-01T15:21:05.173" v="5" actId="26606"/>
          <pc:sldLayoutMkLst>
            <pc:docMk/>
            <pc:sldMasterMk cId="4007610726" sldId="2147483673"/>
            <pc:sldLayoutMk cId="3914288085" sldId="2147483663"/>
          </pc:sldLayoutMkLst>
        </pc:sldLayoutChg>
        <pc:sldLayoutChg chg="add del">
          <pc:chgData name="Elco" userId="a30d0dfc-f6ae-4047-819b-a48f2a42d239" providerId="ADAL" clId="{DBF00E1D-349D-404F-9055-5B7DBBAFE9A4}" dt="2021-02-01T15:21:05.173" v="5" actId="26606"/>
          <pc:sldLayoutMkLst>
            <pc:docMk/>
            <pc:sldMasterMk cId="4007610726" sldId="2147483673"/>
            <pc:sldLayoutMk cId="3961317053" sldId="2147483664"/>
          </pc:sldLayoutMkLst>
        </pc:sldLayoutChg>
        <pc:sldLayoutChg chg="add del">
          <pc:chgData name="Elco" userId="a30d0dfc-f6ae-4047-819b-a48f2a42d239" providerId="ADAL" clId="{DBF00E1D-349D-404F-9055-5B7DBBAFE9A4}" dt="2021-02-01T15:21:05.173" v="5" actId="26606"/>
          <pc:sldLayoutMkLst>
            <pc:docMk/>
            <pc:sldMasterMk cId="4007610726" sldId="2147483673"/>
            <pc:sldLayoutMk cId="2483159037" sldId="2147483665"/>
          </pc:sldLayoutMkLst>
        </pc:sldLayoutChg>
        <pc:sldLayoutChg chg="add del">
          <pc:chgData name="Elco" userId="a30d0dfc-f6ae-4047-819b-a48f2a42d239" providerId="ADAL" clId="{DBF00E1D-349D-404F-9055-5B7DBBAFE9A4}" dt="2021-02-01T15:21:05.173" v="5" actId="26606"/>
          <pc:sldLayoutMkLst>
            <pc:docMk/>
            <pc:sldMasterMk cId="4007610726" sldId="2147483673"/>
            <pc:sldLayoutMk cId="4058523914" sldId="2147483666"/>
          </pc:sldLayoutMkLst>
        </pc:sldLayoutChg>
        <pc:sldLayoutChg chg="add del">
          <pc:chgData name="Elco" userId="a30d0dfc-f6ae-4047-819b-a48f2a42d239" providerId="ADAL" clId="{DBF00E1D-349D-404F-9055-5B7DBBAFE9A4}" dt="2021-02-01T15:21:05.173" v="5" actId="26606"/>
          <pc:sldLayoutMkLst>
            <pc:docMk/>
            <pc:sldMasterMk cId="4007610726" sldId="2147483673"/>
            <pc:sldLayoutMk cId="2096260520" sldId="2147483667"/>
          </pc:sldLayoutMkLst>
        </pc:sldLayoutChg>
        <pc:sldLayoutChg chg="add del">
          <pc:chgData name="Elco" userId="a30d0dfc-f6ae-4047-819b-a48f2a42d239" providerId="ADAL" clId="{DBF00E1D-349D-404F-9055-5B7DBBAFE9A4}" dt="2021-02-01T15:21:05.173" v="5" actId="26606"/>
          <pc:sldLayoutMkLst>
            <pc:docMk/>
            <pc:sldMasterMk cId="4007610726" sldId="2147483673"/>
            <pc:sldLayoutMk cId="2991505038" sldId="2147483668"/>
          </pc:sldLayoutMkLst>
        </pc:sldLayoutChg>
        <pc:sldLayoutChg chg="add del">
          <pc:chgData name="Elco" userId="a30d0dfc-f6ae-4047-819b-a48f2a42d239" providerId="ADAL" clId="{DBF00E1D-349D-404F-9055-5B7DBBAFE9A4}" dt="2021-02-01T15:21:05.173" v="5" actId="26606"/>
          <pc:sldLayoutMkLst>
            <pc:docMk/>
            <pc:sldMasterMk cId="4007610726" sldId="2147483673"/>
            <pc:sldLayoutMk cId="264255112" sldId="2147483669"/>
          </pc:sldLayoutMkLst>
        </pc:sldLayoutChg>
        <pc:sldLayoutChg chg="add del">
          <pc:chgData name="Elco" userId="a30d0dfc-f6ae-4047-819b-a48f2a42d239" providerId="ADAL" clId="{DBF00E1D-349D-404F-9055-5B7DBBAFE9A4}" dt="2021-02-01T15:21:05.173" v="5" actId="26606"/>
          <pc:sldLayoutMkLst>
            <pc:docMk/>
            <pc:sldMasterMk cId="4007610726" sldId="2147483673"/>
            <pc:sldLayoutMk cId="2527029118" sldId="2147483670"/>
          </pc:sldLayoutMkLst>
        </pc:sldLayoutChg>
        <pc:sldLayoutChg chg="add del">
          <pc:chgData name="Elco" userId="a30d0dfc-f6ae-4047-819b-a48f2a42d239" providerId="ADAL" clId="{DBF00E1D-349D-404F-9055-5B7DBBAFE9A4}" dt="2021-02-01T15:21:05.173" v="5" actId="26606"/>
          <pc:sldLayoutMkLst>
            <pc:docMk/>
            <pc:sldMasterMk cId="4007610726" sldId="2147483673"/>
            <pc:sldLayoutMk cId="1196193479" sldId="2147483671"/>
          </pc:sldLayoutMkLst>
        </pc:sldLayoutChg>
        <pc:sldLayoutChg chg="add del">
          <pc:chgData name="Elco" userId="a30d0dfc-f6ae-4047-819b-a48f2a42d239" providerId="ADAL" clId="{DBF00E1D-349D-404F-9055-5B7DBBAFE9A4}" dt="2021-02-01T15:21:05.173" v="5" actId="26606"/>
          <pc:sldLayoutMkLst>
            <pc:docMk/>
            <pc:sldMasterMk cId="4007610726" sldId="2147483673"/>
            <pc:sldLayoutMk cId="2946801838" sldId="2147483672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1:14.373" v="13" actId="26606"/>
        <pc:sldMasterMkLst>
          <pc:docMk/>
          <pc:sldMasterMk cId="1064922324" sldId="2147483686"/>
        </pc:sldMasterMkLst>
        <pc:sldLayoutChg chg="add del">
          <pc:chgData name="Elco" userId="a30d0dfc-f6ae-4047-819b-a48f2a42d239" providerId="ADAL" clId="{DBF00E1D-349D-404F-9055-5B7DBBAFE9A4}" dt="2021-02-01T15:21:14.373" v="13" actId="26606"/>
          <pc:sldLayoutMkLst>
            <pc:docMk/>
            <pc:sldMasterMk cId="1064922324" sldId="2147483686"/>
            <pc:sldLayoutMk cId="267075683" sldId="2147483675"/>
          </pc:sldLayoutMkLst>
        </pc:sldLayoutChg>
        <pc:sldLayoutChg chg="add del">
          <pc:chgData name="Elco" userId="a30d0dfc-f6ae-4047-819b-a48f2a42d239" providerId="ADAL" clId="{DBF00E1D-349D-404F-9055-5B7DBBAFE9A4}" dt="2021-02-01T15:21:14.373" v="13" actId="26606"/>
          <pc:sldLayoutMkLst>
            <pc:docMk/>
            <pc:sldMasterMk cId="1064922324" sldId="2147483686"/>
            <pc:sldLayoutMk cId="618106892" sldId="2147483676"/>
          </pc:sldLayoutMkLst>
        </pc:sldLayoutChg>
        <pc:sldLayoutChg chg="add del">
          <pc:chgData name="Elco" userId="a30d0dfc-f6ae-4047-819b-a48f2a42d239" providerId="ADAL" clId="{DBF00E1D-349D-404F-9055-5B7DBBAFE9A4}" dt="2021-02-01T15:21:14.373" v="13" actId="26606"/>
          <pc:sldLayoutMkLst>
            <pc:docMk/>
            <pc:sldMasterMk cId="1064922324" sldId="2147483686"/>
            <pc:sldLayoutMk cId="1548911615" sldId="2147483677"/>
          </pc:sldLayoutMkLst>
        </pc:sldLayoutChg>
        <pc:sldLayoutChg chg="add del">
          <pc:chgData name="Elco" userId="a30d0dfc-f6ae-4047-819b-a48f2a42d239" providerId="ADAL" clId="{DBF00E1D-349D-404F-9055-5B7DBBAFE9A4}" dt="2021-02-01T15:21:14.373" v="13" actId="26606"/>
          <pc:sldLayoutMkLst>
            <pc:docMk/>
            <pc:sldMasterMk cId="1064922324" sldId="2147483686"/>
            <pc:sldLayoutMk cId="3885099192" sldId="2147483678"/>
          </pc:sldLayoutMkLst>
        </pc:sldLayoutChg>
        <pc:sldLayoutChg chg="add del">
          <pc:chgData name="Elco" userId="a30d0dfc-f6ae-4047-819b-a48f2a42d239" providerId="ADAL" clId="{DBF00E1D-349D-404F-9055-5B7DBBAFE9A4}" dt="2021-02-01T15:21:14.373" v="13" actId="26606"/>
          <pc:sldLayoutMkLst>
            <pc:docMk/>
            <pc:sldMasterMk cId="1064922324" sldId="2147483686"/>
            <pc:sldLayoutMk cId="768641674" sldId="2147483679"/>
          </pc:sldLayoutMkLst>
        </pc:sldLayoutChg>
        <pc:sldLayoutChg chg="add del">
          <pc:chgData name="Elco" userId="a30d0dfc-f6ae-4047-819b-a48f2a42d239" providerId="ADAL" clId="{DBF00E1D-349D-404F-9055-5B7DBBAFE9A4}" dt="2021-02-01T15:21:14.373" v="13" actId="26606"/>
          <pc:sldLayoutMkLst>
            <pc:docMk/>
            <pc:sldMasterMk cId="1064922324" sldId="2147483686"/>
            <pc:sldLayoutMk cId="2495386222" sldId="2147483680"/>
          </pc:sldLayoutMkLst>
        </pc:sldLayoutChg>
        <pc:sldLayoutChg chg="add del">
          <pc:chgData name="Elco" userId="a30d0dfc-f6ae-4047-819b-a48f2a42d239" providerId="ADAL" clId="{DBF00E1D-349D-404F-9055-5B7DBBAFE9A4}" dt="2021-02-01T15:21:14.373" v="13" actId="26606"/>
          <pc:sldLayoutMkLst>
            <pc:docMk/>
            <pc:sldMasterMk cId="1064922324" sldId="2147483686"/>
            <pc:sldLayoutMk cId="3365550045" sldId="2147483681"/>
          </pc:sldLayoutMkLst>
        </pc:sldLayoutChg>
        <pc:sldLayoutChg chg="add del">
          <pc:chgData name="Elco" userId="a30d0dfc-f6ae-4047-819b-a48f2a42d239" providerId="ADAL" clId="{DBF00E1D-349D-404F-9055-5B7DBBAFE9A4}" dt="2021-02-01T15:21:14.373" v="13" actId="26606"/>
          <pc:sldLayoutMkLst>
            <pc:docMk/>
            <pc:sldMasterMk cId="1064922324" sldId="2147483686"/>
            <pc:sldLayoutMk cId="852550334" sldId="2147483682"/>
          </pc:sldLayoutMkLst>
        </pc:sldLayoutChg>
        <pc:sldLayoutChg chg="add del">
          <pc:chgData name="Elco" userId="a30d0dfc-f6ae-4047-819b-a48f2a42d239" providerId="ADAL" clId="{DBF00E1D-349D-404F-9055-5B7DBBAFE9A4}" dt="2021-02-01T15:21:14.373" v="13" actId="26606"/>
          <pc:sldLayoutMkLst>
            <pc:docMk/>
            <pc:sldMasterMk cId="1064922324" sldId="2147483686"/>
            <pc:sldLayoutMk cId="4062632331" sldId="2147483683"/>
          </pc:sldLayoutMkLst>
        </pc:sldLayoutChg>
        <pc:sldLayoutChg chg="add del">
          <pc:chgData name="Elco" userId="a30d0dfc-f6ae-4047-819b-a48f2a42d239" providerId="ADAL" clId="{DBF00E1D-349D-404F-9055-5B7DBBAFE9A4}" dt="2021-02-01T15:21:14.373" v="13" actId="26606"/>
          <pc:sldLayoutMkLst>
            <pc:docMk/>
            <pc:sldMasterMk cId="1064922324" sldId="2147483686"/>
            <pc:sldLayoutMk cId="849500607" sldId="2147483684"/>
          </pc:sldLayoutMkLst>
        </pc:sldLayoutChg>
        <pc:sldLayoutChg chg="add del">
          <pc:chgData name="Elco" userId="a30d0dfc-f6ae-4047-819b-a48f2a42d239" providerId="ADAL" clId="{DBF00E1D-349D-404F-9055-5B7DBBAFE9A4}" dt="2021-02-01T15:21:14.373" v="13" actId="26606"/>
          <pc:sldLayoutMkLst>
            <pc:docMk/>
            <pc:sldMasterMk cId="1064922324" sldId="2147483686"/>
            <pc:sldLayoutMk cId="3170249446" sldId="2147483685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1:06.681" v="7" actId="26606"/>
        <pc:sldMasterMkLst>
          <pc:docMk/>
          <pc:sldMasterMk cId="1680005969" sldId="2147483686"/>
        </pc:sldMasterMkLst>
        <pc:sldLayoutChg chg="add del">
          <pc:chgData name="Elco" userId="a30d0dfc-f6ae-4047-819b-a48f2a42d239" providerId="ADAL" clId="{DBF00E1D-349D-404F-9055-5B7DBBAFE9A4}" dt="2021-02-01T15:21:06.681" v="7" actId="26606"/>
          <pc:sldLayoutMkLst>
            <pc:docMk/>
            <pc:sldMasterMk cId="1680005969" sldId="2147483686"/>
            <pc:sldLayoutMk cId="2729331776" sldId="2147483675"/>
          </pc:sldLayoutMkLst>
        </pc:sldLayoutChg>
        <pc:sldLayoutChg chg="add del">
          <pc:chgData name="Elco" userId="a30d0dfc-f6ae-4047-819b-a48f2a42d239" providerId="ADAL" clId="{DBF00E1D-349D-404F-9055-5B7DBBAFE9A4}" dt="2021-02-01T15:21:06.681" v="7" actId="26606"/>
          <pc:sldLayoutMkLst>
            <pc:docMk/>
            <pc:sldMasterMk cId="1680005969" sldId="2147483686"/>
            <pc:sldLayoutMk cId="3545401300" sldId="2147483676"/>
          </pc:sldLayoutMkLst>
        </pc:sldLayoutChg>
        <pc:sldLayoutChg chg="add del">
          <pc:chgData name="Elco" userId="a30d0dfc-f6ae-4047-819b-a48f2a42d239" providerId="ADAL" clId="{DBF00E1D-349D-404F-9055-5B7DBBAFE9A4}" dt="2021-02-01T15:21:06.681" v="7" actId="26606"/>
          <pc:sldLayoutMkLst>
            <pc:docMk/>
            <pc:sldMasterMk cId="1680005969" sldId="2147483686"/>
            <pc:sldLayoutMk cId="3868686718" sldId="2147483677"/>
          </pc:sldLayoutMkLst>
        </pc:sldLayoutChg>
        <pc:sldLayoutChg chg="add del">
          <pc:chgData name="Elco" userId="a30d0dfc-f6ae-4047-819b-a48f2a42d239" providerId="ADAL" clId="{DBF00E1D-349D-404F-9055-5B7DBBAFE9A4}" dt="2021-02-01T15:21:06.681" v="7" actId="26606"/>
          <pc:sldLayoutMkLst>
            <pc:docMk/>
            <pc:sldMasterMk cId="1680005969" sldId="2147483686"/>
            <pc:sldLayoutMk cId="378096815" sldId="2147483678"/>
          </pc:sldLayoutMkLst>
        </pc:sldLayoutChg>
        <pc:sldLayoutChg chg="add del">
          <pc:chgData name="Elco" userId="a30d0dfc-f6ae-4047-819b-a48f2a42d239" providerId="ADAL" clId="{DBF00E1D-349D-404F-9055-5B7DBBAFE9A4}" dt="2021-02-01T15:21:06.681" v="7" actId="26606"/>
          <pc:sldLayoutMkLst>
            <pc:docMk/>
            <pc:sldMasterMk cId="1680005969" sldId="2147483686"/>
            <pc:sldLayoutMk cId="4095885173" sldId="2147483679"/>
          </pc:sldLayoutMkLst>
        </pc:sldLayoutChg>
        <pc:sldLayoutChg chg="add del">
          <pc:chgData name="Elco" userId="a30d0dfc-f6ae-4047-819b-a48f2a42d239" providerId="ADAL" clId="{DBF00E1D-349D-404F-9055-5B7DBBAFE9A4}" dt="2021-02-01T15:21:06.681" v="7" actId="26606"/>
          <pc:sldLayoutMkLst>
            <pc:docMk/>
            <pc:sldMasterMk cId="1680005969" sldId="2147483686"/>
            <pc:sldLayoutMk cId="2614577208" sldId="2147483680"/>
          </pc:sldLayoutMkLst>
        </pc:sldLayoutChg>
        <pc:sldLayoutChg chg="add del">
          <pc:chgData name="Elco" userId="a30d0dfc-f6ae-4047-819b-a48f2a42d239" providerId="ADAL" clId="{DBF00E1D-349D-404F-9055-5B7DBBAFE9A4}" dt="2021-02-01T15:21:06.681" v="7" actId="26606"/>
          <pc:sldLayoutMkLst>
            <pc:docMk/>
            <pc:sldMasterMk cId="1680005969" sldId="2147483686"/>
            <pc:sldLayoutMk cId="3512130205" sldId="2147483681"/>
          </pc:sldLayoutMkLst>
        </pc:sldLayoutChg>
        <pc:sldLayoutChg chg="add del">
          <pc:chgData name="Elco" userId="a30d0dfc-f6ae-4047-819b-a48f2a42d239" providerId="ADAL" clId="{DBF00E1D-349D-404F-9055-5B7DBBAFE9A4}" dt="2021-02-01T15:21:06.681" v="7" actId="26606"/>
          <pc:sldLayoutMkLst>
            <pc:docMk/>
            <pc:sldMasterMk cId="1680005969" sldId="2147483686"/>
            <pc:sldLayoutMk cId="372696975" sldId="2147483682"/>
          </pc:sldLayoutMkLst>
        </pc:sldLayoutChg>
        <pc:sldLayoutChg chg="add del">
          <pc:chgData name="Elco" userId="a30d0dfc-f6ae-4047-819b-a48f2a42d239" providerId="ADAL" clId="{DBF00E1D-349D-404F-9055-5B7DBBAFE9A4}" dt="2021-02-01T15:21:06.681" v="7" actId="26606"/>
          <pc:sldLayoutMkLst>
            <pc:docMk/>
            <pc:sldMasterMk cId="1680005969" sldId="2147483686"/>
            <pc:sldLayoutMk cId="1812007642" sldId="2147483683"/>
          </pc:sldLayoutMkLst>
        </pc:sldLayoutChg>
        <pc:sldLayoutChg chg="add del">
          <pc:chgData name="Elco" userId="a30d0dfc-f6ae-4047-819b-a48f2a42d239" providerId="ADAL" clId="{DBF00E1D-349D-404F-9055-5B7DBBAFE9A4}" dt="2021-02-01T15:21:06.681" v="7" actId="26606"/>
          <pc:sldLayoutMkLst>
            <pc:docMk/>
            <pc:sldMasterMk cId="1680005969" sldId="2147483686"/>
            <pc:sldLayoutMk cId="1304327987" sldId="2147483684"/>
          </pc:sldLayoutMkLst>
        </pc:sldLayoutChg>
        <pc:sldLayoutChg chg="add del">
          <pc:chgData name="Elco" userId="a30d0dfc-f6ae-4047-819b-a48f2a42d239" providerId="ADAL" clId="{DBF00E1D-349D-404F-9055-5B7DBBAFE9A4}" dt="2021-02-01T15:21:06.681" v="7" actId="26606"/>
          <pc:sldLayoutMkLst>
            <pc:docMk/>
            <pc:sldMasterMk cId="1680005969" sldId="2147483686"/>
            <pc:sldLayoutMk cId="3058206993" sldId="2147483685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1:07.401" v="9" actId="26606"/>
        <pc:sldMasterMkLst>
          <pc:docMk/>
          <pc:sldMasterMk cId="137263132" sldId="2147483699"/>
        </pc:sldMasterMkLst>
        <pc:sldLayoutChg chg="add del">
          <pc:chgData name="Elco" userId="a30d0dfc-f6ae-4047-819b-a48f2a42d239" providerId="ADAL" clId="{DBF00E1D-349D-404F-9055-5B7DBBAFE9A4}" dt="2021-02-01T15:21:07.401" v="9" actId="26606"/>
          <pc:sldLayoutMkLst>
            <pc:docMk/>
            <pc:sldMasterMk cId="137263132" sldId="2147483699"/>
            <pc:sldLayoutMk cId="3664333260" sldId="2147483688"/>
          </pc:sldLayoutMkLst>
        </pc:sldLayoutChg>
        <pc:sldLayoutChg chg="add del">
          <pc:chgData name="Elco" userId="a30d0dfc-f6ae-4047-819b-a48f2a42d239" providerId="ADAL" clId="{DBF00E1D-349D-404F-9055-5B7DBBAFE9A4}" dt="2021-02-01T15:21:07.401" v="9" actId="26606"/>
          <pc:sldLayoutMkLst>
            <pc:docMk/>
            <pc:sldMasterMk cId="137263132" sldId="2147483699"/>
            <pc:sldLayoutMk cId="3886128121" sldId="2147483689"/>
          </pc:sldLayoutMkLst>
        </pc:sldLayoutChg>
        <pc:sldLayoutChg chg="add del">
          <pc:chgData name="Elco" userId="a30d0dfc-f6ae-4047-819b-a48f2a42d239" providerId="ADAL" clId="{DBF00E1D-349D-404F-9055-5B7DBBAFE9A4}" dt="2021-02-01T15:21:07.401" v="9" actId="26606"/>
          <pc:sldLayoutMkLst>
            <pc:docMk/>
            <pc:sldMasterMk cId="137263132" sldId="2147483699"/>
            <pc:sldLayoutMk cId="514471200" sldId="2147483690"/>
          </pc:sldLayoutMkLst>
        </pc:sldLayoutChg>
        <pc:sldLayoutChg chg="add del">
          <pc:chgData name="Elco" userId="a30d0dfc-f6ae-4047-819b-a48f2a42d239" providerId="ADAL" clId="{DBF00E1D-349D-404F-9055-5B7DBBAFE9A4}" dt="2021-02-01T15:21:07.401" v="9" actId="26606"/>
          <pc:sldLayoutMkLst>
            <pc:docMk/>
            <pc:sldMasterMk cId="137263132" sldId="2147483699"/>
            <pc:sldLayoutMk cId="1788893303" sldId="2147483691"/>
          </pc:sldLayoutMkLst>
        </pc:sldLayoutChg>
        <pc:sldLayoutChg chg="add del">
          <pc:chgData name="Elco" userId="a30d0dfc-f6ae-4047-819b-a48f2a42d239" providerId="ADAL" clId="{DBF00E1D-349D-404F-9055-5B7DBBAFE9A4}" dt="2021-02-01T15:21:07.401" v="9" actId="26606"/>
          <pc:sldLayoutMkLst>
            <pc:docMk/>
            <pc:sldMasterMk cId="137263132" sldId="2147483699"/>
            <pc:sldLayoutMk cId="2718611362" sldId="2147483692"/>
          </pc:sldLayoutMkLst>
        </pc:sldLayoutChg>
        <pc:sldLayoutChg chg="add del">
          <pc:chgData name="Elco" userId="a30d0dfc-f6ae-4047-819b-a48f2a42d239" providerId="ADAL" clId="{DBF00E1D-349D-404F-9055-5B7DBBAFE9A4}" dt="2021-02-01T15:21:07.401" v="9" actId="26606"/>
          <pc:sldLayoutMkLst>
            <pc:docMk/>
            <pc:sldMasterMk cId="137263132" sldId="2147483699"/>
            <pc:sldLayoutMk cId="3141427248" sldId="2147483693"/>
          </pc:sldLayoutMkLst>
        </pc:sldLayoutChg>
        <pc:sldLayoutChg chg="add del">
          <pc:chgData name="Elco" userId="a30d0dfc-f6ae-4047-819b-a48f2a42d239" providerId="ADAL" clId="{DBF00E1D-349D-404F-9055-5B7DBBAFE9A4}" dt="2021-02-01T15:21:07.401" v="9" actId="26606"/>
          <pc:sldLayoutMkLst>
            <pc:docMk/>
            <pc:sldMasterMk cId="137263132" sldId="2147483699"/>
            <pc:sldLayoutMk cId="1609225513" sldId="2147483694"/>
          </pc:sldLayoutMkLst>
        </pc:sldLayoutChg>
        <pc:sldLayoutChg chg="add del">
          <pc:chgData name="Elco" userId="a30d0dfc-f6ae-4047-819b-a48f2a42d239" providerId="ADAL" clId="{DBF00E1D-349D-404F-9055-5B7DBBAFE9A4}" dt="2021-02-01T15:21:07.401" v="9" actId="26606"/>
          <pc:sldLayoutMkLst>
            <pc:docMk/>
            <pc:sldMasterMk cId="137263132" sldId="2147483699"/>
            <pc:sldLayoutMk cId="2246242089" sldId="2147483695"/>
          </pc:sldLayoutMkLst>
        </pc:sldLayoutChg>
        <pc:sldLayoutChg chg="add del">
          <pc:chgData name="Elco" userId="a30d0dfc-f6ae-4047-819b-a48f2a42d239" providerId="ADAL" clId="{DBF00E1D-349D-404F-9055-5B7DBBAFE9A4}" dt="2021-02-01T15:21:07.401" v="9" actId="26606"/>
          <pc:sldLayoutMkLst>
            <pc:docMk/>
            <pc:sldMasterMk cId="137263132" sldId="2147483699"/>
            <pc:sldLayoutMk cId="3443908505" sldId="2147483696"/>
          </pc:sldLayoutMkLst>
        </pc:sldLayoutChg>
        <pc:sldLayoutChg chg="add del">
          <pc:chgData name="Elco" userId="a30d0dfc-f6ae-4047-819b-a48f2a42d239" providerId="ADAL" clId="{DBF00E1D-349D-404F-9055-5B7DBBAFE9A4}" dt="2021-02-01T15:21:07.401" v="9" actId="26606"/>
          <pc:sldLayoutMkLst>
            <pc:docMk/>
            <pc:sldMasterMk cId="137263132" sldId="2147483699"/>
            <pc:sldLayoutMk cId="1220543662" sldId="2147483697"/>
          </pc:sldLayoutMkLst>
        </pc:sldLayoutChg>
        <pc:sldLayoutChg chg="add del">
          <pc:chgData name="Elco" userId="a30d0dfc-f6ae-4047-819b-a48f2a42d239" providerId="ADAL" clId="{DBF00E1D-349D-404F-9055-5B7DBBAFE9A4}" dt="2021-02-01T15:21:07.401" v="9" actId="26606"/>
          <pc:sldLayoutMkLst>
            <pc:docMk/>
            <pc:sldMasterMk cId="137263132" sldId="2147483699"/>
            <pc:sldLayoutMk cId="1091135418" sldId="2147483698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1:12.260" v="11" actId="26606"/>
        <pc:sldMasterMkLst>
          <pc:docMk/>
          <pc:sldMasterMk cId="1682738378" sldId="2147483712"/>
        </pc:sldMasterMkLst>
        <pc:sldLayoutChg chg="add del">
          <pc:chgData name="Elco" userId="a30d0dfc-f6ae-4047-819b-a48f2a42d239" providerId="ADAL" clId="{DBF00E1D-349D-404F-9055-5B7DBBAFE9A4}" dt="2021-02-01T15:21:12.260" v="11" actId="26606"/>
          <pc:sldLayoutMkLst>
            <pc:docMk/>
            <pc:sldMasterMk cId="1682738378" sldId="2147483712"/>
            <pc:sldLayoutMk cId="27290794" sldId="2147483701"/>
          </pc:sldLayoutMkLst>
        </pc:sldLayoutChg>
        <pc:sldLayoutChg chg="add del">
          <pc:chgData name="Elco" userId="a30d0dfc-f6ae-4047-819b-a48f2a42d239" providerId="ADAL" clId="{DBF00E1D-349D-404F-9055-5B7DBBAFE9A4}" dt="2021-02-01T15:21:12.260" v="11" actId="26606"/>
          <pc:sldLayoutMkLst>
            <pc:docMk/>
            <pc:sldMasterMk cId="1682738378" sldId="2147483712"/>
            <pc:sldLayoutMk cId="872188959" sldId="2147483702"/>
          </pc:sldLayoutMkLst>
        </pc:sldLayoutChg>
        <pc:sldLayoutChg chg="add del">
          <pc:chgData name="Elco" userId="a30d0dfc-f6ae-4047-819b-a48f2a42d239" providerId="ADAL" clId="{DBF00E1D-349D-404F-9055-5B7DBBAFE9A4}" dt="2021-02-01T15:21:12.260" v="11" actId="26606"/>
          <pc:sldLayoutMkLst>
            <pc:docMk/>
            <pc:sldMasterMk cId="1682738378" sldId="2147483712"/>
            <pc:sldLayoutMk cId="3035590069" sldId="2147483703"/>
          </pc:sldLayoutMkLst>
        </pc:sldLayoutChg>
        <pc:sldLayoutChg chg="add del">
          <pc:chgData name="Elco" userId="a30d0dfc-f6ae-4047-819b-a48f2a42d239" providerId="ADAL" clId="{DBF00E1D-349D-404F-9055-5B7DBBAFE9A4}" dt="2021-02-01T15:21:12.260" v="11" actId="26606"/>
          <pc:sldLayoutMkLst>
            <pc:docMk/>
            <pc:sldMasterMk cId="1682738378" sldId="2147483712"/>
            <pc:sldLayoutMk cId="3962894029" sldId="2147483704"/>
          </pc:sldLayoutMkLst>
        </pc:sldLayoutChg>
        <pc:sldLayoutChg chg="add del">
          <pc:chgData name="Elco" userId="a30d0dfc-f6ae-4047-819b-a48f2a42d239" providerId="ADAL" clId="{DBF00E1D-349D-404F-9055-5B7DBBAFE9A4}" dt="2021-02-01T15:21:12.260" v="11" actId="26606"/>
          <pc:sldLayoutMkLst>
            <pc:docMk/>
            <pc:sldMasterMk cId="1682738378" sldId="2147483712"/>
            <pc:sldLayoutMk cId="2157455964" sldId="2147483705"/>
          </pc:sldLayoutMkLst>
        </pc:sldLayoutChg>
        <pc:sldLayoutChg chg="add del">
          <pc:chgData name="Elco" userId="a30d0dfc-f6ae-4047-819b-a48f2a42d239" providerId="ADAL" clId="{DBF00E1D-349D-404F-9055-5B7DBBAFE9A4}" dt="2021-02-01T15:21:12.260" v="11" actId="26606"/>
          <pc:sldLayoutMkLst>
            <pc:docMk/>
            <pc:sldMasterMk cId="1682738378" sldId="2147483712"/>
            <pc:sldLayoutMk cId="1114088133" sldId="2147483706"/>
          </pc:sldLayoutMkLst>
        </pc:sldLayoutChg>
        <pc:sldLayoutChg chg="add del">
          <pc:chgData name="Elco" userId="a30d0dfc-f6ae-4047-819b-a48f2a42d239" providerId="ADAL" clId="{DBF00E1D-349D-404F-9055-5B7DBBAFE9A4}" dt="2021-02-01T15:21:12.260" v="11" actId="26606"/>
          <pc:sldLayoutMkLst>
            <pc:docMk/>
            <pc:sldMasterMk cId="1682738378" sldId="2147483712"/>
            <pc:sldLayoutMk cId="4069458820" sldId="2147483707"/>
          </pc:sldLayoutMkLst>
        </pc:sldLayoutChg>
        <pc:sldLayoutChg chg="add del">
          <pc:chgData name="Elco" userId="a30d0dfc-f6ae-4047-819b-a48f2a42d239" providerId="ADAL" clId="{DBF00E1D-349D-404F-9055-5B7DBBAFE9A4}" dt="2021-02-01T15:21:12.260" v="11" actId="26606"/>
          <pc:sldLayoutMkLst>
            <pc:docMk/>
            <pc:sldMasterMk cId="1682738378" sldId="2147483712"/>
            <pc:sldLayoutMk cId="1126328571" sldId="2147483708"/>
          </pc:sldLayoutMkLst>
        </pc:sldLayoutChg>
        <pc:sldLayoutChg chg="add del">
          <pc:chgData name="Elco" userId="a30d0dfc-f6ae-4047-819b-a48f2a42d239" providerId="ADAL" clId="{DBF00E1D-349D-404F-9055-5B7DBBAFE9A4}" dt="2021-02-01T15:21:12.260" v="11" actId="26606"/>
          <pc:sldLayoutMkLst>
            <pc:docMk/>
            <pc:sldMasterMk cId="1682738378" sldId="2147483712"/>
            <pc:sldLayoutMk cId="3477746540" sldId="2147483709"/>
          </pc:sldLayoutMkLst>
        </pc:sldLayoutChg>
        <pc:sldLayoutChg chg="add del">
          <pc:chgData name="Elco" userId="a30d0dfc-f6ae-4047-819b-a48f2a42d239" providerId="ADAL" clId="{DBF00E1D-349D-404F-9055-5B7DBBAFE9A4}" dt="2021-02-01T15:21:12.260" v="11" actId="26606"/>
          <pc:sldLayoutMkLst>
            <pc:docMk/>
            <pc:sldMasterMk cId="1682738378" sldId="2147483712"/>
            <pc:sldLayoutMk cId="360565560" sldId="2147483710"/>
          </pc:sldLayoutMkLst>
        </pc:sldLayoutChg>
        <pc:sldLayoutChg chg="add del">
          <pc:chgData name="Elco" userId="a30d0dfc-f6ae-4047-819b-a48f2a42d239" providerId="ADAL" clId="{DBF00E1D-349D-404F-9055-5B7DBBAFE9A4}" dt="2021-02-01T15:21:12.260" v="11" actId="26606"/>
          <pc:sldLayoutMkLst>
            <pc:docMk/>
            <pc:sldMasterMk cId="1682738378" sldId="2147483712"/>
            <pc:sldLayoutMk cId="1495467893" sldId="2147483711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1:18.930" v="23" actId="26606"/>
        <pc:sldMasterMkLst>
          <pc:docMk/>
          <pc:sldMasterMk cId="2592436024" sldId="2147483712"/>
        </pc:sldMasterMkLst>
        <pc:sldLayoutChg chg="add del">
          <pc:chgData name="Elco" userId="a30d0dfc-f6ae-4047-819b-a48f2a42d239" providerId="ADAL" clId="{DBF00E1D-349D-404F-9055-5B7DBBAFE9A4}" dt="2021-02-01T15:21:18.930" v="23" actId="26606"/>
          <pc:sldLayoutMkLst>
            <pc:docMk/>
            <pc:sldMasterMk cId="2592436024" sldId="2147483712"/>
            <pc:sldLayoutMk cId="266805908" sldId="2147483701"/>
          </pc:sldLayoutMkLst>
        </pc:sldLayoutChg>
        <pc:sldLayoutChg chg="add del">
          <pc:chgData name="Elco" userId="a30d0dfc-f6ae-4047-819b-a48f2a42d239" providerId="ADAL" clId="{DBF00E1D-349D-404F-9055-5B7DBBAFE9A4}" dt="2021-02-01T15:21:18.930" v="23" actId="26606"/>
          <pc:sldLayoutMkLst>
            <pc:docMk/>
            <pc:sldMasterMk cId="2592436024" sldId="2147483712"/>
            <pc:sldLayoutMk cId="1239623672" sldId="2147483702"/>
          </pc:sldLayoutMkLst>
        </pc:sldLayoutChg>
        <pc:sldLayoutChg chg="add del">
          <pc:chgData name="Elco" userId="a30d0dfc-f6ae-4047-819b-a48f2a42d239" providerId="ADAL" clId="{DBF00E1D-349D-404F-9055-5B7DBBAFE9A4}" dt="2021-02-01T15:21:18.930" v="23" actId="26606"/>
          <pc:sldLayoutMkLst>
            <pc:docMk/>
            <pc:sldMasterMk cId="2592436024" sldId="2147483712"/>
            <pc:sldLayoutMk cId="4101389525" sldId="2147483703"/>
          </pc:sldLayoutMkLst>
        </pc:sldLayoutChg>
        <pc:sldLayoutChg chg="add del">
          <pc:chgData name="Elco" userId="a30d0dfc-f6ae-4047-819b-a48f2a42d239" providerId="ADAL" clId="{DBF00E1D-349D-404F-9055-5B7DBBAFE9A4}" dt="2021-02-01T15:21:18.930" v="23" actId="26606"/>
          <pc:sldLayoutMkLst>
            <pc:docMk/>
            <pc:sldMasterMk cId="2592436024" sldId="2147483712"/>
            <pc:sldLayoutMk cId="865833710" sldId="2147483704"/>
          </pc:sldLayoutMkLst>
        </pc:sldLayoutChg>
        <pc:sldLayoutChg chg="add del">
          <pc:chgData name="Elco" userId="a30d0dfc-f6ae-4047-819b-a48f2a42d239" providerId="ADAL" clId="{DBF00E1D-349D-404F-9055-5B7DBBAFE9A4}" dt="2021-02-01T15:21:18.930" v="23" actId="26606"/>
          <pc:sldLayoutMkLst>
            <pc:docMk/>
            <pc:sldMasterMk cId="2592436024" sldId="2147483712"/>
            <pc:sldLayoutMk cId="2332387747" sldId="2147483705"/>
          </pc:sldLayoutMkLst>
        </pc:sldLayoutChg>
        <pc:sldLayoutChg chg="add del">
          <pc:chgData name="Elco" userId="a30d0dfc-f6ae-4047-819b-a48f2a42d239" providerId="ADAL" clId="{DBF00E1D-349D-404F-9055-5B7DBBAFE9A4}" dt="2021-02-01T15:21:18.930" v="23" actId="26606"/>
          <pc:sldLayoutMkLst>
            <pc:docMk/>
            <pc:sldMasterMk cId="2592436024" sldId="2147483712"/>
            <pc:sldLayoutMk cId="1896559343" sldId="2147483706"/>
          </pc:sldLayoutMkLst>
        </pc:sldLayoutChg>
        <pc:sldLayoutChg chg="add del">
          <pc:chgData name="Elco" userId="a30d0dfc-f6ae-4047-819b-a48f2a42d239" providerId="ADAL" clId="{DBF00E1D-349D-404F-9055-5B7DBBAFE9A4}" dt="2021-02-01T15:21:18.930" v="23" actId="26606"/>
          <pc:sldLayoutMkLst>
            <pc:docMk/>
            <pc:sldMasterMk cId="2592436024" sldId="2147483712"/>
            <pc:sldLayoutMk cId="3848520600" sldId="2147483707"/>
          </pc:sldLayoutMkLst>
        </pc:sldLayoutChg>
        <pc:sldLayoutChg chg="add del">
          <pc:chgData name="Elco" userId="a30d0dfc-f6ae-4047-819b-a48f2a42d239" providerId="ADAL" clId="{DBF00E1D-349D-404F-9055-5B7DBBAFE9A4}" dt="2021-02-01T15:21:18.930" v="23" actId="26606"/>
          <pc:sldLayoutMkLst>
            <pc:docMk/>
            <pc:sldMasterMk cId="2592436024" sldId="2147483712"/>
            <pc:sldLayoutMk cId="2987315212" sldId="2147483708"/>
          </pc:sldLayoutMkLst>
        </pc:sldLayoutChg>
        <pc:sldLayoutChg chg="add del">
          <pc:chgData name="Elco" userId="a30d0dfc-f6ae-4047-819b-a48f2a42d239" providerId="ADAL" clId="{DBF00E1D-349D-404F-9055-5B7DBBAFE9A4}" dt="2021-02-01T15:21:18.930" v="23" actId="26606"/>
          <pc:sldLayoutMkLst>
            <pc:docMk/>
            <pc:sldMasterMk cId="2592436024" sldId="2147483712"/>
            <pc:sldLayoutMk cId="2388008125" sldId="2147483709"/>
          </pc:sldLayoutMkLst>
        </pc:sldLayoutChg>
        <pc:sldLayoutChg chg="add del">
          <pc:chgData name="Elco" userId="a30d0dfc-f6ae-4047-819b-a48f2a42d239" providerId="ADAL" clId="{DBF00E1D-349D-404F-9055-5B7DBBAFE9A4}" dt="2021-02-01T15:21:18.930" v="23" actId="26606"/>
          <pc:sldLayoutMkLst>
            <pc:docMk/>
            <pc:sldMasterMk cId="2592436024" sldId="2147483712"/>
            <pc:sldLayoutMk cId="3937728692" sldId="2147483710"/>
          </pc:sldLayoutMkLst>
        </pc:sldLayoutChg>
        <pc:sldLayoutChg chg="add del">
          <pc:chgData name="Elco" userId="a30d0dfc-f6ae-4047-819b-a48f2a42d239" providerId="ADAL" clId="{DBF00E1D-349D-404F-9055-5B7DBBAFE9A4}" dt="2021-02-01T15:21:18.930" v="23" actId="26606"/>
          <pc:sldLayoutMkLst>
            <pc:docMk/>
            <pc:sldMasterMk cId="2592436024" sldId="2147483712"/>
            <pc:sldLayoutMk cId="82164043" sldId="2147483711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2:51.679" v="77" actId="26606"/>
        <pc:sldMasterMkLst>
          <pc:docMk/>
          <pc:sldMasterMk cId="2908783430" sldId="2147483725"/>
        </pc:sldMasterMkLst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2908783430" sldId="2147483725"/>
            <pc:sldLayoutMk cId="969947404" sldId="2147483714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2908783430" sldId="2147483725"/>
            <pc:sldLayoutMk cId="4188666512" sldId="2147483715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2908783430" sldId="2147483725"/>
            <pc:sldLayoutMk cId="2373954295" sldId="2147483716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2908783430" sldId="2147483725"/>
            <pc:sldLayoutMk cId="3061239180" sldId="2147483717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2908783430" sldId="2147483725"/>
            <pc:sldLayoutMk cId="2110856654" sldId="2147483718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2908783430" sldId="2147483725"/>
            <pc:sldLayoutMk cId="594257645" sldId="2147483719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2908783430" sldId="2147483725"/>
            <pc:sldLayoutMk cId="3068580625" sldId="2147483720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2908783430" sldId="2147483725"/>
            <pc:sldLayoutMk cId="1893248291" sldId="2147483721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2908783430" sldId="2147483725"/>
            <pc:sldLayoutMk cId="3672253360" sldId="2147483722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2908783430" sldId="2147483725"/>
            <pc:sldLayoutMk cId="1790109501" sldId="2147483723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2908783430" sldId="2147483725"/>
            <pc:sldLayoutMk cId="1276493238" sldId="2147483724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2:40.476" v="62" actId="26606"/>
        <pc:sldMasterMkLst>
          <pc:docMk/>
          <pc:sldMasterMk cId="4253148032" sldId="2147483726"/>
        </pc:sldMasterMkLst>
        <pc:sldLayoutChg chg="add del">
          <pc:chgData name="Elco" userId="a30d0dfc-f6ae-4047-819b-a48f2a42d239" providerId="ADAL" clId="{DBF00E1D-349D-404F-9055-5B7DBBAFE9A4}" dt="2021-02-01T15:22:40.476" v="62" actId="26606"/>
          <pc:sldLayoutMkLst>
            <pc:docMk/>
            <pc:sldMasterMk cId="4253148032" sldId="2147483726"/>
            <pc:sldLayoutMk cId="3227554124" sldId="2147483727"/>
          </pc:sldLayoutMkLst>
        </pc:sldLayoutChg>
        <pc:sldLayoutChg chg="add del">
          <pc:chgData name="Elco" userId="a30d0dfc-f6ae-4047-819b-a48f2a42d239" providerId="ADAL" clId="{DBF00E1D-349D-404F-9055-5B7DBBAFE9A4}" dt="2021-02-01T15:22:40.476" v="62" actId="26606"/>
          <pc:sldLayoutMkLst>
            <pc:docMk/>
            <pc:sldMasterMk cId="4253148032" sldId="2147483726"/>
            <pc:sldLayoutMk cId="877712255" sldId="2147483728"/>
          </pc:sldLayoutMkLst>
        </pc:sldLayoutChg>
        <pc:sldLayoutChg chg="add del">
          <pc:chgData name="Elco" userId="a30d0dfc-f6ae-4047-819b-a48f2a42d239" providerId="ADAL" clId="{DBF00E1D-349D-404F-9055-5B7DBBAFE9A4}" dt="2021-02-01T15:22:40.476" v="62" actId="26606"/>
          <pc:sldLayoutMkLst>
            <pc:docMk/>
            <pc:sldMasterMk cId="4253148032" sldId="2147483726"/>
            <pc:sldLayoutMk cId="1222790780" sldId="2147483729"/>
          </pc:sldLayoutMkLst>
        </pc:sldLayoutChg>
        <pc:sldLayoutChg chg="add del">
          <pc:chgData name="Elco" userId="a30d0dfc-f6ae-4047-819b-a48f2a42d239" providerId="ADAL" clId="{DBF00E1D-349D-404F-9055-5B7DBBAFE9A4}" dt="2021-02-01T15:22:40.476" v="62" actId="26606"/>
          <pc:sldLayoutMkLst>
            <pc:docMk/>
            <pc:sldMasterMk cId="4253148032" sldId="2147483726"/>
            <pc:sldLayoutMk cId="1523655112" sldId="2147483730"/>
          </pc:sldLayoutMkLst>
        </pc:sldLayoutChg>
        <pc:sldLayoutChg chg="add del">
          <pc:chgData name="Elco" userId="a30d0dfc-f6ae-4047-819b-a48f2a42d239" providerId="ADAL" clId="{DBF00E1D-349D-404F-9055-5B7DBBAFE9A4}" dt="2021-02-01T15:22:40.476" v="62" actId="26606"/>
          <pc:sldLayoutMkLst>
            <pc:docMk/>
            <pc:sldMasterMk cId="4253148032" sldId="2147483726"/>
            <pc:sldLayoutMk cId="1021219130" sldId="2147483731"/>
          </pc:sldLayoutMkLst>
        </pc:sldLayoutChg>
        <pc:sldLayoutChg chg="add del">
          <pc:chgData name="Elco" userId="a30d0dfc-f6ae-4047-819b-a48f2a42d239" providerId="ADAL" clId="{DBF00E1D-349D-404F-9055-5B7DBBAFE9A4}" dt="2021-02-01T15:22:40.476" v="62" actId="26606"/>
          <pc:sldLayoutMkLst>
            <pc:docMk/>
            <pc:sldMasterMk cId="4253148032" sldId="2147483726"/>
            <pc:sldLayoutMk cId="3488285303" sldId="2147483732"/>
          </pc:sldLayoutMkLst>
        </pc:sldLayoutChg>
        <pc:sldLayoutChg chg="add del">
          <pc:chgData name="Elco" userId="a30d0dfc-f6ae-4047-819b-a48f2a42d239" providerId="ADAL" clId="{DBF00E1D-349D-404F-9055-5B7DBBAFE9A4}" dt="2021-02-01T15:22:40.476" v="62" actId="26606"/>
          <pc:sldLayoutMkLst>
            <pc:docMk/>
            <pc:sldMasterMk cId="4253148032" sldId="2147483726"/>
            <pc:sldLayoutMk cId="2803967356" sldId="2147483733"/>
          </pc:sldLayoutMkLst>
        </pc:sldLayoutChg>
        <pc:sldLayoutChg chg="add del">
          <pc:chgData name="Elco" userId="a30d0dfc-f6ae-4047-819b-a48f2a42d239" providerId="ADAL" clId="{DBF00E1D-349D-404F-9055-5B7DBBAFE9A4}" dt="2021-02-01T15:22:40.476" v="62" actId="26606"/>
          <pc:sldLayoutMkLst>
            <pc:docMk/>
            <pc:sldMasterMk cId="4253148032" sldId="2147483726"/>
            <pc:sldLayoutMk cId="1711315706" sldId="2147483734"/>
          </pc:sldLayoutMkLst>
        </pc:sldLayoutChg>
        <pc:sldLayoutChg chg="add del">
          <pc:chgData name="Elco" userId="a30d0dfc-f6ae-4047-819b-a48f2a42d239" providerId="ADAL" clId="{DBF00E1D-349D-404F-9055-5B7DBBAFE9A4}" dt="2021-02-01T15:22:40.476" v="62" actId="26606"/>
          <pc:sldLayoutMkLst>
            <pc:docMk/>
            <pc:sldMasterMk cId="4253148032" sldId="2147483726"/>
            <pc:sldLayoutMk cId="836160206" sldId="2147483735"/>
          </pc:sldLayoutMkLst>
        </pc:sldLayoutChg>
        <pc:sldLayoutChg chg="add del">
          <pc:chgData name="Elco" userId="a30d0dfc-f6ae-4047-819b-a48f2a42d239" providerId="ADAL" clId="{DBF00E1D-349D-404F-9055-5B7DBBAFE9A4}" dt="2021-02-01T15:22:40.476" v="62" actId="26606"/>
          <pc:sldLayoutMkLst>
            <pc:docMk/>
            <pc:sldMasterMk cId="4253148032" sldId="2147483726"/>
            <pc:sldLayoutMk cId="718474350" sldId="2147483736"/>
          </pc:sldLayoutMkLst>
        </pc:sldLayoutChg>
        <pc:sldLayoutChg chg="add del">
          <pc:chgData name="Elco" userId="a30d0dfc-f6ae-4047-819b-a48f2a42d239" providerId="ADAL" clId="{DBF00E1D-349D-404F-9055-5B7DBBAFE9A4}" dt="2021-02-01T15:22:40.476" v="62" actId="26606"/>
          <pc:sldLayoutMkLst>
            <pc:docMk/>
            <pc:sldMasterMk cId="4253148032" sldId="2147483726"/>
            <pc:sldLayoutMk cId="3944807098" sldId="2147483737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1:17.915" v="19" actId="26606"/>
        <pc:sldMasterMkLst>
          <pc:docMk/>
          <pc:sldMasterMk cId="2312836148" sldId="2147483738"/>
        </pc:sldMasterMkLst>
        <pc:sldLayoutChg chg="add del">
          <pc:chgData name="Elco" userId="a30d0dfc-f6ae-4047-819b-a48f2a42d239" providerId="ADAL" clId="{DBF00E1D-349D-404F-9055-5B7DBBAFE9A4}" dt="2021-02-01T15:21:17.915" v="19" actId="26606"/>
          <pc:sldLayoutMkLst>
            <pc:docMk/>
            <pc:sldMasterMk cId="2312836148" sldId="2147483738"/>
            <pc:sldLayoutMk cId="25781310" sldId="2147483727"/>
          </pc:sldLayoutMkLst>
        </pc:sldLayoutChg>
        <pc:sldLayoutChg chg="add del">
          <pc:chgData name="Elco" userId="a30d0dfc-f6ae-4047-819b-a48f2a42d239" providerId="ADAL" clId="{DBF00E1D-349D-404F-9055-5B7DBBAFE9A4}" dt="2021-02-01T15:21:17.915" v="19" actId="26606"/>
          <pc:sldLayoutMkLst>
            <pc:docMk/>
            <pc:sldMasterMk cId="2312836148" sldId="2147483738"/>
            <pc:sldLayoutMk cId="1781078205" sldId="2147483728"/>
          </pc:sldLayoutMkLst>
        </pc:sldLayoutChg>
        <pc:sldLayoutChg chg="add del">
          <pc:chgData name="Elco" userId="a30d0dfc-f6ae-4047-819b-a48f2a42d239" providerId="ADAL" clId="{DBF00E1D-349D-404F-9055-5B7DBBAFE9A4}" dt="2021-02-01T15:21:17.915" v="19" actId="26606"/>
          <pc:sldLayoutMkLst>
            <pc:docMk/>
            <pc:sldMasterMk cId="2312836148" sldId="2147483738"/>
            <pc:sldLayoutMk cId="4040567012" sldId="2147483729"/>
          </pc:sldLayoutMkLst>
        </pc:sldLayoutChg>
        <pc:sldLayoutChg chg="add del">
          <pc:chgData name="Elco" userId="a30d0dfc-f6ae-4047-819b-a48f2a42d239" providerId="ADAL" clId="{DBF00E1D-349D-404F-9055-5B7DBBAFE9A4}" dt="2021-02-01T15:21:17.915" v="19" actId="26606"/>
          <pc:sldLayoutMkLst>
            <pc:docMk/>
            <pc:sldMasterMk cId="2312836148" sldId="2147483738"/>
            <pc:sldLayoutMk cId="89952539" sldId="2147483730"/>
          </pc:sldLayoutMkLst>
        </pc:sldLayoutChg>
        <pc:sldLayoutChg chg="add del">
          <pc:chgData name="Elco" userId="a30d0dfc-f6ae-4047-819b-a48f2a42d239" providerId="ADAL" clId="{DBF00E1D-349D-404F-9055-5B7DBBAFE9A4}" dt="2021-02-01T15:21:17.915" v="19" actId="26606"/>
          <pc:sldLayoutMkLst>
            <pc:docMk/>
            <pc:sldMasterMk cId="2312836148" sldId="2147483738"/>
            <pc:sldLayoutMk cId="1422304997" sldId="2147483731"/>
          </pc:sldLayoutMkLst>
        </pc:sldLayoutChg>
        <pc:sldLayoutChg chg="add del">
          <pc:chgData name="Elco" userId="a30d0dfc-f6ae-4047-819b-a48f2a42d239" providerId="ADAL" clId="{DBF00E1D-349D-404F-9055-5B7DBBAFE9A4}" dt="2021-02-01T15:21:17.915" v="19" actId="26606"/>
          <pc:sldLayoutMkLst>
            <pc:docMk/>
            <pc:sldMasterMk cId="2312836148" sldId="2147483738"/>
            <pc:sldLayoutMk cId="61793457" sldId="2147483732"/>
          </pc:sldLayoutMkLst>
        </pc:sldLayoutChg>
        <pc:sldLayoutChg chg="add del">
          <pc:chgData name="Elco" userId="a30d0dfc-f6ae-4047-819b-a48f2a42d239" providerId="ADAL" clId="{DBF00E1D-349D-404F-9055-5B7DBBAFE9A4}" dt="2021-02-01T15:21:17.915" v="19" actId="26606"/>
          <pc:sldLayoutMkLst>
            <pc:docMk/>
            <pc:sldMasterMk cId="2312836148" sldId="2147483738"/>
            <pc:sldLayoutMk cId="4268510902" sldId="2147483733"/>
          </pc:sldLayoutMkLst>
        </pc:sldLayoutChg>
        <pc:sldLayoutChg chg="add del">
          <pc:chgData name="Elco" userId="a30d0dfc-f6ae-4047-819b-a48f2a42d239" providerId="ADAL" clId="{DBF00E1D-349D-404F-9055-5B7DBBAFE9A4}" dt="2021-02-01T15:21:17.915" v="19" actId="26606"/>
          <pc:sldLayoutMkLst>
            <pc:docMk/>
            <pc:sldMasterMk cId="2312836148" sldId="2147483738"/>
            <pc:sldLayoutMk cId="1996680494" sldId="2147483734"/>
          </pc:sldLayoutMkLst>
        </pc:sldLayoutChg>
        <pc:sldLayoutChg chg="add del">
          <pc:chgData name="Elco" userId="a30d0dfc-f6ae-4047-819b-a48f2a42d239" providerId="ADAL" clId="{DBF00E1D-349D-404F-9055-5B7DBBAFE9A4}" dt="2021-02-01T15:21:17.915" v="19" actId="26606"/>
          <pc:sldLayoutMkLst>
            <pc:docMk/>
            <pc:sldMasterMk cId="2312836148" sldId="2147483738"/>
            <pc:sldLayoutMk cId="3784247676" sldId="2147483735"/>
          </pc:sldLayoutMkLst>
        </pc:sldLayoutChg>
        <pc:sldLayoutChg chg="add del">
          <pc:chgData name="Elco" userId="a30d0dfc-f6ae-4047-819b-a48f2a42d239" providerId="ADAL" clId="{DBF00E1D-349D-404F-9055-5B7DBBAFE9A4}" dt="2021-02-01T15:21:17.915" v="19" actId="26606"/>
          <pc:sldLayoutMkLst>
            <pc:docMk/>
            <pc:sldMasterMk cId="2312836148" sldId="2147483738"/>
            <pc:sldLayoutMk cId="4226700886" sldId="2147483736"/>
          </pc:sldLayoutMkLst>
        </pc:sldLayoutChg>
        <pc:sldLayoutChg chg="add del">
          <pc:chgData name="Elco" userId="a30d0dfc-f6ae-4047-819b-a48f2a42d239" providerId="ADAL" clId="{DBF00E1D-349D-404F-9055-5B7DBBAFE9A4}" dt="2021-02-01T15:21:17.915" v="19" actId="26606"/>
          <pc:sldLayoutMkLst>
            <pc:docMk/>
            <pc:sldMasterMk cId="2312836148" sldId="2147483738"/>
            <pc:sldLayoutMk cId="3804550699" sldId="2147483737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2:51.679" v="77" actId="26606"/>
        <pc:sldMasterMkLst>
          <pc:docMk/>
          <pc:sldMasterMk cId="3892867889" sldId="2147483749"/>
        </pc:sldMasterMkLst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3892867889" sldId="2147483749"/>
            <pc:sldLayoutMk cId="2650932178" sldId="2147483738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3892867889" sldId="2147483749"/>
            <pc:sldLayoutMk cId="2319077858" sldId="2147483739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3892867889" sldId="2147483749"/>
            <pc:sldLayoutMk cId="1964143720" sldId="2147483740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3892867889" sldId="2147483749"/>
            <pc:sldLayoutMk cId="514967176" sldId="2147483741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3892867889" sldId="2147483749"/>
            <pc:sldLayoutMk cId="2629985753" sldId="2147483742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3892867889" sldId="2147483749"/>
            <pc:sldLayoutMk cId="2898669198" sldId="2147483743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3892867889" sldId="2147483749"/>
            <pc:sldLayoutMk cId="2371012911" sldId="2147483744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3892867889" sldId="2147483749"/>
            <pc:sldLayoutMk cId="1600273486" sldId="2147483745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3892867889" sldId="2147483749"/>
            <pc:sldLayoutMk cId="2854487904" sldId="2147483746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3892867889" sldId="2147483749"/>
            <pc:sldLayoutMk cId="599510484" sldId="2147483747"/>
          </pc:sldLayoutMkLst>
        </pc:sldLayoutChg>
        <pc:sldLayoutChg chg="add del">
          <pc:chgData name="Elco" userId="a30d0dfc-f6ae-4047-819b-a48f2a42d239" providerId="ADAL" clId="{DBF00E1D-349D-404F-9055-5B7DBBAFE9A4}" dt="2021-02-01T15:22:51.679" v="77" actId="26606"/>
          <pc:sldLayoutMkLst>
            <pc:docMk/>
            <pc:sldMasterMk cId="3892867889" sldId="2147483749"/>
            <pc:sldLayoutMk cId="386761165" sldId="2147483748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1:17.436" v="17" actId="26606"/>
        <pc:sldMasterMkLst>
          <pc:docMk/>
          <pc:sldMasterMk cId="2368344390" sldId="2147483751"/>
        </pc:sldMasterMkLst>
        <pc:sldLayoutChg chg="add del">
          <pc:chgData name="Elco" userId="a30d0dfc-f6ae-4047-819b-a48f2a42d239" providerId="ADAL" clId="{DBF00E1D-349D-404F-9055-5B7DBBAFE9A4}" dt="2021-02-01T15:21:17.436" v="17" actId="26606"/>
          <pc:sldLayoutMkLst>
            <pc:docMk/>
            <pc:sldMasterMk cId="2368344390" sldId="2147483751"/>
            <pc:sldLayoutMk cId="4155557004" sldId="2147483740"/>
          </pc:sldLayoutMkLst>
        </pc:sldLayoutChg>
        <pc:sldLayoutChg chg="add del">
          <pc:chgData name="Elco" userId="a30d0dfc-f6ae-4047-819b-a48f2a42d239" providerId="ADAL" clId="{DBF00E1D-349D-404F-9055-5B7DBBAFE9A4}" dt="2021-02-01T15:21:17.436" v="17" actId="26606"/>
          <pc:sldLayoutMkLst>
            <pc:docMk/>
            <pc:sldMasterMk cId="2368344390" sldId="2147483751"/>
            <pc:sldLayoutMk cId="1182940064" sldId="2147483741"/>
          </pc:sldLayoutMkLst>
        </pc:sldLayoutChg>
        <pc:sldLayoutChg chg="add del">
          <pc:chgData name="Elco" userId="a30d0dfc-f6ae-4047-819b-a48f2a42d239" providerId="ADAL" clId="{DBF00E1D-349D-404F-9055-5B7DBBAFE9A4}" dt="2021-02-01T15:21:17.436" v="17" actId="26606"/>
          <pc:sldLayoutMkLst>
            <pc:docMk/>
            <pc:sldMasterMk cId="2368344390" sldId="2147483751"/>
            <pc:sldLayoutMk cId="2066900344" sldId="2147483742"/>
          </pc:sldLayoutMkLst>
        </pc:sldLayoutChg>
        <pc:sldLayoutChg chg="add del">
          <pc:chgData name="Elco" userId="a30d0dfc-f6ae-4047-819b-a48f2a42d239" providerId="ADAL" clId="{DBF00E1D-349D-404F-9055-5B7DBBAFE9A4}" dt="2021-02-01T15:21:17.436" v="17" actId="26606"/>
          <pc:sldLayoutMkLst>
            <pc:docMk/>
            <pc:sldMasterMk cId="2368344390" sldId="2147483751"/>
            <pc:sldLayoutMk cId="2685046508" sldId="2147483743"/>
          </pc:sldLayoutMkLst>
        </pc:sldLayoutChg>
        <pc:sldLayoutChg chg="add del">
          <pc:chgData name="Elco" userId="a30d0dfc-f6ae-4047-819b-a48f2a42d239" providerId="ADAL" clId="{DBF00E1D-349D-404F-9055-5B7DBBAFE9A4}" dt="2021-02-01T15:21:17.436" v="17" actId="26606"/>
          <pc:sldLayoutMkLst>
            <pc:docMk/>
            <pc:sldMasterMk cId="2368344390" sldId="2147483751"/>
            <pc:sldLayoutMk cId="3242352845" sldId="2147483744"/>
          </pc:sldLayoutMkLst>
        </pc:sldLayoutChg>
        <pc:sldLayoutChg chg="add del">
          <pc:chgData name="Elco" userId="a30d0dfc-f6ae-4047-819b-a48f2a42d239" providerId="ADAL" clId="{DBF00E1D-349D-404F-9055-5B7DBBAFE9A4}" dt="2021-02-01T15:21:17.436" v="17" actId="26606"/>
          <pc:sldLayoutMkLst>
            <pc:docMk/>
            <pc:sldMasterMk cId="2368344390" sldId="2147483751"/>
            <pc:sldLayoutMk cId="2047012343" sldId="2147483745"/>
          </pc:sldLayoutMkLst>
        </pc:sldLayoutChg>
        <pc:sldLayoutChg chg="add del">
          <pc:chgData name="Elco" userId="a30d0dfc-f6ae-4047-819b-a48f2a42d239" providerId="ADAL" clId="{DBF00E1D-349D-404F-9055-5B7DBBAFE9A4}" dt="2021-02-01T15:21:17.436" v="17" actId="26606"/>
          <pc:sldLayoutMkLst>
            <pc:docMk/>
            <pc:sldMasterMk cId="2368344390" sldId="2147483751"/>
            <pc:sldLayoutMk cId="1357539616" sldId="2147483746"/>
          </pc:sldLayoutMkLst>
        </pc:sldLayoutChg>
        <pc:sldLayoutChg chg="add del">
          <pc:chgData name="Elco" userId="a30d0dfc-f6ae-4047-819b-a48f2a42d239" providerId="ADAL" clId="{DBF00E1D-349D-404F-9055-5B7DBBAFE9A4}" dt="2021-02-01T15:21:17.436" v="17" actId="26606"/>
          <pc:sldLayoutMkLst>
            <pc:docMk/>
            <pc:sldMasterMk cId="2368344390" sldId="2147483751"/>
            <pc:sldLayoutMk cId="2926450852" sldId="2147483747"/>
          </pc:sldLayoutMkLst>
        </pc:sldLayoutChg>
        <pc:sldLayoutChg chg="add del">
          <pc:chgData name="Elco" userId="a30d0dfc-f6ae-4047-819b-a48f2a42d239" providerId="ADAL" clId="{DBF00E1D-349D-404F-9055-5B7DBBAFE9A4}" dt="2021-02-01T15:21:17.436" v="17" actId="26606"/>
          <pc:sldLayoutMkLst>
            <pc:docMk/>
            <pc:sldMasterMk cId="2368344390" sldId="2147483751"/>
            <pc:sldLayoutMk cId="574465433" sldId="2147483748"/>
          </pc:sldLayoutMkLst>
        </pc:sldLayoutChg>
        <pc:sldLayoutChg chg="add del">
          <pc:chgData name="Elco" userId="a30d0dfc-f6ae-4047-819b-a48f2a42d239" providerId="ADAL" clId="{DBF00E1D-349D-404F-9055-5B7DBBAFE9A4}" dt="2021-02-01T15:21:17.436" v="17" actId="26606"/>
          <pc:sldLayoutMkLst>
            <pc:docMk/>
            <pc:sldMasterMk cId="2368344390" sldId="2147483751"/>
            <pc:sldLayoutMk cId="3758372576" sldId="2147483749"/>
          </pc:sldLayoutMkLst>
        </pc:sldLayoutChg>
        <pc:sldLayoutChg chg="add del">
          <pc:chgData name="Elco" userId="a30d0dfc-f6ae-4047-819b-a48f2a42d239" providerId="ADAL" clId="{DBF00E1D-349D-404F-9055-5B7DBBAFE9A4}" dt="2021-02-01T15:21:17.436" v="17" actId="26606"/>
          <pc:sldLayoutMkLst>
            <pc:docMk/>
            <pc:sldMasterMk cId="2368344390" sldId="2147483751"/>
            <pc:sldLayoutMk cId="1224795423" sldId="2147483750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2:44.505" v="66" actId="26606"/>
        <pc:sldMasterMkLst>
          <pc:docMk/>
          <pc:sldMasterMk cId="3918118012" sldId="2147483762"/>
        </pc:sldMasterMkLst>
        <pc:sldLayoutChg chg="add del">
          <pc:chgData name="Elco" userId="a30d0dfc-f6ae-4047-819b-a48f2a42d239" providerId="ADAL" clId="{DBF00E1D-349D-404F-9055-5B7DBBAFE9A4}" dt="2021-02-01T15:22:44.505" v="66" actId="26606"/>
          <pc:sldLayoutMkLst>
            <pc:docMk/>
            <pc:sldMasterMk cId="3918118012" sldId="2147483762"/>
            <pc:sldLayoutMk cId="1897698021" sldId="2147483751"/>
          </pc:sldLayoutMkLst>
        </pc:sldLayoutChg>
        <pc:sldLayoutChg chg="add del">
          <pc:chgData name="Elco" userId="a30d0dfc-f6ae-4047-819b-a48f2a42d239" providerId="ADAL" clId="{DBF00E1D-349D-404F-9055-5B7DBBAFE9A4}" dt="2021-02-01T15:22:44.505" v="66" actId="26606"/>
          <pc:sldLayoutMkLst>
            <pc:docMk/>
            <pc:sldMasterMk cId="3918118012" sldId="2147483762"/>
            <pc:sldLayoutMk cId="3807020665" sldId="2147483752"/>
          </pc:sldLayoutMkLst>
        </pc:sldLayoutChg>
        <pc:sldLayoutChg chg="add del">
          <pc:chgData name="Elco" userId="a30d0dfc-f6ae-4047-819b-a48f2a42d239" providerId="ADAL" clId="{DBF00E1D-349D-404F-9055-5B7DBBAFE9A4}" dt="2021-02-01T15:22:44.505" v="66" actId="26606"/>
          <pc:sldLayoutMkLst>
            <pc:docMk/>
            <pc:sldMasterMk cId="3918118012" sldId="2147483762"/>
            <pc:sldLayoutMk cId="3970769713" sldId="2147483753"/>
          </pc:sldLayoutMkLst>
        </pc:sldLayoutChg>
        <pc:sldLayoutChg chg="add del">
          <pc:chgData name="Elco" userId="a30d0dfc-f6ae-4047-819b-a48f2a42d239" providerId="ADAL" clId="{DBF00E1D-349D-404F-9055-5B7DBBAFE9A4}" dt="2021-02-01T15:22:44.505" v="66" actId="26606"/>
          <pc:sldLayoutMkLst>
            <pc:docMk/>
            <pc:sldMasterMk cId="3918118012" sldId="2147483762"/>
            <pc:sldLayoutMk cId="3267993010" sldId="2147483754"/>
          </pc:sldLayoutMkLst>
        </pc:sldLayoutChg>
        <pc:sldLayoutChg chg="add del">
          <pc:chgData name="Elco" userId="a30d0dfc-f6ae-4047-819b-a48f2a42d239" providerId="ADAL" clId="{DBF00E1D-349D-404F-9055-5B7DBBAFE9A4}" dt="2021-02-01T15:22:44.505" v="66" actId="26606"/>
          <pc:sldLayoutMkLst>
            <pc:docMk/>
            <pc:sldMasterMk cId="3918118012" sldId="2147483762"/>
            <pc:sldLayoutMk cId="374190090" sldId="2147483755"/>
          </pc:sldLayoutMkLst>
        </pc:sldLayoutChg>
        <pc:sldLayoutChg chg="add del">
          <pc:chgData name="Elco" userId="a30d0dfc-f6ae-4047-819b-a48f2a42d239" providerId="ADAL" clId="{DBF00E1D-349D-404F-9055-5B7DBBAFE9A4}" dt="2021-02-01T15:22:44.505" v="66" actId="26606"/>
          <pc:sldLayoutMkLst>
            <pc:docMk/>
            <pc:sldMasterMk cId="3918118012" sldId="2147483762"/>
            <pc:sldLayoutMk cId="3720197603" sldId="2147483756"/>
          </pc:sldLayoutMkLst>
        </pc:sldLayoutChg>
        <pc:sldLayoutChg chg="add del">
          <pc:chgData name="Elco" userId="a30d0dfc-f6ae-4047-819b-a48f2a42d239" providerId="ADAL" clId="{DBF00E1D-349D-404F-9055-5B7DBBAFE9A4}" dt="2021-02-01T15:22:44.505" v="66" actId="26606"/>
          <pc:sldLayoutMkLst>
            <pc:docMk/>
            <pc:sldMasterMk cId="3918118012" sldId="2147483762"/>
            <pc:sldLayoutMk cId="159139196" sldId="2147483757"/>
          </pc:sldLayoutMkLst>
        </pc:sldLayoutChg>
        <pc:sldLayoutChg chg="add del">
          <pc:chgData name="Elco" userId="a30d0dfc-f6ae-4047-819b-a48f2a42d239" providerId="ADAL" clId="{DBF00E1D-349D-404F-9055-5B7DBBAFE9A4}" dt="2021-02-01T15:22:44.505" v="66" actId="26606"/>
          <pc:sldLayoutMkLst>
            <pc:docMk/>
            <pc:sldMasterMk cId="3918118012" sldId="2147483762"/>
            <pc:sldLayoutMk cId="4289145600" sldId="2147483758"/>
          </pc:sldLayoutMkLst>
        </pc:sldLayoutChg>
        <pc:sldLayoutChg chg="add del">
          <pc:chgData name="Elco" userId="a30d0dfc-f6ae-4047-819b-a48f2a42d239" providerId="ADAL" clId="{DBF00E1D-349D-404F-9055-5B7DBBAFE9A4}" dt="2021-02-01T15:22:44.505" v="66" actId="26606"/>
          <pc:sldLayoutMkLst>
            <pc:docMk/>
            <pc:sldMasterMk cId="3918118012" sldId="2147483762"/>
            <pc:sldLayoutMk cId="203549598" sldId="2147483759"/>
          </pc:sldLayoutMkLst>
        </pc:sldLayoutChg>
        <pc:sldLayoutChg chg="add del">
          <pc:chgData name="Elco" userId="a30d0dfc-f6ae-4047-819b-a48f2a42d239" providerId="ADAL" clId="{DBF00E1D-349D-404F-9055-5B7DBBAFE9A4}" dt="2021-02-01T15:22:44.505" v="66" actId="26606"/>
          <pc:sldLayoutMkLst>
            <pc:docMk/>
            <pc:sldMasterMk cId="3918118012" sldId="2147483762"/>
            <pc:sldLayoutMk cId="204031192" sldId="2147483760"/>
          </pc:sldLayoutMkLst>
        </pc:sldLayoutChg>
        <pc:sldLayoutChg chg="add del">
          <pc:chgData name="Elco" userId="a30d0dfc-f6ae-4047-819b-a48f2a42d239" providerId="ADAL" clId="{DBF00E1D-349D-404F-9055-5B7DBBAFE9A4}" dt="2021-02-01T15:22:44.505" v="66" actId="26606"/>
          <pc:sldLayoutMkLst>
            <pc:docMk/>
            <pc:sldMasterMk cId="3918118012" sldId="2147483762"/>
            <pc:sldLayoutMk cId="1633751930" sldId="2147483761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2:46.330" v="68" actId="26606"/>
        <pc:sldMasterMkLst>
          <pc:docMk/>
          <pc:sldMasterMk cId="3652335421" sldId="2147483775"/>
        </pc:sldMasterMkLst>
        <pc:sldLayoutChg chg="add del">
          <pc:chgData name="Elco" userId="a30d0dfc-f6ae-4047-819b-a48f2a42d239" providerId="ADAL" clId="{DBF00E1D-349D-404F-9055-5B7DBBAFE9A4}" dt="2021-02-01T15:22:46.330" v="68" actId="26606"/>
          <pc:sldLayoutMkLst>
            <pc:docMk/>
            <pc:sldMasterMk cId="3652335421" sldId="2147483775"/>
            <pc:sldLayoutMk cId="2743280806" sldId="2147483764"/>
          </pc:sldLayoutMkLst>
        </pc:sldLayoutChg>
        <pc:sldLayoutChg chg="add del">
          <pc:chgData name="Elco" userId="a30d0dfc-f6ae-4047-819b-a48f2a42d239" providerId="ADAL" clId="{DBF00E1D-349D-404F-9055-5B7DBBAFE9A4}" dt="2021-02-01T15:22:46.330" v="68" actId="26606"/>
          <pc:sldLayoutMkLst>
            <pc:docMk/>
            <pc:sldMasterMk cId="3652335421" sldId="2147483775"/>
            <pc:sldLayoutMk cId="3306020803" sldId="2147483765"/>
          </pc:sldLayoutMkLst>
        </pc:sldLayoutChg>
        <pc:sldLayoutChg chg="add del">
          <pc:chgData name="Elco" userId="a30d0dfc-f6ae-4047-819b-a48f2a42d239" providerId="ADAL" clId="{DBF00E1D-349D-404F-9055-5B7DBBAFE9A4}" dt="2021-02-01T15:22:46.330" v="68" actId="26606"/>
          <pc:sldLayoutMkLst>
            <pc:docMk/>
            <pc:sldMasterMk cId="3652335421" sldId="2147483775"/>
            <pc:sldLayoutMk cId="2858122036" sldId="2147483766"/>
          </pc:sldLayoutMkLst>
        </pc:sldLayoutChg>
        <pc:sldLayoutChg chg="add del">
          <pc:chgData name="Elco" userId="a30d0dfc-f6ae-4047-819b-a48f2a42d239" providerId="ADAL" clId="{DBF00E1D-349D-404F-9055-5B7DBBAFE9A4}" dt="2021-02-01T15:22:46.330" v="68" actId="26606"/>
          <pc:sldLayoutMkLst>
            <pc:docMk/>
            <pc:sldMasterMk cId="3652335421" sldId="2147483775"/>
            <pc:sldLayoutMk cId="4002132921" sldId="2147483767"/>
          </pc:sldLayoutMkLst>
        </pc:sldLayoutChg>
        <pc:sldLayoutChg chg="add del">
          <pc:chgData name="Elco" userId="a30d0dfc-f6ae-4047-819b-a48f2a42d239" providerId="ADAL" clId="{DBF00E1D-349D-404F-9055-5B7DBBAFE9A4}" dt="2021-02-01T15:22:46.330" v="68" actId="26606"/>
          <pc:sldLayoutMkLst>
            <pc:docMk/>
            <pc:sldMasterMk cId="3652335421" sldId="2147483775"/>
            <pc:sldLayoutMk cId="2670967641" sldId="2147483768"/>
          </pc:sldLayoutMkLst>
        </pc:sldLayoutChg>
        <pc:sldLayoutChg chg="add del">
          <pc:chgData name="Elco" userId="a30d0dfc-f6ae-4047-819b-a48f2a42d239" providerId="ADAL" clId="{DBF00E1D-349D-404F-9055-5B7DBBAFE9A4}" dt="2021-02-01T15:22:46.330" v="68" actId="26606"/>
          <pc:sldLayoutMkLst>
            <pc:docMk/>
            <pc:sldMasterMk cId="3652335421" sldId="2147483775"/>
            <pc:sldLayoutMk cId="1145136076" sldId="2147483769"/>
          </pc:sldLayoutMkLst>
        </pc:sldLayoutChg>
        <pc:sldLayoutChg chg="add del">
          <pc:chgData name="Elco" userId="a30d0dfc-f6ae-4047-819b-a48f2a42d239" providerId="ADAL" clId="{DBF00E1D-349D-404F-9055-5B7DBBAFE9A4}" dt="2021-02-01T15:22:46.330" v="68" actId="26606"/>
          <pc:sldLayoutMkLst>
            <pc:docMk/>
            <pc:sldMasterMk cId="3652335421" sldId="2147483775"/>
            <pc:sldLayoutMk cId="3460522033" sldId="2147483770"/>
          </pc:sldLayoutMkLst>
        </pc:sldLayoutChg>
        <pc:sldLayoutChg chg="add del">
          <pc:chgData name="Elco" userId="a30d0dfc-f6ae-4047-819b-a48f2a42d239" providerId="ADAL" clId="{DBF00E1D-349D-404F-9055-5B7DBBAFE9A4}" dt="2021-02-01T15:22:46.330" v="68" actId="26606"/>
          <pc:sldLayoutMkLst>
            <pc:docMk/>
            <pc:sldMasterMk cId="3652335421" sldId="2147483775"/>
            <pc:sldLayoutMk cId="4077378860" sldId="2147483771"/>
          </pc:sldLayoutMkLst>
        </pc:sldLayoutChg>
        <pc:sldLayoutChg chg="add del">
          <pc:chgData name="Elco" userId="a30d0dfc-f6ae-4047-819b-a48f2a42d239" providerId="ADAL" clId="{DBF00E1D-349D-404F-9055-5B7DBBAFE9A4}" dt="2021-02-01T15:22:46.330" v="68" actId="26606"/>
          <pc:sldLayoutMkLst>
            <pc:docMk/>
            <pc:sldMasterMk cId="3652335421" sldId="2147483775"/>
            <pc:sldLayoutMk cId="4129154234" sldId="2147483772"/>
          </pc:sldLayoutMkLst>
        </pc:sldLayoutChg>
        <pc:sldLayoutChg chg="add del">
          <pc:chgData name="Elco" userId="a30d0dfc-f6ae-4047-819b-a48f2a42d239" providerId="ADAL" clId="{DBF00E1D-349D-404F-9055-5B7DBBAFE9A4}" dt="2021-02-01T15:22:46.330" v="68" actId="26606"/>
          <pc:sldLayoutMkLst>
            <pc:docMk/>
            <pc:sldMasterMk cId="3652335421" sldId="2147483775"/>
            <pc:sldLayoutMk cId="3749143514" sldId="2147483773"/>
          </pc:sldLayoutMkLst>
        </pc:sldLayoutChg>
        <pc:sldLayoutChg chg="add del">
          <pc:chgData name="Elco" userId="a30d0dfc-f6ae-4047-819b-a48f2a42d239" providerId="ADAL" clId="{DBF00E1D-349D-404F-9055-5B7DBBAFE9A4}" dt="2021-02-01T15:22:46.330" v="68" actId="26606"/>
          <pc:sldLayoutMkLst>
            <pc:docMk/>
            <pc:sldMasterMk cId="3652335421" sldId="2147483775"/>
            <pc:sldLayoutMk cId="1040721846" sldId="2147483774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2:47.403" v="70" actId="26606"/>
        <pc:sldMasterMkLst>
          <pc:docMk/>
          <pc:sldMasterMk cId="1259203102" sldId="2147483788"/>
        </pc:sldMasterMkLst>
        <pc:sldLayoutChg chg="add del">
          <pc:chgData name="Elco" userId="a30d0dfc-f6ae-4047-819b-a48f2a42d239" providerId="ADAL" clId="{DBF00E1D-349D-404F-9055-5B7DBBAFE9A4}" dt="2021-02-01T15:22:47.403" v="70" actId="26606"/>
          <pc:sldLayoutMkLst>
            <pc:docMk/>
            <pc:sldMasterMk cId="1259203102" sldId="2147483788"/>
            <pc:sldLayoutMk cId="2105355830" sldId="2147483777"/>
          </pc:sldLayoutMkLst>
        </pc:sldLayoutChg>
        <pc:sldLayoutChg chg="add del">
          <pc:chgData name="Elco" userId="a30d0dfc-f6ae-4047-819b-a48f2a42d239" providerId="ADAL" clId="{DBF00E1D-349D-404F-9055-5B7DBBAFE9A4}" dt="2021-02-01T15:22:47.403" v="70" actId="26606"/>
          <pc:sldLayoutMkLst>
            <pc:docMk/>
            <pc:sldMasterMk cId="1259203102" sldId="2147483788"/>
            <pc:sldLayoutMk cId="64946616" sldId="2147483778"/>
          </pc:sldLayoutMkLst>
        </pc:sldLayoutChg>
        <pc:sldLayoutChg chg="add del">
          <pc:chgData name="Elco" userId="a30d0dfc-f6ae-4047-819b-a48f2a42d239" providerId="ADAL" clId="{DBF00E1D-349D-404F-9055-5B7DBBAFE9A4}" dt="2021-02-01T15:22:47.403" v="70" actId="26606"/>
          <pc:sldLayoutMkLst>
            <pc:docMk/>
            <pc:sldMasterMk cId="1259203102" sldId="2147483788"/>
            <pc:sldLayoutMk cId="2548799775" sldId="2147483779"/>
          </pc:sldLayoutMkLst>
        </pc:sldLayoutChg>
        <pc:sldLayoutChg chg="add del">
          <pc:chgData name="Elco" userId="a30d0dfc-f6ae-4047-819b-a48f2a42d239" providerId="ADAL" clId="{DBF00E1D-349D-404F-9055-5B7DBBAFE9A4}" dt="2021-02-01T15:22:47.403" v="70" actId="26606"/>
          <pc:sldLayoutMkLst>
            <pc:docMk/>
            <pc:sldMasterMk cId="1259203102" sldId="2147483788"/>
            <pc:sldLayoutMk cId="1298500816" sldId="2147483780"/>
          </pc:sldLayoutMkLst>
        </pc:sldLayoutChg>
        <pc:sldLayoutChg chg="add del">
          <pc:chgData name="Elco" userId="a30d0dfc-f6ae-4047-819b-a48f2a42d239" providerId="ADAL" clId="{DBF00E1D-349D-404F-9055-5B7DBBAFE9A4}" dt="2021-02-01T15:22:47.403" v="70" actId="26606"/>
          <pc:sldLayoutMkLst>
            <pc:docMk/>
            <pc:sldMasterMk cId="1259203102" sldId="2147483788"/>
            <pc:sldLayoutMk cId="2227407357" sldId="2147483781"/>
          </pc:sldLayoutMkLst>
        </pc:sldLayoutChg>
        <pc:sldLayoutChg chg="add del">
          <pc:chgData name="Elco" userId="a30d0dfc-f6ae-4047-819b-a48f2a42d239" providerId="ADAL" clId="{DBF00E1D-349D-404F-9055-5B7DBBAFE9A4}" dt="2021-02-01T15:22:47.403" v="70" actId="26606"/>
          <pc:sldLayoutMkLst>
            <pc:docMk/>
            <pc:sldMasterMk cId="1259203102" sldId="2147483788"/>
            <pc:sldLayoutMk cId="2444132049" sldId="2147483782"/>
          </pc:sldLayoutMkLst>
        </pc:sldLayoutChg>
        <pc:sldLayoutChg chg="add del">
          <pc:chgData name="Elco" userId="a30d0dfc-f6ae-4047-819b-a48f2a42d239" providerId="ADAL" clId="{DBF00E1D-349D-404F-9055-5B7DBBAFE9A4}" dt="2021-02-01T15:22:47.403" v="70" actId="26606"/>
          <pc:sldLayoutMkLst>
            <pc:docMk/>
            <pc:sldMasterMk cId="1259203102" sldId="2147483788"/>
            <pc:sldLayoutMk cId="3153726038" sldId="2147483783"/>
          </pc:sldLayoutMkLst>
        </pc:sldLayoutChg>
        <pc:sldLayoutChg chg="add del">
          <pc:chgData name="Elco" userId="a30d0dfc-f6ae-4047-819b-a48f2a42d239" providerId="ADAL" clId="{DBF00E1D-349D-404F-9055-5B7DBBAFE9A4}" dt="2021-02-01T15:22:47.403" v="70" actId="26606"/>
          <pc:sldLayoutMkLst>
            <pc:docMk/>
            <pc:sldMasterMk cId="1259203102" sldId="2147483788"/>
            <pc:sldLayoutMk cId="294617602" sldId="2147483784"/>
          </pc:sldLayoutMkLst>
        </pc:sldLayoutChg>
        <pc:sldLayoutChg chg="add del">
          <pc:chgData name="Elco" userId="a30d0dfc-f6ae-4047-819b-a48f2a42d239" providerId="ADAL" clId="{DBF00E1D-349D-404F-9055-5B7DBBAFE9A4}" dt="2021-02-01T15:22:47.403" v="70" actId="26606"/>
          <pc:sldLayoutMkLst>
            <pc:docMk/>
            <pc:sldMasterMk cId="1259203102" sldId="2147483788"/>
            <pc:sldLayoutMk cId="2612687864" sldId="2147483785"/>
          </pc:sldLayoutMkLst>
        </pc:sldLayoutChg>
        <pc:sldLayoutChg chg="add del">
          <pc:chgData name="Elco" userId="a30d0dfc-f6ae-4047-819b-a48f2a42d239" providerId="ADAL" clId="{DBF00E1D-349D-404F-9055-5B7DBBAFE9A4}" dt="2021-02-01T15:22:47.403" v="70" actId="26606"/>
          <pc:sldLayoutMkLst>
            <pc:docMk/>
            <pc:sldMasterMk cId="1259203102" sldId="2147483788"/>
            <pc:sldLayoutMk cId="185172786" sldId="2147483786"/>
          </pc:sldLayoutMkLst>
        </pc:sldLayoutChg>
        <pc:sldLayoutChg chg="add del">
          <pc:chgData name="Elco" userId="a30d0dfc-f6ae-4047-819b-a48f2a42d239" providerId="ADAL" clId="{DBF00E1D-349D-404F-9055-5B7DBBAFE9A4}" dt="2021-02-01T15:22:47.403" v="70" actId="26606"/>
          <pc:sldLayoutMkLst>
            <pc:docMk/>
            <pc:sldMasterMk cId="1259203102" sldId="2147483788"/>
            <pc:sldLayoutMk cId="3617787172" sldId="2147483787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2:48.622" v="72" actId="26606"/>
        <pc:sldMasterMkLst>
          <pc:docMk/>
          <pc:sldMasterMk cId="507978168" sldId="2147483801"/>
        </pc:sldMasterMkLst>
        <pc:sldLayoutChg chg="add del">
          <pc:chgData name="Elco" userId="a30d0dfc-f6ae-4047-819b-a48f2a42d239" providerId="ADAL" clId="{DBF00E1D-349D-404F-9055-5B7DBBAFE9A4}" dt="2021-02-01T15:22:48.622" v="72" actId="26606"/>
          <pc:sldLayoutMkLst>
            <pc:docMk/>
            <pc:sldMasterMk cId="507978168" sldId="2147483801"/>
            <pc:sldLayoutMk cId="2149998139" sldId="2147483790"/>
          </pc:sldLayoutMkLst>
        </pc:sldLayoutChg>
        <pc:sldLayoutChg chg="add del">
          <pc:chgData name="Elco" userId="a30d0dfc-f6ae-4047-819b-a48f2a42d239" providerId="ADAL" clId="{DBF00E1D-349D-404F-9055-5B7DBBAFE9A4}" dt="2021-02-01T15:22:48.622" v="72" actId="26606"/>
          <pc:sldLayoutMkLst>
            <pc:docMk/>
            <pc:sldMasterMk cId="507978168" sldId="2147483801"/>
            <pc:sldLayoutMk cId="1945093160" sldId="2147483791"/>
          </pc:sldLayoutMkLst>
        </pc:sldLayoutChg>
        <pc:sldLayoutChg chg="add del">
          <pc:chgData name="Elco" userId="a30d0dfc-f6ae-4047-819b-a48f2a42d239" providerId="ADAL" clId="{DBF00E1D-349D-404F-9055-5B7DBBAFE9A4}" dt="2021-02-01T15:22:48.622" v="72" actId="26606"/>
          <pc:sldLayoutMkLst>
            <pc:docMk/>
            <pc:sldMasterMk cId="507978168" sldId="2147483801"/>
            <pc:sldLayoutMk cId="3907684349" sldId="2147483792"/>
          </pc:sldLayoutMkLst>
        </pc:sldLayoutChg>
        <pc:sldLayoutChg chg="add del">
          <pc:chgData name="Elco" userId="a30d0dfc-f6ae-4047-819b-a48f2a42d239" providerId="ADAL" clId="{DBF00E1D-349D-404F-9055-5B7DBBAFE9A4}" dt="2021-02-01T15:22:48.622" v="72" actId="26606"/>
          <pc:sldLayoutMkLst>
            <pc:docMk/>
            <pc:sldMasterMk cId="507978168" sldId="2147483801"/>
            <pc:sldLayoutMk cId="3251266143" sldId="2147483793"/>
          </pc:sldLayoutMkLst>
        </pc:sldLayoutChg>
        <pc:sldLayoutChg chg="add del">
          <pc:chgData name="Elco" userId="a30d0dfc-f6ae-4047-819b-a48f2a42d239" providerId="ADAL" clId="{DBF00E1D-349D-404F-9055-5B7DBBAFE9A4}" dt="2021-02-01T15:22:48.622" v="72" actId="26606"/>
          <pc:sldLayoutMkLst>
            <pc:docMk/>
            <pc:sldMasterMk cId="507978168" sldId="2147483801"/>
            <pc:sldLayoutMk cId="3085720571" sldId="2147483794"/>
          </pc:sldLayoutMkLst>
        </pc:sldLayoutChg>
        <pc:sldLayoutChg chg="add del">
          <pc:chgData name="Elco" userId="a30d0dfc-f6ae-4047-819b-a48f2a42d239" providerId="ADAL" clId="{DBF00E1D-349D-404F-9055-5B7DBBAFE9A4}" dt="2021-02-01T15:22:48.622" v="72" actId="26606"/>
          <pc:sldLayoutMkLst>
            <pc:docMk/>
            <pc:sldMasterMk cId="507978168" sldId="2147483801"/>
            <pc:sldLayoutMk cId="3834655654" sldId="2147483795"/>
          </pc:sldLayoutMkLst>
        </pc:sldLayoutChg>
        <pc:sldLayoutChg chg="add del">
          <pc:chgData name="Elco" userId="a30d0dfc-f6ae-4047-819b-a48f2a42d239" providerId="ADAL" clId="{DBF00E1D-349D-404F-9055-5B7DBBAFE9A4}" dt="2021-02-01T15:22:48.622" v="72" actId="26606"/>
          <pc:sldLayoutMkLst>
            <pc:docMk/>
            <pc:sldMasterMk cId="507978168" sldId="2147483801"/>
            <pc:sldLayoutMk cId="1368149091" sldId="2147483796"/>
          </pc:sldLayoutMkLst>
        </pc:sldLayoutChg>
        <pc:sldLayoutChg chg="add del">
          <pc:chgData name="Elco" userId="a30d0dfc-f6ae-4047-819b-a48f2a42d239" providerId="ADAL" clId="{DBF00E1D-349D-404F-9055-5B7DBBAFE9A4}" dt="2021-02-01T15:22:48.622" v="72" actId="26606"/>
          <pc:sldLayoutMkLst>
            <pc:docMk/>
            <pc:sldMasterMk cId="507978168" sldId="2147483801"/>
            <pc:sldLayoutMk cId="178572353" sldId="2147483797"/>
          </pc:sldLayoutMkLst>
        </pc:sldLayoutChg>
        <pc:sldLayoutChg chg="add del">
          <pc:chgData name="Elco" userId="a30d0dfc-f6ae-4047-819b-a48f2a42d239" providerId="ADAL" clId="{DBF00E1D-349D-404F-9055-5B7DBBAFE9A4}" dt="2021-02-01T15:22:48.622" v="72" actId="26606"/>
          <pc:sldLayoutMkLst>
            <pc:docMk/>
            <pc:sldMasterMk cId="507978168" sldId="2147483801"/>
            <pc:sldLayoutMk cId="4255586302" sldId="2147483798"/>
          </pc:sldLayoutMkLst>
        </pc:sldLayoutChg>
        <pc:sldLayoutChg chg="add del">
          <pc:chgData name="Elco" userId="a30d0dfc-f6ae-4047-819b-a48f2a42d239" providerId="ADAL" clId="{DBF00E1D-349D-404F-9055-5B7DBBAFE9A4}" dt="2021-02-01T15:22:48.622" v="72" actId="26606"/>
          <pc:sldLayoutMkLst>
            <pc:docMk/>
            <pc:sldMasterMk cId="507978168" sldId="2147483801"/>
            <pc:sldLayoutMk cId="1490151274" sldId="2147483799"/>
          </pc:sldLayoutMkLst>
        </pc:sldLayoutChg>
        <pc:sldLayoutChg chg="add del">
          <pc:chgData name="Elco" userId="a30d0dfc-f6ae-4047-819b-a48f2a42d239" providerId="ADAL" clId="{DBF00E1D-349D-404F-9055-5B7DBBAFE9A4}" dt="2021-02-01T15:22:48.622" v="72" actId="26606"/>
          <pc:sldLayoutMkLst>
            <pc:docMk/>
            <pc:sldMasterMk cId="507978168" sldId="2147483801"/>
            <pc:sldLayoutMk cId="3319558126" sldId="2147483800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2:49.284" v="74" actId="26606"/>
        <pc:sldMasterMkLst>
          <pc:docMk/>
          <pc:sldMasterMk cId="2798381534" sldId="2147483814"/>
        </pc:sldMasterMkLst>
        <pc:sldLayoutChg chg="add del">
          <pc:chgData name="Elco" userId="a30d0dfc-f6ae-4047-819b-a48f2a42d239" providerId="ADAL" clId="{DBF00E1D-349D-404F-9055-5B7DBBAFE9A4}" dt="2021-02-01T15:22:49.284" v="74" actId="26606"/>
          <pc:sldLayoutMkLst>
            <pc:docMk/>
            <pc:sldMasterMk cId="2798381534" sldId="2147483814"/>
            <pc:sldLayoutMk cId="1766989819" sldId="2147483803"/>
          </pc:sldLayoutMkLst>
        </pc:sldLayoutChg>
        <pc:sldLayoutChg chg="add del">
          <pc:chgData name="Elco" userId="a30d0dfc-f6ae-4047-819b-a48f2a42d239" providerId="ADAL" clId="{DBF00E1D-349D-404F-9055-5B7DBBAFE9A4}" dt="2021-02-01T15:22:49.284" v="74" actId="26606"/>
          <pc:sldLayoutMkLst>
            <pc:docMk/>
            <pc:sldMasterMk cId="2798381534" sldId="2147483814"/>
            <pc:sldLayoutMk cId="3910114632" sldId="2147483804"/>
          </pc:sldLayoutMkLst>
        </pc:sldLayoutChg>
        <pc:sldLayoutChg chg="add del">
          <pc:chgData name="Elco" userId="a30d0dfc-f6ae-4047-819b-a48f2a42d239" providerId="ADAL" clId="{DBF00E1D-349D-404F-9055-5B7DBBAFE9A4}" dt="2021-02-01T15:22:49.284" v="74" actId="26606"/>
          <pc:sldLayoutMkLst>
            <pc:docMk/>
            <pc:sldMasterMk cId="2798381534" sldId="2147483814"/>
            <pc:sldLayoutMk cId="506229375" sldId="2147483805"/>
          </pc:sldLayoutMkLst>
        </pc:sldLayoutChg>
        <pc:sldLayoutChg chg="add del">
          <pc:chgData name="Elco" userId="a30d0dfc-f6ae-4047-819b-a48f2a42d239" providerId="ADAL" clId="{DBF00E1D-349D-404F-9055-5B7DBBAFE9A4}" dt="2021-02-01T15:22:49.284" v="74" actId="26606"/>
          <pc:sldLayoutMkLst>
            <pc:docMk/>
            <pc:sldMasterMk cId="2798381534" sldId="2147483814"/>
            <pc:sldLayoutMk cId="3647143925" sldId="2147483806"/>
          </pc:sldLayoutMkLst>
        </pc:sldLayoutChg>
        <pc:sldLayoutChg chg="add del">
          <pc:chgData name="Elco" userId="a30d0dfc-f6ae-4047-819b-a48f2a42d239" providerId="ADAL" clId="{DBF00E1D-349D-404F-9055-5B7DBBAFE9A4}" dt="2021-02-01T15:22:49.284" v="74" actId="26606"/>
          <pc:sldLayoutMkLst>
            <pc:docMk/>
            <pc:sldMasterMk cId="2798381534" sldId="2147483814"/>
            <pc:sldLayoutMk cId="150553016" sldId="2147483807"/>
          </pc:sldLayoutMkLst>
        </pc:sldLayoutChg>
        <pc:sldLayoutChg chg="add del">
          <pc:chgData name="Elco" userId="a30d0dfc-f6ae-4047-819b-a48f2a42d239" providerId="ADAL" clId="{DBF00E1D-349D-404F-9055-5B7DBBAFE9A4}" dt="2021-02-01T15:22:49.284" v="74" actId="26606"/>
          <pc:sldLayoutMkLst>
            <pc:docMk/>
            <pc:sldMasterMk cId="2798381534" sldId="2147483814"/>
            <pc:sldLayoutMk cId="3916892473" sldId="2147483808"/>
          </pc:sldLayoutMkLst>
        </pc:sldLayoutChg>
        <pc:sldLayoutChg chg="add del">
          <pc:chgData name="Elco" userId="a30d0dfc-f6ae-4047-819b-a48f2a42d239" providerId="ADAL" clId="{DBF00E1D-349D-404F-9055-5B7DBBAFE9A4}" dt="2021-02-01T15:22:49.284" v="74" actId="26606"/>
          <pc:sldLayoutMkLst>
            <pc:docMk/>
            <pc:sldMasterMk cId="2798381534" sldId="2147483814"/>
            <pc:sldLayoutMk cId="2391091956" sldId="2147483809"/>
          </pc:sldLayoutMkLst>
        </pc:sldLayoutChg>
        <pc:sldLayoutChg chg="add del">
          <pc:chgData name="Elco" userId="a30d0dfc-f6ae-4047-819b-a48f2a42d239" providerId="ADAL" clId="{DBF00E1D-349D-404F-9055-5B7DBBAFE9A4}" dt="2021-02-01T15:22:49.284" v="74" actId="26606"/>
          <pc:sldLayoutMkLst>
            <pc:docMk/>
            <pc:sldMasterMk cId="2798381534" sldId="2147483814"/>
            <pc:sldLayoutMk cId="1233498128" sldId="2147483810"/>
          </pc:sldLayoutMkLst>
        </pc:sldLayoutChg>
        <pc:sldLayoutChg chg="add del">
          <pc:chgData name="Elco" userId="a30d0dfc-f6ae-4047-819b-a48f2a42d239" providerId="ADAL" clId="{DBF00E1D-349D-404F-9055-5B7DBBAFE9A4}" dt="2021-02-01T15:22:49.284" v="74" actId="26606"/>
          <pc:sldLayoutMkLst>
            <pc:docMk/>
            <pc:sldMasterMk cId="2798381534" sldId="2147483814"/>
            <pc:sldLayoutMk cId="1667863877" sldId="2147483811"/>
          </pc:sldLayoutMkLst>
        </pc:sldLayoutChg>
        <pc:sldLayoutChg chg="add del">
          <pc:chgData name="Elco" userId="a30d0dfc-f6ae-4047-819b-a48f2a42d239" providerId="ADAL" clId="{DBF00E1D-349D-404F-9055-5B7DBBAFE9A4}" dt="2021-02-01T15:22:49.284" v="74" actId="26606"/>
          <pc:sldLayoutMkLst>
            <pc:docMk/>
            <pc:sldMasterMk cId="2798381534" sldId="2147483814"/>
            <pc:sldLayoutMk cId="3363704809" sldId="2147483812"/>
          </pc:sldLayoutMkLst>
        </pc:sldLayoutChg>
        <pc:sldLayoutChg chg="add del">
          <pc:chgData name="Elco" userId="a30d0dfc-f6ae-4047-819b-a48f2a42d239" providerId="ADAL" clId="{DBF00E1D-349D-404F-9055-5B7DBBAFE9A4}" dt="2021-02-01T15:22:49.284" v="74" actId="26606"/>
          <pc:sldLayoutMkLst>
            <pc:docMk/>
            <pc:sldMasterMk cId="2798381534" sldId="2147483814"/>
            <pc:sldLayoutMk cId="2086760270" sldId="2147483813"/>
          </pc:sldLayoutMkLst>
        </pc:sldLayoutChg>
      </pc:sldMasterChg>
      <pc:sldMasterChg chg="add del addSldLayout delSldLayout">
        <pc:chgData name="Elco" userId="a30d0dfc-f6ae-4047-819b-a48f2a42d239" providerId="ADAL" clId="{DBF00E1D-349D-404F-9055-5B7DBBAFE9A4}" dt="2021-02-01T15:22:51.632" v="76" actId="26606"/>
        <pc:sldMasterMkLst>
          <pc:docMk/>
          <pc:sldMasterMk cId="1829864377" sldId="2147483827"/>
        </pc:sldMasterMkLst>
        <pc:sldLayoutChg chg="add del">
          <pc:chgData name="Elco" userId="a30d0dfc-f6ae-4047-819b-a48f2a42d239" providerId="ADAL" clId="{DBF00E1D-349D-404F-9055-5B7DBBAFE9A4}" dt="2021-02-01T15:22:51.632" v="76" actId="26606"/>
          <pc:sldLayoutMkLst>
            <pc:docMk/>
            <pc:sldMasterMk cId="1829864377" sldId="2147483827"/>
            <pc:sldLayoutMk cId="3190699174" sldId="2147483816"/>
          </pc:sldLayoutMkLst>
        </pc:sldLayoutChg>
        <pc:sldLayoutChg chg="add del">
          <pc:chgData name="Elco" userId="a30d0dfc-f6ae-4047-819b-a48f2a42d239" providerId="ADAL" clId="{DBF00E1D-349D-404F-9055-5B7DBBAFE9A4}" dt="2021-02-01T15:22:51.632" v="76" actId="26606"/>
          <pc:sldLayoutMkLst>
            <pc:docMk/>
            <pc:sldMasterMk cId="1829864377" sldId="2147483827"/>
            <pc:sldLayoutMk cId="1175171570" sldId="2147483817"/>
          </pc:sldLayoutMkLst>
        </pc:sldLayoutChg>
        <pc:sldLayoutChg chg="add del">
          <pc:chgData name="Elco" userId="a30d0dfc-f6ae-4047-819b-a48f2a42d239" providerId="ADAL" clId="{DBF00E1D-349D-404F-9055-5B7DBBAFE9A4}" dt="2021-02-01T15:22:51.632" v="76" actId="26606"/>
          <pc:sldLayoutMkLst>
            <pc:docMk/>
            <pc:sldMasterMk cId="1829864377" sldId="2147483827"/>
            <pc:sldLayoutMk cId="3082137354" sldId="2147483818"/>
          </pc:sldLayoutMkLst>
        </pc:sldLayoutChg>
        <pc:sldLayoutChg chg="add del">
          <pc:chgData name="Elco" userId="a30d0dfc-f6ae-4047-819b-a48f2a42d239" providerId="ADAL" clId="{DBF00E1D-349D-404F-9055-5B7DBBAFE9A4}" dt="2021-02-01T15:22:51.632" v="76" actId="26606"/>
          <pc:sldLayoutMkLst>
            <pc:docMk/>
            <pc:sldMasterMk cId="1829864377" sldId="2147483827"/>
            <pc:sldLayoutMk cId="3405542167" sldId="2147483819"/>
          </pc:sldLayoutMkLst>
        </pc:sldLayoutChg>
        <pc:sldLayoutChg chg="add del">
          <pc:chgData name="Elco" userId="a30d0dfc-f6ae-4047-819b-a48f2a42d239" providerId="ADAL" clId="{DBF00E1D-349D-404F-9055-5B7DBBAFE9A4}" dt="2021-02-01T15:22:51.632" v="76" actId="26606"/>
          <pc:sldLayoutMkLst>
            <pc:docMk/>
            <pc:sldMasterMk cId="1829864377" sldId="2147483827"/>
            <pc:sldLayoutMk cId="252527187" sldId="2147483820"/>
          </pc:sldLayoutMkLst>
        </pc:sldLayoutChg>
        <pc:sldLayoutChg chg="add del">
          <pc:chgData name="Elco" userId="a30d0dfc-f6ae-4047-819b-a48f2a42d239" providerId="ADAL" clId="{DBF00E1D-349D-404F-9055-5B7DBBAFE9A4}" dt="2021-02-01T15:22:51.632" v="76" actId="26606"/>
          <pc:sldLayoutMkLst>
            <pc:docMk/>
            <pc:sldMasterMk cId="1829864377" sldId="2147483827"/>
            <pc:sldLayoutMk cId="135311836" sldId="2147483821"/>
          </pc:sldLayoutMkLst>
        </pc:sldLayoutChg>
        <pc:sldLayoutChg chg="add del">
          <pc:chgData name="Elco" userId="a30d0dfc-f6ae-4047-819b-a48f2a42d239" providerId="ADAL" clId="{DBF00E1D-349D-404F-9055-5B7DBBAFE9A4}" dt="2021-02-01T15:22:51.632" v="76" actId="26606"/>
          <pc:sldLayoutMkLst>
            <pc:docMk/>
            <pc:sldMasterMk cId="1829864377" sldId="2147483827"/>
            <pc:sldLayoutMk cId="1596503833" sldId="2147483822"/>
          </pc:sldLayoutMkLst>
        </pc:sldLayoutChg>
        <pc:sldLayoutChg chg="add del">
          <pc:chgData name="Elco" userId="a30d0dfc-f6ae-4047-819b-a48f2a42d239" providerId="ADAL" clId="{DBF00E1D-349D-404F-9055-5B7DBBAFE9A4}" dt="2021-02-01T15:22:51.632" v="76" actId="26606"/>
          <pc:sldLayoutMkLst>
            <pc:docMk/>
            <pc:sldMasterMk cId="1829864377" sldId="2147483827"/>
            <pc:sldLayoutMk cId="1601604185" sldId="2147483823"/>
          </pc:sldLayoutMkLst>
        </pc:sldLayoutChg>
        <pc:sldLayoutChg chg="add del">
          <pc:chgData name="Elco" userId="a30d0dfc-f6ae-4047-819b-a48f2a42d239" providerId="ADAL" clId="{DBF00E1D-349D-404F-9055-5B7DBBAFE9A4}" dt="2021-02-01T15:22:51.632" v="76" actId="26606"/>
          <pc:sldLayoutMkLst>
            <pc:docMk/>
            <pc:sldMasterMk cId="1829864377" sldId="2147483827"/>
            <pc:sldLayoutMk cId="1938724405" sldId="2147483824"/>
          </pc:sldLayoutMkLst>
        </pc:sldLayoutChg>
        <pc:sldLayoutChg chg="add del">
          <pc:chgData name="Elco" userId="a30d0dfc-f6ae-4047-819b-a48f2a42d239" providerId="ADAL" clId="{DBF00E1D-349D-404F-9055-5B7DBBAFE9A4}" dt="2021-02-01T15:22:51.632" v="76" actId="26606"/>
          <pc:sldLayoutMkLst>
            <pc:docMk/>
            <pc:sldMasterMk cId="1829864377" sldId="2147483827"/>
            <pc:sldLayoutMk cId="1390122116" sldId="2147483825"/>
          </pc:sldLayoutMkLst>
        </pc:sldLayoutChg>
        <pc:sldLayoutChg chg="add del">
          <pc:chgData name="Elco" userId="a30d0dfc-f6ae-4047-819b-a48f2a42d239" providerId="ADAL" clId="{DBF00E1D-349D-404F-9055-5B7DBBAFE9A4}" dt="2021-02-01T15:22:51.632" v="76" actId="26606"/>
          <pc:sldLayoutMkLst>
            <pc:docMk/>
            <pc:sldMasterMk cId="1829864377" sldId="2147483827"/>
            <pc:sldLayoutMk cId="2172465311" sldId="214748382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7C33A-496F-47B9-BB1C-4D4C94D4661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222779-A73F-4652-A496-17F6D69056B8}">
      <dgm:prSet/>
      <dgm:spPr/>
      <dgm:t>
        <a:bodyPr/>
        <a:lstStyle/>
        <a:p>
          <a:r>
            <a:rPr lang="nl-NL"/>
            <a:t>Anaconda</a:t>
          </a:r>
          <a:endParaRPr lang="en-US"/>
        </a:p>
      </dgm:t>
    </dgm:pt>
    <dgm:pt modelId="{9E0478E3-617A-4DEA-8581-2F20009D558B}" type="parTrans" cxnId="{E3103E11-ADC3-4E33-BB4E-A5BCC424E6D1}">
      <dgm:prSet/>
      <dgm:spPr/>
      <dgm:t>
        <a:bodyPr/>
        <a:lstStyle/>
        <a:p>
          <a:endParaRPr lang="en-US"/>
        </a:p>
      </dgm:t>
    </dgm:pt>
    <dgm:pt modelId="{9AFC6C10-24E3-4522-8B21-11C464AB8258}" type="sibTrans" cxnId="{E3103E11-ADC3-4E33-BB4E-A5BCC424E6D1}">
      <dgm:prSet/>
      <dgm:spPr/>
      <dgm:t>
        <a:bodyPr/>
        <a:lstStyle/>
        <a:p>
          <a:endParaRPr lang="en-US"/>
        </a:p>
      </dgm:t>
    </dgm:pt>
    <dgm:pt modelId="{72DA84BC-5EE7-4CBA-9F4F-A715DDE27A15}">
      <dgm:prSet/>
      <dgm:spPr/>
      <dgm:t>
        <a:bodyPr/>
        <a:lstStyle/>
        <a:p>
          <a:r>
            <a:rPr lang="nl-NL"/>
            <a:t>SAS</a:t>
          </a:r>
          <a:endParaRPr lang="en-US"/>
        </a:p>
      </dgm:t>
    </dgm:pt>
    <dgm:pt modelId="{06728CEF-2CDD-48D5-8C87-68FDDAFC04D5}" type="parTrans" cxnId="{C0206389-B168-4987-8E35-27C539825948}">
      <dgm:prSet/>
      <dgm:spPr/>
      <dgm:t>
        <a:bodyPr/>
        <a:lstStyle/>
        <a:p>
          <a:endParaRPr lang="en-US"/>
        </a:p>
      </dgm:t>
    </dgm:pt>
    <dgm:pt modelId="{30B3403C-0A1A-4EB7-84E7-5DCFA73C93EC}" type="sibTrans" cxnId="{C0206389-B168-4987-8E35-27C539825948}">
      <dgm:prSet/>
      <dgm:spPr/>
      <dgm:t>
        <a:bodyPr/>
        <a:lstStyle/>
        <a:p>
          <a:endParaRPr lang="en-US"/>
        </a:p>
      </dgm:t>
    </dgm:pt>
    <dgm:pt modelId="{F43587D5-5374-4990-9C76-DB2DDEA53080}">
      <dgm:prSet/>
      <dgm:spPr/>
      <dgm:t>
        <a:bodyPr/>
        <a:lstStyle/>
        <a:p>
          <a:r>
            <a:rPr lang="nl-NL"/>
            <a:t>D3.js</a:t>
          </a:r>
          <a:endParaRPr lang="en-US"/>
        </a:p>
      </dgm:t>
    </dgm:pt>
    <dgm:pt modelId="{BC1014EA-8582-4558-8F5C-EF77FBE7A86C}" type="parTrans" cxnId="{FCB17F68-C31E-4443-8F29-FA6D243F52D2}">
      <dgm:prSet/>
      <dgm:spPr/>
      <dgm:t>
        <a:bodyPr/>
        <a:lstStyle/>
        <a:p>
          <a:endParaRPr lang="en-US"/>
        </a:p>
      </dgm:t>
    </dgm:pt>
    <dgm:pt modelId="{646F8645-BB99-4DA6-908D-EF5C6924420E}" type="sibTrans" cxnId="{FCB17F68-C31E-4443-8F29-FA6D243F52D2}">
      <dgm:prSet/>
      <dgm:spPr/>
      <dgm:t>
        <a:bodyPr/>
        <a:lstStyle/>
        <a:p>
          <a:endParaRPr lang="en-US"/>
        </a:p>
      </dgm:t>
    </dgm:pt>
    <dgm:pt modelId="{24BC49F3-9F41-4939-91AB-4BEBE277BE42}">
      <dgm:prSet/>
      <dgm:spPr/>
      <dgm:t>
        <a:bodyPr/>
        <a:lstStyle/>
        <a:p>
          <a:r>
            <a:rPr lang="nl-NL"/>
            <a:t>Excel</a:t>
          </a:r>
          <a:endParaRPr lang="en-US"/>
        </a:p>
      </dgm:t>
    </dgm:pt>
    <dgm:pt modelId="{37D361CE-9CEF-4A76-9491-51EB9937DBEC}" type="parTrans" cxnId="{C05EE20E-C4D6-4CE9-8A13-333095DE7893}">
      <dgm:prSet/>
      <dgm:spPr/>
      <dgm:t>
        <a:bodyPr/>
        <a:lstStyle/>
        <a:p>
          <a:endParaRPr lang="en-US"/>
        </a:p>
      </dgm:t>
    </dgm:pt>
    <dgm:pt modelId="{3BFF8743-D413-4A06-B5AB-F9C02EB4AE78}" type="sibTrans" cxnId="{C05EE20E-C4D6-4CE9-8A13-333095DE7893}">
      <dgm:prSet/>
      <dgm:spPr/>
      <dgm:t>
        <a:bodyPr/>
        <a:lstStyle/>
        <a:p>
          <a:endParaRPr lang="en-US"/>
        </a:p>
      </dgm:t>
    </dgm:pt>
    <dgm:pt modelId="{40500917-F6AA-429A-B279-7B3069DF9715}">
      <dgm:prSet/>
      <dgm:spPr/>
      <dgm:t>
        <a:bodyPr/>
        <a:lstStyle/>
        <a:p>
          <a:r>
            <a:rPr lang="nl-NL"/>
            <a:t>Jupyter (meegeleverd in Anaconda)</a:t>
          </a:r>
          <a:endParaRPr lang="en-US"/>
        </a:p>
      </dgm:t>
    </dgm:pt>
    <dgm:pt modelId="{A08EC852-756E-42EC-BDBC-AC67494D17EA}" type="parTrans" cxnId="{29900EBC-0272-4E36-895D-571DDE9E24F5}">
      <dgm:prSet/>
      <dgm:spPr/>
      <dgm:t>
        <a:bodyPr/>
        <a:lstStyle/>
        <a:p>
          <a:endParaRPr lang="en-US"/>
        </a:p>
      </dgm:t>
    </dgm:pt>
    <dgm:pt modelId="{F2E3386F-CD68-4731-9780-48C77DF3A880}" type="sibTrans" cxnId="{29900EBC-0272-4E36-895D-571DDE9E24F5}">
      <dgm:prSet/>
      <dgm:spPr/>
      <dgm:t>
        <a:bodyPr/>
        <a:lstStyle/>
        <a:p>
          <a:endParaRPr lang="en-US"/>
        </a:p>
      </dgm:t>
    </dgm:pt>
    <dgm:pt modelId="{816156C8-B749-427A-B532-9E8A278B85B3}">
      <dgm:prSet/>
      <dgm:spPr/>
      <dgm:t>
        <a:bodyPr/>
        <a:lstStyle/>
        <a:p>
          <a:r>
            <a:rPr lang="nl-NL"/>
            <a:t>Apache Spark</a:t>
          </a:r>
          <a:endParaRPr lang="en-US"/>
        </a:p>
      </dgm:t>
    </dgm:pt>
    <dgm:pt modelId="{BBA01842-5A0F-4386-9216-9ED3E9DBF718}" type="parTrans" cxnId="{0A43EF70-A395-441D-B3CB-D8EB8F557513}">
      <dgm:prSet/>
      <dgm:spPr/>
      <dgm:t>
        <a:bodyPr/>
        <a:lstStyle/>
        <a:p>
          <a:endParaRPr lang="en-US"/>
        </a:p>
      </dgm:t>
    </dgm:pt>
    <dgm:pt modelId="{E4452B38-6F3C-4FC0-BA3C-3BEBC4841DA0}" type="sibTrans" cxnId="{0A43EF70-A395-441D-B3CB-D8EB8F557513}">
      <dgm:prSet/>
      <dgm:spPr/>
      <dgm:t>
        <a:bodyPr/>
        <a:lstStyle/>
        <a:p>
          <a:endParaRPr lang="en-US"/>
        </a:p>
      </dgm:t>
    </dgm:pt>
    <dgm:pt modelId="{269C979E-7359-46C6-80AF-C2267C497E0A}">
      <dgm:prSet/>
      <dgm:spPr/>
      <dgm:t>
        <a:bodyPr/>
        <a:lstStyle/>
        <a:p>
          <a:pPr rtl="0"/>
          <a:r>
            <a:rPr lang="nl-NL">
              <a:latin typeface="Avenir Next LT Pro"/>
            </a:rPr>
            <a:t>Apache Hadoop</a:t>
          </a:r>
          <a:endParaRPr lang="en-US"/>
        </a:p>
      </dgm:t>
    </dgm:pt>
    <dgm:pt modelId="{7C7813FA-7561-4403-850D-20DFCF144D7C}" type="parTrans" cxnId="{C84C97DE-F4E5-4C2C-AC08-5E8BA2BB9F8A}">
      <dgm:prSet/>
      <dgm:spPr/>
      <dgm:t>
        <a:bodyPr/>
        <a:lstStyle/>
        <a:p>
          <a:endParaRPr lang="en-US"/>
        </a:p>
      </dgm:t>
    </dgm:pt>
    <dgm:pt modelId="{272577E4-DCC1-44A9-8F5A-4C995B703943}" type="sibTrans" cxnId="{C84C97DE-F4E5-4C2C-AC08-5E8BA2BB9F8A}">
      <dgm:prSet/>
      <dgm:spPr/>
      <dgm:t>
        <a:bodyPr/>
        <a:lstStyle/>
        <a:p>
          <a:endParaRPr lang="en-US"/>
        </a:p>
      </dgm:t>
    </dgm:pt>
    <dgm:pt modelId="{DF9D32AB-A8F5-477C-9167-EC8FBC24A5EF}">
      <dgm:prSet/>
      <dgm:spPr/>
      <dgm:t>
        <a:bodyPr/>
        <a:lstStyle/>
        <a:p>
          <a:r>
            <a:rPr lang="nl-NL"/>
            <a:t>MATLAB</a:t>
          </a:r>
          <a:endParaRPr lang="en-US"/>
        </a:p>
      </dgm:t>
    </dgm:pt>
    <dgm:pt modelId="{D38D2514-06A9-4726-AF03-05414E2258B4}" type="parTrans" cxnId="{F6874FDE-6E09-49EA-B48E-4551B60D852B}">
      <dgm:prSet/>
      <dgm:spPr/>
      <dgm:t>
        <a:bodyPr/>
        <a:lstStyle/>
        <a:p>
          <a:endParaRPr lang="en-US"/>
        </a:p>
      </dgm:t>
    </dgm:pt>
    <dgm:pt modelId="{B31C86E9-BED8-4605-B209-14EAECCD9679}" type="sibTrans" cxnId="{F6874FDE-6E09-49EA-B48E-4551B60D852B}">
      <dgm:prSet/>
      <dgm:spPr/>
      <dgm:t>
        <a:bodyPr/>
        <a:lstStyle/>
        <a:p>
          <a:endParaRPr lang="en-US"/>
        </a:p>
      </dgm:t>
    </dgm:pt>
    <dgm:pt modelId="{477B942B-A246-40FD-817C-4EF4B2C3A0B2}">
      <dgm:prSet/>
      <dgm:spPr/>
      <dgm:t>
        <a:bodyPr/>
        <a:lstStyle/>
        <a:p>
          <a:r>
            <a:rPr lang="nl-NL"/>
            <a:t>BigML</a:t>
          </a:r>
          <a:endParaRPr lang="en-US"/>
        </a:p>
      </dgm:t>
    </dgm:pt>
    <dgm:pt modelId="{7879F402-3444-4CDB-A824-EE7FB5AA489D}" type="parTrans" cxnId="{A054F325-84B7-4C41-A0A3-32C11AEF2306}">
      <dgm:prSet/>
      <dgm:spPr/>
      <dgm:t>
        <a:bodyPr/>
        <a:lstStyle/>
        <a:p>
          <a:endParaRPr lang="en-US"/>
        </a:p>
      </dgm:t>
    </dgm:pt>
    <dgm:pt modelId="{E3EE8A13-7D2C-4D14-8E8C-4E42C3D1C2C2}" type="sibTrans" cxnId="{A054F325-84B7-4C41-A0A3-32C11AEF2306}">
      <dgm:prSet/>
      <dgm:spPr/>
      <dgm:t>
        <a:bodyPr/>
        <a:lstStyle/>
        <a:p>
          <a:endParaRPr lang="en-US"/>
        </a:p>
      </dgm:t>
    </dgm:pt>
    <dgm:pt modelId="{67C5D7A6-7ABA-46F1-BD3B-12227D4D0A32}">
      <dgm:prSet/>
      <dgm:spPr/>
      <dgm:t>
        <a:bodyPr/>
        <a:lstStyle/>
        <a:p>
          <a:r>
            <a:rPr lang="nl-NL"/>
            <a:t>Tableau</a:t>
          </a:r>
          <a:endParaRPr lang="en-US"/>
        </a:p>
      </dgm:t>
    </dgm:pt>
    <dgm:pt modelId="{2CA80A4C-2E95-4D4A-AE8A-E97EC26E7DA0}" type="parTrans" cxnId="{4543383E-B92C-4B03-93AC-237191B197D5}">
      <dgm:prSet/>
      <dgm:spPr/>
      <dgm:t>
        <a:bodyPr/>
        <a:lstStyle/>
        <a:p>
          <a:endParaRPr lang="en-US"/>
        </a:p>
      </dgm:t>
    </dgm:pt>
    <dgm:pt modelId="{60595C15-3627-45E1-9619-5652FEC38968}" type="sibTrans" cxnId="{4543383E-B92C-4B03-93AC-237191B197D5}">
      <dgm:prSet/>
      <dgm:spPr/>
      <dgm:t>
        <a:bodyPr/>
        <a:lstStyle/>
        <a:p>
          <a:endParaRPr lang="en-US"/>
        </a:p>
      </dgm:t>
    </dgm:pt>
    <dgm:pt modelId="{31D27D29-10EE-4DD6-B23E-0B980D636FE6}" type="pres">
      <dgm:prSet presAssocID="{7527C33A-496F-47B9-BB1C-4D4C94D4661F}" presName="diagram" presStyleCnt="0">
        <dgm:presLayoutVars>
          <dgm:dir/>
          <dgm:resizeHandles val="exact"/>
        </dgm:presLayoutVars>
      </dgm:prSet>
      <dgm:spPr/>
    </dgm:pt>
    <dgm:pt modelId="{A93905FF-405E-4328-B34F-5A70AF078270}" type="pres">
      <dgm:prSet presAssocID="{B4222779-A73F-4652-A496-17F6D69056B8}" presName="node" presStyleLbl="node1" presStyleIdx="0" presStyleCnt="10">
        <dgm:presLayoutVars>
          <dgm:bulletEnabled val="1"/>
        </dgm:presLayoutVars>
      </dgm:prSet>
      <dgm:spPr/>
    </dgm:pt>
    <dgm:pt modelId="{D7C33650-346C-47EC-98AA-9472C65CD83E}" type="pres">
      <dgm:prSet presAssocID="{9AFC6C10-24E3-4522-8B21-11C464AB8258}" presName="sibTrans" presStyleCnt="0"/>
      <dgm:spPr/>
    </dgm:pt>
    <dgm:pt modelId="{8EFBA230-B737-4BE8-BD13-7F7699EA7E7D}" type="pres">
      <dgm:prSet presAssocID="{72DA84BC-5EE7-4CBA-9F4F-A715DDE27A15}" presName="node" presStyleLbl="node1" presStyleIdx="1" presStyleCnt="10">
        <dgm:presLayoutVars>
          <dgm:bulletEnabled val="1"/>
        </dgm:presLayoutVars>
      </dgm:prSet>
      <dgm:spPr/>
    </dgm:pt>
    <dgm:pt modelId="{94016B79-FD85-406E-92E2-A11147A03D42}" type="pres">
      <dgm:prSet presAssocID="{30B3403C-0A1A-4EB7-84E7-5DCFA73C93EC}" presName="sibTrans" presStyleCnt="0"/>
      <dgm:spPr/>
    </dgm:pt>
    <dgm:pt modelId="{74EB7A1B-CF69-47E1-9E87-6F683805AE49}" type="pres">
      <dgm:prSet presAssocID="{F43587D5-5374-4990-9C76-DB2DDEA53080}" presName="node" presStyleLbl="node1" presStyleIdx="2" presStyleCnt="10">
        <dgm:presLayoutVars>
          <dgm:bulletEnabled val="1"/>
        </dgm:presLayoutVars>
      </dgm:prSet>
      <dgm:spPr/>
    </dgm:pt>
    <dgm:pt modelId="{C49A4D96-E5A4-445F-9D6A-DACB550CE89B}" type="pres">
      <dgm:prSet presAssocID="{646F8645-BB99-4DA6-908D-EF5C6924420E}" presName="sibTrans" presStyleCnt="0"/>
      <dgm:spPr/>
    </dgm:pt>
    <dgm:pt modelId="{BB62B9D4-178B-4E9A-9859-40A73B788233}" type="pres">
      <dgm:prSet presAssocID="{24BC49F3-9F41-4939-91AB-4BEBE277BE42}" presName="node" presStyleLbl="node1" presStyleIdx="3" presStyleCnt="10">
        <dgm:presLayoutVars>
          <dgm:bulletEnabled val="1"/>
        </dgm:presLayoutVars>
      </dgm:prSet>
      <dgm:spPr/>
    </dgm:pt>
    <dgm:pt modelId="{A6274FFD-BEEA-412B-8FA0-89D9A3804093}" type="pres">
      <dgm:prSet presAssocID="{3BFF8743-D413-4A06-B5AB-F9C02EB4AE78}" presName="sibTrans" presStyleCnt="0"/>
      <dgm:spPr/>
    </dgm:pt>
    <dgm:pt modelId="{3F4ACAD0-BAF3-40DD-ADB3-38A8EF6C7904}" type="pres">
      <dgm:prSet presAssocID="{40500917-F6AA-429A-B279-7B3069DF9715}" presName="node" presStyleLbl="node1" presStyleIdx="4" presStyleCnt="10">
        <dgm:presLayoutVars>
          <dgm:bulletEnabled val="1"/>
        </dgm:presLayoutVars>
      </dgm:prSet>
      <dgm:spPr/>
    </dgm:pt>
    <dgm:pt modelId="{6FA13E90-1669-48FD-9B58-5242BFF51444}" type="pres">
      <dgm:prSet presAssocID="{F2E3386F-CD68-4731-9780-48C77DF3A880}" presName="sibTrans" presStyleCnt="0"/>
      <dgm:spPr/>
    </dgm:pt>
    <dgm:pt modelId="{0D0DE65C-B5DC-4147-897D-BFD7A9FA98F5}" type="pres">
      <dgm:prSet presAssocID="{816156C8-B749-427A-B532-9E8A278B85B3}" presName="node" presStyleLbl="node1" presStyleIdx="5" presStyleCnt="10">
        <dgm:presLayoutVars>
          <dgm:bulletEnabled val="1"/>
        </dgm:presLayoutVars>
      </dgm:prSet>
      <dgm:spPr/>
    </dgm:pt>
    <dgm:pt modelId="{96AFD2A8-EF9D-4088-9479-90BB2DE70607}" type="pres">
      <dgm:prSet presAssocID="{E4452B38-6F3C-4FC0-BA3C-3BEBC4841DA0}" presName="sibTrans" presStyleCnt="0"/>
      <dgm:spPr/>
    </dgm:pt>
    <dgm:pt modelId="{B221C6BF-A6C4-4FB7-8F50-2C752D37048B}" type="pres">
      <dgm:prSet presAssocID="{269C979E-7359-46C6-80AF-C2267C497E0A}" presName="node" presStyleLbl="node1" presStyleIdx="6" presStyleCnt="10">
        <dgm:presLayoutVars>
          <dgm:bulletEnabled val="1"/>
        </dgm:presLayoutVars>
      </dgm:prSet>
      <dgm:spPr/>
    </dgm:pt>
    <dgm:pt modelId="{D2BF0A00-A7D4-4DDA-9E9E-8FEC877E498E}" type="pres">
      <dgm:prSet presAssocID="{272577E4-DCC1-44A9-8F5A-4C995B703943}" presName="sibTrans" presStyleCnt="0"/>
      <dgm:spPr/>
    </dgm:pt>
    <dgm:pt modelId="{76B15EBD-FA43-496F-85F5-12A1343425B7}" type="pres">
      <dgm:prSet presAssocID="{DF9D32AB-A8F5-477C-9167-EC8FBC24A5EF}" presName="node" presStyleLbl="node1" presStyleIdx="7" presStyleCnt="10">
        <dgm:presLayoutVars>
          <dgm:bulletEnabled val="1"/>
        </dgm:presLayoutVars>
      </dgm:prSet>
      <dgm:spPr/>
    </dgm:pt>
    <dgm:pt modelId="{E2B70261-809F-4C13-AF06-4B8487B1CE97}" type="pres">
      <dgm:prSet presAssocID="{B31C86E9-BED8-4605-B209-14EAECCD9679}" presName="sibTrans" presStyleCnt="0"/>
      <dgm:spPr/>
    </dgm:pt>
    <dgm:pt modelId="{7A97799F-802F-4B60-9F24-FB449226F926}" type="pres">
      <dgm:prSet presAssocID="{477B942B-A246-40FD-817C-4EF4B2C3A0B2}" presName="node" presStyleLbl="node1" presStyleIdx="8" presStyleCnt="10">
        <dgm:presLayoutVars>
          <dgm:bulletEnabled val="1"/>
        </dgm:presLayoutVars>
      </dgm:prSet>
      <dgm:spPr/>
    </dgm:pt>
    <dgm:pt modelId="{7BEA7A87-9AE0-4AEA-AB2F-4BE397B33143}" type="pres">
      <dgm:prSet presAssocID="{E3EE8A13-7D2C-4D14-8E8C-4E42C3D1C2C2}" presName="sibTrans" presStyleCnt="0"/>
      <dgm:spPr/>
    </dgm:pt>
    <dgm:pt modelId="{578F692F-5180-4929-B3E5-E49B4C6FA2B5}" type="pres">
      <dgm:prSet presAssocID="{67C5D7A6-7ABA-46F1-BD3B-12227D4D0A32}" presName="node" presStyleLbl="node1" presStyleIdx="9" presStyleCnt="10">
        <dgm:presLayoutVars>
          <dgm:bulletEnabled val="1"/>
        </dgm:presLayoutVars>
      </dgm:prSet>
      <dgm:spPr/>
    </dgm:pt>
  </dgm:ptLst>
  <dgm:cxnLst>
    <dgm:cxn modelId="{FB6C3D02-C149-4FF7-9108-E57D899E4C7C}" type="presOf" srcId="{477B942B-A246-40FD-817C-4EF4B2C3A0B2}" destId="{7A97799F-802F-4B60-9F24-FB449226F926}" srcOrd="0" destOrd="0" presId="urn:microsoft.com/office/officeart/2005/8/layout/default"/>
    <dgm:cxn modelId="{C05EE20E-C4D6-4CE9-8A13-333095DE7893}" srcId="{7527C33A-496F-47B9-BB1C-4D4C94D4661F}" destId="{24BC49F3-9F41-4939-91AB-4BEBE277BE42}" srcOrd="3" destOrd="0" parTransId="{37D361CE-9CEF-4A76-9491-51EB9937DBEC}" sibTransId="{3BFF8743-D413-4A06-B5AB-F9C02EB4AE78}"/>
    <dgm:cxn modelId="{E3103E11-ADC3-4E33-BB4E-A5BCC424E6D1}" srcId="{7527C33A-496F-47B9-BB1C-4D4C94D4661F}" destId="{B4222779-A73F-4652-A496-17F6D69056B8}" srcOrd="0" destOrd="0" parTransId="{9E0478E3-617A-4DEA-8581-2F20009D558B}" sibTransId="{9AFC6C10-24E3-4522-8B21-11C464AB8258}"/>
    <dgm:cxn modelId="{7655A421-A7BE-4A69-8034-271BFB696356}" type="presOf" srcId="{24BC49F3-9F41-4939-91AB-4BEBE277BE42}" destId="{BB62B9D4-178B-4E9A-9859-40A73B788233}" srcOrd="0" destOrd="0" presId="urn:microsoft.com/office/officeart/2005/8/layout/default"/>
    <dgm:cxn modelId="{A054F325-84B7-4C41-A0A3-32C11AEF2306}" srcId="{7527C33A-496F-47B9-BB1C-4D4C94D4661F}" destId="{477B942B-A246-40FD-817C-4EF4B2C3A0B2}" srcOrd="8" destOrd="0" parTransId="{7879F402-3444-4CDB-A824-EE7FB5AA489D}" sibTransId="{E3EE8A13-7D2C-4D14-8E8C-4E42C3D1C2C2}"/>
    <dgm:cxn modelId="{2F62F43A-E395-4758-8891-9F358CFF666C}" type="presOf" srcId="{B4222779-A73F-4652-A496-17F6D69056B8}" destId="{A93905FF-405E-4328-B34F-5A70AF078270}" srcOrd="0" destOrd="0" presId="urn:microsoft.com/office/officeart/2005/8/layout/default"/>
    <dgm:cxn modelId="{4543383E-B92C-4B03-93AC-237191B197D5}" srcId="{7527C33A-496F-47B9-BB1C-4D4C94D4661F}" destId="{67C5D7A6-7ABA-46F1-BD3B-12227D4D0A32}" srcOrd="9" destOrd="0" parTransId="{2CA80A4C-2E95-4D4A-AE8A-E97EC26E7DA0}" sibTransId="{60595C15-3627-45E1-9619-5652FEC38968}"/>
    <dgm:cxn modelId="{E031CA65-D5AD-4F34-84B3-4EF792543454}" type="presOf" srcId="{67C5D7A6-7ABA-46F1-BD3B-12227D4D0A32}" destId="{578F692F-5180-4929-B3E5-E49B4C6FA2B5}" srcOrd="0" destOrd="0" presId="urn:microsoft.com/office/officeart/2005/8/layout/default"/>
    <dgm:cxn modelId="{FCB17F68-C31E-4443-8F29-FA6D243F52D2}" srcId="{7527C33A-496F-47B9-BB1C-4D4C94D4661F}" destId="{F43587D5-5374-4990-9C76-DB2DDEA53080}" srcOrd="2" destOrd="0" parTransId="{BC1014EA-8582-4558-8F5C-EF77FBE7A86C}" sibTransId="{646F8645-BB99-4DA6-908D-EF5C6924420E}"/>
    <dgm:cxn modelId="{13C8A34A-9B7A-4FCB-81D3-3B090B3675C4}" type="presOf" srcId="{816156C8-B749-427A-B532-9E8A278B85B3}" destId="{0D0DE65C-B5DC-4147-897D-BFD7A9FA98F5}" srcOrd="0" destOrd="0" presId="urn:microsoft.com/office/officeart/2005/8/layout/default"/>
    <dgm:cxn modelId="{8598436F-8E24-4F5E-8C8A-E08F23921300}" type="presOf" srcId="{40500917-F6AA-429A-B279-7B3069DF9715}" destId="{3F4ACAD0-BAF3-40DD-ADB3-38A8EF6C7904}" srcOrd="0" destOrd="0" presId="urn:microsoft.com/office/officeart/2005/8/layout/default"/>
    <dgm:cxn modelId="{0A43EF70-A395-441D-B3CB-D8EB8F557513}" srcId="{7527C33A-496F-47B9-BB1C-4D4C94D4661F}" destId="{816156C8-B749-427A-B532-9E8A278B85B3}" srcOrd="5" destOrd="0" parTransId="{BBA01842-5A0F-4386-9216-9ED3E9DBF718}" sibTransId="{E4452B38-6F3C-4FC0-BA3C-3BEBC4841DA0}"/>
    <dgm:cxn modelId="{C0206389-B168-4987-8E35-27C539825948}" srcId="{7527C33A-496F-47B9-BB1C-4D4C94D4661F}" destId="{72DA84BC-5EE7-4CBA-9F4F-A715DDE27A15}" srcOrd="1" destOrd="0" parTransId="{06728CEF-2CDD-48D5-8C87-68FDDAFC04D5}" sibTransId="{30B3403C-0A1A-4EB7-84E7-5DCFA73C93EC}"/>
    <dgm:cxn modelId="{0F6A37A8-CA51-4110-8AFB-903650854BF3}" type="presOf" srcId="{72DA84BC-5EE7-4CBA-9F4F-A715DDE27A15}" destId="{8EFBA230-B737-4BE8-BD13-7F7699EA7E7D}" srcOrd="0" destOrd="0" presId="urn:microsoft.com/office/officeart/2005/8/layout/default"/>
    <dgm:cxn modelId="{6A8A61BA-A421-4BED-BF0E-F9176F7D747D}" type="presOf" srcId="{7527C33A-496F-47B9-BB1C-4D4C94D4661F}" destId="{31D27D29-10EE-4DD6-B23E-0B980D636FE6}" srcOrd="0" destOrd="0" presId="urn:microsoft.com/office/officeart/2005/8/layout/default"/>
    <dgm:cxn modelId="{29900EBC-0272-4E36-895D-571DDE9E24F5}" srcId="{7527C33A-496F-47B9-BB1C-4D4C94D4661F}" destId="{40500917-F6AA-429A-B279-7B3069DF9715}" srcOrd="4" destOrd="0" parTransId="{A08EC852-756E-42EC-BDBC-AC67494D17EA}" sibTransId="{F2E3386F-CD68-4731-9780-48C77DF3A880}"/>
    <dgm:cxn modelId="{F56FD8D6-69D3-4324-97F6-231632A5D05C}" type="presOf" srcId="{269C979E-7359-46C6-80AF-C2267C497E0A}" destId="{B221C6BF-A6C4-4FB7-8F50-2C752D37048B}" srcOrd="0" destOrd="0" presId="urn:microsoft.com/office/officeart/2005/8/layout/default"/>
    <dgm:cxn modelId="{984FF0DD-6026-4FA4-BEFC-1EC199666147}" type="presOf" srcId="{DF9D32AB-A8F5-477C-9167-EC8FBC24A5EF}" destId="{76B15EBD-FA43-496F-85F5-12A1343425B7}" srcOrd="0" destOrd="0" presId="urn:microsoft.com/office/officeart/2005/8/layout/default"/>
    <dgm:cxn modelId="{F6874FDE-6E09-49EA-B48E-4551B60D852B}" srcId="{7527C33A-496F-47B9-BB1C-4D4C94D4661F}" destId="{DF9D32AB-A8F5-477C-9167-EC8FBC24A5EF}" srcOrd="7" destOrd="0" parTransId="{D38D2514-06A9-4726-AF03-05414E2258B4}" sibTransId="{B31C86E9-BED8-4605-B209-14EAECCD9679}"/>
    <dgm:cxn modelId="{C84C97DE-F4E5-4C2C-AC08-5E8BA2BB9F8A}" srcId="{7527C33A-496F-47B9-BB1C-4D4C94D4661F}" destId="{269C979E-7359-46C6-80AF-C2267C497E0A}" srcOrd="6" destOrd="0" parTransId="{7C7813FA-7561-4403-850D-20DFCF144D7C}" sibTransId="{272577E4-DCC1-44A9-8F5A-4C995B703943}"/>
    <dgm:cxn modelId="{AD33F8E6-9AEE-4EBE-8101-126E8CDEFF67}" type="presOf" srcId="{F43587D5-5374-4990-9C76-DB2DDEA53080}" destId="{74EB7A1B-CF69-47E1-9E87-6F683805AE49}" srcOrd="0" destOrd="0" presId="urn:microsoft.com/office/officeart/2005/8/layout/default"/>
    <dgm:cxn modelId="{5D42BD6D-A54D-4B52-A680-BD26EDE081AB}" type="presParOf" srcId="{31D27D29-10EE-4DD6-B23E-0B980D636FE6}" destId="{A93905FF-405E-4328-B34F-5A70AF078270}" srcOrd="0" destOrd="0" presId="urn:microsoft.com/office/officeart/2005/8/layout/default"/>
    <dgm:cxn modelId="{9F3F91F7-BC18-4673-B689-3BD0DF1F0FB3}" type="presParOf" srcId="{31D27D29-10EE-4DD6-B23E-0B980D636FE6}" destId="{D7C33650-346C-47EC-98AA-9472C65CD83E}" srcOrd="1" destOrd="0" presId="urn:microsoft.com/office/officeart/2005/8/layout/default"/>
    <dgm:cxn modelId="{4D8E31D5-6C5C-4E95-B120-0110C3ABA095}" type="presParOf" srcId="{31D27D29-10EE-4DD6-B23E-0B980D636FE6}" destId="{8EFBA230-B737-4BE8-BD13-7F7699EA7E7D}" srcOrd="2" destOrd="0" presId="urn:microsoft.com/office/officeart/2005/8/layout/default"/>
    <dgm:cxn modelId="{507E718D-7C82-4586-9F60-626F91C0982C}" type="presParOf" srcId="{31D27D29-10EE-4DD6-B23E-0B980D636FE6}" destId="{94016B79-FD85-406E-92E2-A11147A03D42}" srcOrd="3" destOrd="0" presId="urn:microsoft.com/office/officeart/2005/8/layout/default"/>
    <dgm:cxn modelId="{37895485-D25A-4447-892F-2D377B0E0AC6}" type="presParOf" srcId="{31D27D29-10EE-4DD6-B23E-0B980D636FE6}" destId="{74EB7A1B-CF69-47E1-9E87-6F683805AE49}" srcOrd="4" destOrd="0" presId="urn:microsoft.com/office/officeart/2005/8/layout/default"/>
    <dgm:cxn modelId="{B525CD50-E019-4E75-A9E0-21528E809F77}" type="presParOf" srcId="{31D27D29-10EE-4DD6-B23E-0B980D636FE6}" destId="{C49A4D96-E5A4-445F-9D6A-DACB550CE89B}" srcOrd="5" destOrd="0" presId="urn:microsoft.com/office/officeart/2005/8/layout/default"/>
    <dgm:cxn modelId="{9112FD29-FC91-478C-8863-86C64BE09CCF}" type="presParOf" srcId="{31D27D29-10EE-4DD6-B23E-0B980D636FE6}" destId="{BB62B9D4-178B-4E9A-9859-40A73B788233}" srcOrd="6" destOrd="0" presId="urn:microsoft.com/office/officeart/2005/8/layout/default"/>
    <dgm:cxn modelId="{6E7A189F-85A8-48A9-BF8A-CF38B7A1EF73}" type="presParOf" srcId="{31D27D29-10EE-4DD6-B23E-0B980D636FE6}" destId="{A6274FFD-BEEA-412B-8FA0-89D9A3804093}" srcOrd="7" destOrd="0" presId="urn:microsoft.com/office/officeart/2005/8/layout/default"/>
    <dgm:cxn modelId="{10E5ACB0-0B7F-4B5A-A69B-56FB8AFEF0F2}" type="presParOf" srcId="{31D27D29-10EE-4DD6-B23E-0B980D636FE6}" destId="{3F4ACAD0-BAF3-40DD-ADB3-38A8EF6C7904}" srcOrd="8" destOrd="0" presId="urn:microsoft.com/office/officeart/2005/8/layout/default"/>
    <dgm:cxn modelId="{8010EC8A-F4A1-46F8-B061-FD35868374A3}" type="presParOf" srcId="{31D27D29-10EE-4DD6-B23E-0B980D636FE6}" destId="{6FA13E90-1669-48FD-9B58-5242BFF51444}" srcOrd="9" destOrd="0" presId="urn:microsoft.com/office/officeart/2005/8/layout/default"/>
    <dgm:cxn modelId="{924FBDDE-29E6-4067-9251-1B92112054E0}" type="presParOf" srcId="{31D27D29-10EE-4DD6-B23E-0B980D636FE6}" destId="{0D0DE65C-B5DC-4147-897D-BFD7A9FA98F5}" srcOrd="10" destOrd="0" presId="urn:microsoft.com/office/officeart/2005/8/layout/default"/>
    <dgm:cxn modelId="{56E97F5A-BDE3-4B3F-9D8C-E8447FFBDA41}" type="presParOf" srcId="{31D27D29-10EE-4DD6-B23E-0B980D636FE6}" destId="{96AFD2A8-EF9D-4088-9479-90BB2DE70607}" srcOrd="11" destOrd="0" presId="urn:microsoft.com/office/officeart/2005/8/layout/default"/>
    <dgm:cxn modelId="{15A446CB-6175-4778-B4CF-983E4384617C}" type="presParOf" srcId="{31D27D29-10EE-4DD6-B23E-0B980D636FE6}" destId="{B221C6BF-A6C4-4FB7-8F50-2C752D37048B}" srcOrd="12" destOrd="0" presId="urn:microsoft.com/office/officeart/2005/8/layout/default"/>
    <dgm:cxn modelId="{24221D2D-170D-4247-863D-5593C5215076}" type="presParOf" srcId="{31D27D29-10EE-4DD6-B23E-0B980D636FE6}" destId="{D2BF0A00-A7D4-4DDA-9E9E-8FEC877E498E}" srcOrd="13" destOrd="0" presId="urn:microsoft.com/office/officeart/2005/8/layout/default"/>
    <dgm:cxn modelId="{16943652-DDD3-41F2-BFB3-33647B57B297}" type="presParOf" srcId="{31D27D29-10EE-4DD6-B23E-0B980D636FE6}" destId="{76B15EBD-FA43-496F-85F5-12A1343425B7}" srcOrd="14" destOrd="0" presId="urn:microsoft.com/office/officeart/2005/8/layout/default"/>
    <dgm:cxn modelId="{B52E66D6-3F5C-4677-8B03-01A74100FB41}" type="presParOf" srcId="{31D27D29-10EE-4DD6-B23E-0B980D636FE6}" destId="{E2B70261-809F-4C13-AF06-4B8487B1CE97}" srcOrd="15" destOrd="0" presId="urn:microsoft.com/office/officeart/2005/8/layout/default"/>
    <dgm:cxn modelId="{D9FA13ED-880C-42B2-AE11-CB13D4E2FCDE}" type="presParOf" srcId="{31D27D29-10EE-4DD6-B23E-0B980D636FE6}" destId="{7A97799F-802F-4B60-9F24-FB449226F926}" srcOrd="16" destOrd="0" presId="urn:microsoft.com/office/officeart/2005/8/layout/default"/>
    <dgm:cxn modelId="{B46ACB57-B612-4F68-A2C0-B402FD8FC424}" type="presParOf" srcId="{31D27D29-10EE-4DD6-B23E-0B980D636FE6}" destId="{7BEA7A87-9AE0-4AEA-AB2F-4BE397B33143}" srcOrd="17" destOrd="0" presId="urn:microsoft.com/office/officeart/2005/8/layout/default"/>
    <dgm:cxn modelId="{3269FBAA-0DE3-4772-A40A-5086F13EAB2B}" type="presParOf" srcId="{31D27D29-10EE-4DD6-B23E-0B980D636FE6}" destId="{578F692F-5180-4929-B3E5-E49B4C6FA2B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5F1E0-1E5E-4DFB-8564-81D643C3C9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6813B2-BBEB-4EEA-9B60-8C6A473C6FA8}">
      <dgm:prSet/>
      <dgm:spPr/>
      <dgm:t>
        <a:bodyPr/>
        <a:lstStyle/>
        <a:p>
          <a:r>
            <a:rPr lang="nl-NL">
              <a:latin typeface="Avenir Next LT Pro"/>
            </a:rPr>
            <a:t>Open-source</a:t>
          </a:r>
          <a:endParaRPr lang="en-US"/>
        </a:p>
      </dgm:t>
    </dgm:pt>
    <dgm:pt modelId="{59E5045D-EBF6-4EBA-8860-37F00DFA9286}" type="parTrans" cxnId="{AD44D8C6-A775-4FC0-97DA-EC5CC56DEA7D}">
      <dgm:prSet/>
      <dgm:spPr/>
      <dgm:t>
        <a:bodyPr/>
        <a:lstStyle/>
        <a:p>
          <a:endParaRPr lang="en-US"/>
        </a:p>
      </dgm:t>
    </dgm:pt>
    <dgm:pt modelId="{29B7F2F2-F449-4693-B9B5-B42B151A3BBF}" type="sibTrans" cxnId="{AD44D8C6-A775-4FC0-97DA-EC5CC56DEA7D}">
      <dgm:prSet/>
      <dgm:spPr/>
      <dgm:t>
        <a:bodyPr/>
        <a:lstStyle/>
        <a:p>
          <a:endParaRPr lang="en-US"/>
        </a:p>
      </dgm:t>
    </dgm:pt>
    <dgm:pt modelId="{9BE50BD1-8BD2-4DC0-898D-7B56EE0738D2}">
      <dgm:prSet/>
      <dgm:spPr/>
      <dgm:t>
        <a:bodyPr/>
        <a:lstStyle/>
        <a:p>
          <a:r>
            <a:rPr lang="nl-NL"/>
            <a:t>Makkelijk in gebruik (UX)</a:t>
          </a:r>
          <a:endParaRPr lang="en-US"/>
        </a:p>
      </dgm:t>
    </dgm:pt>
    <dgm:pt modelId="{EBC03A3A-D365-4FD8-8333-2B205E572C7B}" type="parTrans" cxnId="{9AD7A2A6-C717-4B30-8BFC-58118C51AB06}">
      <dgm:prSet/>
      <dgm:spPr/>
      <dgm:t>
        <a:bodyPr/>
        <a:lstStyle/>
        <a:p>
          <a:endParaRPr lang="en-US"/>
        </a:p>
      </dgm:t>
    </dgm:pt>
    <dgm:pt modelId="{B9164E24-75E8-4EE4-A4F3-450370984A5F}" type="sibTrans" cxnId="{9AD7A2A6-C717-4B30-8BFC-58118C51AB06}">
      <dgm:prSet/>
      <dgm:spPr/>
      <dgm:t>
        <a:bodyPr/>
        <a:lstStyle/>
        <a:p>
          <a:endParaRPr lang="en-US"/>
        </a:p>
      </dgm:t>
    </dgm:pt>
    <dgm:pt modelId="{EECB636A-3971-41F0-B2D3-205A454950F8}">
      <dgm:prSet/>
      <dgm:spPr/>
      <dgm:t>
        <a:bodyPr/>
        <a:lstStyle/>
        <a:p>
          <a:pPr rtl="0"/>
          <a:r>
            <a:rPr lang="nl-NL">
              <a:latin typeface="Avenir Next LT Pro"/>
            </a:rPr>
            <a:t>Compatibiliteit besturingssystemen</a:t>
          </a:r>
          <a:endParaRPr lang="en-US"/>
        </a:p>
      </dgm:t>
    </dgm:pt>
    <dgm:pt modelId="{7B8E522B-5F7D-4933-AB1D-12A53467E556}" type="parTrans" cxnId="{1906BDC1-81A1-411E-8697-1DA401CFE987}">
      <dgm:prSet/>
      <dgm:spPr/>
      <dgm:t>
        <a:bodyPr/>
        <a:lstStyle/>
        <a:p>
          <a:endParaRPr lang="en-US"/>
        </a:p>
      </dgm:t>
    </dgm:pt>
    <dgm:pt modelId="{302C638A-401E-49BA-B648-6BB826365F31}" type="sibTrans" cxnId="{1906BDC1-81A1-411E-8697-1DA401CFE987}">
      <dgm:prSet/>
      <dgm:spPr/>
      <dgm:t>
        <a:bodyPr/>
        <a:lstStyle/>
        <a:p>
          <a:endParaRPr lang="en-US"/>
        </a:p>
      </dgm:t>
    </dgm:pt>
    <dgm:pt modelId="{82CE6AD9-3418-4371-B586-865518038D26}">
      <dgm:prSet phldr="0"/>
      <dgm:spPr/>
      <dgm:t>
        <a:bodyPr/>
        <a:lstStyle/>
        <a:p>
          <a:pPr rtl="0"/>
          <a:r>
            <a:rPr lang="nl-NL">
              <a:latin typeface="Avenir Next LT Pro"/>
            </a:rPr>
            <a:t>Schaalbaarheid &amp; flexibiliteit</a:t>
          </a:r>
          <a:endParaRPr lang="nl-NL"/>
        </a:p>
      </dgm:t>
    </dgm:pt>
    <dgm:pt modelId="{4BD91C73-EA95-43E4-9A69-26F1BAB3DC86}" type="parTrans" cxnId="{9678247F-B6AC-4AE8-BE0A-5D9EDA97440F}">
      <dgm:prSet/>
      <dgm:spPr/>
      <dgm:t>
        <a:bodyPr/>
        <a:lstStyle/>
        <a:p>
          <a:endParaRPr lang="en-US"/>
        </a:p>
      </dgm:t>
    </dgm:pt>
    <dgm:pt modelId="{9615C723-E904-41E3-9674-5C67E356826A}" type="sibTrans" cxnId="{9678247F-B6AC-4AE8-BE0A-5D9EDA97440F}">
      <dgm:prSet/>
      <dgm:spPr/>
      <dgm:t>
        <a:bodyPr/>
        <a:lstStyle/>
        <a:p>
          <a:endParaRPr lang="en-US"/>
        </a:p>
      </dgm:t>
    </dgm:pt>
    <dgm:pt modelId="{55DD8011-9626-4CCD-A633-E80BD08C0125}">
      <dgm:prSet/>
      <dgm:spPr/>
      <dgm:t>
        <a:bodyPr/>
        <a:lstStyle/>
        <a:p>
          <a:r>
            <a:rPr lang="nl-NL"/>
            <a:t>Kostenefficiënt (hoge snelheid)</a:t>
          </a:r>
          <a:endParaRPr lang="en-US"/>
        </a:p>
      </dgm:t>
    </dgm:pt>
    <dgm:pt modelId="{3DE82D0A-2C95-43F0-B3FB-8F5A374708DF}" type="parTrans" cxnId="{B9A692A2-FBBC-46EA-91B2-7A0815249188}">
      <dgm:prSet/>
      <dgm:spPr/>
      <dgm:t>
        <a:bodyPr/>
        <a:lstStyle/>
        <a:p>
          <a:endParaRPr lang="en-US"/>
        </a:p>
      </dgm:t>
    </dgm:pt>
    <dgm:pt modelId="{F993433B-AE11-46E5-8002-43DE30E89046}" type="sibTrans" cxnId="{B9A692A2-FBBC-46EA-91B2-7A0815249188}">
      <dgm:prSet/>
      <dgm:spPr/>
      <dgm:t>
        <a:bodyPr/>
        <a:lstStyle/>
        <a:p>
          <a:endParaRPr lang="en-US"/>
        </a:p>
      </dgm:t>
    </dgm:pt>
    <dgm:pt modelId="{B5CB4C0A-1ADD-4850-B1CF-C87BB55E8243}" type="pres">
      <dgm:prSet presAssocID="{B1D5F1E0-1E5E-4DFB-8564-81D643C3C93C}" presName="linear" presStyleCnt="0">
        <dgm:presLayoutVars>
          <dgm:animLvl val="lvl"/>
          <dgm:resizeHandles val="exact"/>
        </dgm:presLayoutVars>
      </dgm:prSet>
      <dgm:spPr/>
    </dgm:pt>
    <dgm:pt modelId="{4B25256C-1CCE-4F0A-8D57-E9773E3465F5}" type="pres">
      <dgm:prSet presAssocID="{886813B2-BBEB-4EEA-9B60-8C6A473C6FA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1177DA-6A42-47B6-92AC-B29BE4195FD2}" type="pres">
      <dgm:prSet presAssocID="{29B7F2F2-F449-4693-B9B5-B42B151A3BBF}" presName="spacer" presStyleCnt="0"/>
      <dgm:spPr/>
    </dgm:pt>
    <dgm:pt modelId="{2758BFAE-A541-4BDC-8990-21D63580FF5B}" type="pres">
      <dgm:prSet presAssocID="{9BE50BD1-8BD2-4DC0-898D-7B56EE0738D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2CF930-5C62-4007-AFEC-47B4AE4F7281}" type="pres">
      <dgm:prSet presAssocID="{B9164E24-75E8-4EE4-A4F3-450370984A5F}" presName="spacer" presStyleCnt="0"/>
      <dgm:spPr/>
    </dgm:pt>
    <dgm:pt modelId="{7960127B-0B2B-4F77-8809-3EE65C788479}" type="pres">
      <dgm:prSet presAssocID="{EECB636A-3971-41F0-B2D3-205A454950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C26DED-7F5A-40DB-95CC-0D8E4F493598}" type="pres">
      <dgm:prSet presAssocID="{302C638A-401E-49BA-B648-6BB826365F31}" presName="spacer" presStyleCnt="0"/>
      <dgm:spPr/>
    </dgm:pt>
    <dgm:pt modelId="{C527ED97-EB14-4FBD-870C-DCCF5F1E5EE8}" type="pres">
      <dgm:prSet presAssocID="{82CE6AD9-3418-4371-B586-865518038D2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202B84-B04A-450B-A160-5E5999C927A4}" type="pres">
      <dgm:prSet presAssocID="{9615C723-E904-41E3-9674-5C67E356826A}" presName="spacer" presStyleCnt="0"/>
      <dgm:spPr/>
    </dgm:pt>
    <dgm:pt modelId="{A4D39FBB-DFF3-4641-9FAF-4712240FAECE}" type="pres">
      <dgm:prSet presAssocID="{55DD8011-9626-4CCD-A633-E80BD08C012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788A909-F50D-4553-889A-489CF5298701}" type="presOf" srcId="{55DD8011-9626-4CCD-A633-E80BD08C0125}" destId="{A4D39FBB-DFF3-4641-9FAF-4712240FAECE}" srcOrd="0" destOrd="0" presId="urn:microsoft.com/office/officeart/2005/8/layout/vList2"/>
    <dgm:cxn modelId="{523A0B2C-258E-46BA-87DF-A665695C97F3}" type="presOf" srcId="{9BE50BD1-8BD2-4DC0-898D-7B56EE0738D2}" destId="{2758BFAE-A541-4BDC-8990-21D63580FF5B}" srcOrd="0" destOrd="0" presId="urn:microsoft.com/office/officeart/2005/8/layout/vList2"/>
    <dgm:cxn modelId="{A6A6795E-5F66-4027-9E90-624AAC973468}" type="presOf" srcId="{EECB636A-3971-41F0-B2D3-205A454950F8}" destId="{7960127B-0B2B-4F77-8809-3EE65C788479}" srcOrd="0" destOrd="0" presId="urn:microsoft.com/office/officeart/2005/8/layout/vList2"/>
    <dgm:cxn modelId="{9678247F-B6AC-4AE8-BE0A-5D9EDA97440F}" srcId="{B1D5F1E0-1E5E-4DFB-8564-81D643C3C93C}" destId="{82CE6AD9-3418-4371-B586-865518038D26}" srcOrd="3" destOrd="0" parTransId="{4BD91C73-EA95-43E4-9A69-26F1BAB3DC86}" sibTransId="{9615C723-E904-41E3-9674-5C67E356826A}"/>
    <dgm:cxn modelId="{22A7F386-951E-4123-9A1E-9863C604F7A0}" type="presOf" srcId="{B1D5F1E0-1E5E-4DFB-8564-81D643C3C93C}" destId="{B5CB4C0A-1ADD-4850-B1CF-C87BB55E8243}" srcOrd="0" destOrd="0" presId="urn:microsoft.com/office/officeart/2005/8/layout/vList2"/>
    <dgm:cxn modelId="{D276E892-75B2-4005-8C80-928764D4A869}" type="presOf" srcId="{82CE6AD9-3418-4371-B586-865518038D26}" destId="{C527ED97-EB14-4FBD-870C-DCCF5F1E5EE8}" srcOrd="0" destOrd="0" presId="urn:microsoft.com/office/officeart/2005/8/layout/vList2"/>
    <dgm:cxn modelId="{B9A692A2-FBBC-46EA-91B2-7A0815249188}" srcId="{B1D5F1E0-1E5E-4DFB-8564-81D643C3C93C}" destId="{55DD8011-9626-4CCD-A633-E80BD08C0125}" srcOrd="4" destOrd="0" parTransId="{3DE82D0A-2C95-43F0-B3FB-8F5A374708DF}" sibTransId="{F993433B-AE11-46E5-8002-43DE30E89046}"/>
    <dgm:cxn modelId="{9AD7A2A6-C717-4B30-8BFC-58118C51AB06}" srcId="{B1D5F1E0-1E5E-4DFB-8564-81D643C3C93C}" destId="{9BE50BD1-8BD2-4DC0-898D-7B56EE0738D2}" srcOrd="1" destOrd="0" parTransId="{EBC03A3A-D365-4FD8-8333-2B205E572C7B}" sibTransId="{B9164E24-75E8-4EE4-A4F3-450370984A5F}"/>
    <dgm:cxn modelId="{A038C9B8-AA4B-4796-865B-F30273EF34EB}" type="presOf" srcId="{886813B2-BBEB-4EEA-9B60-8C6A473C6FA8}" destId="{4B25256C-1CCE-4F0A-8D57-E9773E3465F5}" srcOrd="0" destOrd="0" presId="urn:microsoft.com/office/officeart/2005/8/layout/vList2"/>
    <dgm:cxn modelId="{1906BDC1-81A1-411E-8697-1DA401CFE987}" srcId="{B1D5F1E0-1E5E-4DFB-8564-81D643C3C93C}" destId="{EECB636A-3971-41F0-B2D3-205A454950F8}" srcOrd="2" destOrd="0" parTransId="{7B8E522B-5F7D-4933-AB1D-12A53467E556}" sibTransId="{302C638A-401E-49BA-B648-6BB826365F31}"/>
    <dgm:cxn modelId="{AD44D8C6-A775-4FC0-97DA-EC5CC56DEA7D}" srcId="{B1D5F1E0-1E5E-4DFB-8564-81D643C3C93C}" destId="{886813B2-BBEB-4EEA-9B60-8C6A473C6FA8}" srcOrd="0" destOrd="0" parTransId="{59E5045D-EBF6-4EBA-8860-37F00DFA9286}" sibTransId="{29B7F2F2-F449-4693-B9B5-B42B151A3BBF}"/>
    <dgm:cxn modelId="{6DFAFAC5-158A-4695-950B-2C7433DF9C2A}" type="presParOf" srcId="{B5CB4C0A-1ADD-4850-B1CF-C87BB55E8243}" destId="{4B25256C-1CCE-4F0A-8D57-E9773E3465F5}" srcOrd="0" destOrd="0" presId="urn:microsoft.com/office/officeart/2005/8/layout/vList2"/>
    <dgm:cxn modelId="{F857136F-A647-4B49-BD9F-3673D6B209B0}" type="presParOf" srcId="{B5CB4C0A-1ADD-4850-B1CF-C87BB55E8243}" destId="{541177DA-6A42-47B6-92AC-B29BE4195FD2}" srcOrd="1" destOrd="0" presId="urn:microsoft.com/office/officeart/2005/8/layout/vList2"/>
    <dgm:cxn modelId="{26FF9B81-B47E-4232-B661-61308C51377F}" type="presParOf" srcId="{B5CB4C0A-1ADD-4850-B1CF-C87BB55E8243}" destId="{2758BFAE-A541-4BDC-8990-21D63580FF5B}" srcOrd="2" destOrd="0" presId="urn:microsoft.com/office/officeart/2005/8/layout/vList2"/>
    <dgm:cxn modelId="{13D08D85-78EC-4E27-999C-0EA75BC181A2}" type="presParOf" srcId="{B5CB4C0A-1ADD-4850-B1CF-C87BB55E8243}" destId="{5D2CF930-5C62-4007-AFEC-47B4AE4F7281}" srcOrd="3" destOrd="0" presId="urn:microsoft.com/office/officeart/2005/8/layout/vList2"/>
    <dgm:cxn modelId="{1C710A83-52AB-4991-B37F-69BAF3BC41F8}" type="presParOf" srcId="{B5CB4C0A-1ADD-4850-B1CF-C87BB55E8243}" destId="{7960127B-0B2B-4F77-8809-3EE65C788479}" srcOrd="4" destOrd="0" presId="urn:microsoft.com/office/officeart/2005/8/layout/vList2"/>
    <dgm:cxn modelId="{94547ECF-924F-4B58-B9D4-157376E85C1A}" type="presParOf" srcId="{B5CB4C0A-1ADD-4850-B1CF-C87BB55E8243}" destId="{51C26DED-7F5A-40DB-95CC-0D8E4F493598}" srcOrd="5" destOrd="0" presId="urn:microsoft.com/office/officeart/2005/8/layout/vList2"/>
    <dgm:cxn modelId="{730E5A54-0B98-44EF-B60D-12B361867CE9}" type="presParOf" srcId="{B5CB4C0A-1ADD-4850-B1CF-C87BB55E8243}" destId="{C527ED97-EB14-4FBD-870C-DCCF5F1E5EE8}" srcOrd="6" destOrd="0" presId="urn:microsoft.com/office/officeart/2005/8/layout/vList2"/>
    <dgm:cxn modelId="{92EFD0C1-7065-4DAF-96C1-A7B7BA6D9CDE}" type="presParOf" srcId="{B5CB4C0A-1ADD-4850-B1CF-C87BB55E8243}" destId="{72202B84-B04A-450B-A160-5E5999C927A4}" srcOrd="7" destOrd="0" presId="urn:microsoft.com/office/officeart/2005/8/layout/vList2"/>
    <dgm:cxn modelId="{5832217F-7A08-4A32-83E6-E107A2D6CA9C}" type="presParOf" srcId="{B5CB4C0A-1ADD-4850-B1CF-C87BB55E8243}" destId="{A4D39FBB-DFF3-4641-9FAF-4712240FAEC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905FF-405E-4328-B34F-5A70AF078270}">
      <dsp:nvSpPr>
        <dsp:cNvPr id="0" name=""/>
        <dsp:cNvSpPr/>
      </dsp:nvSpPr>
      <dsp:spPr>
        <a:xfrm>
          <a:off x="378088" y="205"/>
          <a:ext cx="2267506" cy="1360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Anaconda</a:t>
          </a:r>
          <a:endParaRPr lang="en-US" sz="2500" kern="1200"/>
        </a:p>
      </dsp:txBody>
      <dsp:txXfrm>
        <a:off x="378088" y="205"/>
        <a:ext cx="2267506" cy="1360503"/>
      </dsp:txXfrm>
    </dsp:sp>
    <dsp:sp modelId="{8EFBA230-B737-4BE8-BD13-7F7699EA7E7D}">
      <dsp:nvSpPr>
        <dsp:cNvPr id="0" name=""/>
        <dsp:cNvSpPr/>
      </dsp:nvSpPr>
      <dsp:spPr>
        <a:xfrm>
          <a:off x="2872346" y="205"/>
          <a:ext cx="2267506" cy="1360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SAS</a:t>
          </a:r>
          <a:endParaRPr lang="en-US" sz="2500" kern="1200"/>
        </a:p>
      </dsp:txBody>
      <dsp:txXfrm>
        <a:off x="2872346" y="205"/>
        <a:ext cx="2267506" cy="1360503"/>
      </dsp:txXfrm>
    </dsp:sp>
    <dsp:sp modelId="{74EB7A1B-CF69-47E1-9E87-6F683805AE49}">
      <dsp:nvSpPr>
        <dsp:cNvPr id="0" name=""/>
        <dsp:cNvSpPr/>
      </dsp:nvSpPr>
      <dsp:spPr>
        <a:xfrm>
          <a:off x="5366603" y="205"/>
          <a:ext cx="2267506" cy="1360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D3.js</a:t>
          </a:r>
          <a:endParaRPr lang="en-US" sz="2500" kern="1200"/>
        </a:p>
      </dsp:txBody>
      <dsp:txXfrm>
        <a:off x="5366603" y="205"/>
        <a:ext cx="2267506" cy="1360503"/>
      </dsp:txXfrm>
    </dsp:sp>
    <dsp:sp modelId="{BB62B9D4-178B-4E9A-9859-40A73B788233}">
      <dsp:nvSpPr>
        <dsp:cNvPr id="0" name=""/>
        <dsp:cNvSpPr/>
      </dsp:nvSpPr>
      <dsp:spPr>
        <a:xfrm>
          <a:off x="7860860" y="205"/>
          <a:ext cx="2267506" cy="1360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Excel</a:t>
          </a:r>
          <a:endParaRPr lang="en-US" sz="2500" kern="1200"/>
        </a:p>
      </dsp:txBody>
      <dsp:txXfrm>
        <a:off x="7860860" y="205"/>
        <a:ext cx="2267506" cy="1360503"/>
      </dsp:txXfrm>
    </dsp:sp>
    <dsp:sp modelId="{3F4ACAD0-BAF3-40DD-ADB3-38A8EF6C7904}">
      <dsp:nvSpPr>
        <dsp:cNvPr id="0" name=""/>
        <dsp:cNvSpPr/>
      </dsp:nvSpPr>
      <dsp:spPr>
        <a:xfrm>
          <a:off x="378088" y="1587460"/>
          <a:ext cx="2267506" cy="1360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Jupyter (meegeleverd in Anaconda)</a:t>
          </a:r>
          <a:endParaRPr lang="en-US" sz="2500" kern="1200"/>
        </a:p>
      </dsp:txBody>
      <dsp:txXfrm>
        <a:off x="378088" y="1587460"/>
        <a:ext cx="2267506" cy="1360503"/>
      </dsp:txXfrm>
    </dsp:sp>
    <dsp:sp modelId="{0D0DE65C-B5DC-4147-897D-BFD7A9FA98F5}">
      <dsp:nvSpPr>
        <dsp:cNvPr id="0" name=""/>
        <dsp:cNvSpPr/>
      </dsp:nvSpPr>
      <dsp:spPr>
        <a:xfrm>
          <a:off x="2872346" y="1587460"/>
          <a:ext cx="2267506" cy="1360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Apache Spark</a:t>
          </a:r>
          <a:endParaRPr lang="en-US" sz="2500" kern="1200"/>
        </a:p>
      </dsp:txBody>
      <dsp:txXfrm>
        <a:off x="2872346" y="1587460"/>
        <a:ext cx="2267506" cy="1360503"/>
      </dsp:txXfrm>
    </dsp:sp>
    <dsp:sp modelId="{B221C6BF-A6C4-4FB7-8F50-2C752D37048B}">
      <dsp:nvSpPr>
        <dsp:cNvPr id="0" name=""/>
        <dsp:cNvSpPr/>
      </dsp:nvSpPr>
      <dsp:spPr>
        <a:xfrm>
          <a:off x="5366603" y="1587460"/>
          <a:ext cx="2267506" cy="1360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>
              <a:latin typeface="Avenir Next LT Pro"/>
            </a:rPr>
            <a:t>Apache Hadoop</a:t>
          </a:r>
          <a:endParaRPr lang="en-US" sz="2500" kern="1200"/>
        </a:p>
      </dsp:txBody>
      <dsp:txXfrm>
        <a:off x="5366603" y="1587460"/>
        <a:ext cx="2267506" cy="1360503"/>
      </dsp:txXfrm>
    </dsp:sp>
    <dsp:sp modelId="{76B15EBD-FA43-496F-85F5-12A1343425B7}">
      <dsp:nvSpPr>
        <dsp:cNvPr id="0" name=""/>
        <dsp:cNvSpPr/>
      </dsp:nvSpPr>
      <dsp:spPr>
        <a:xfrm>
          <a:off x="7860860" y="1587460"/>
          <a:ext cx="2267506" cy="1360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MATLAB</a:t>
          </a:r>
          <a:endParaRPr lang="en-US" sz="2500" kern="1200"/>
        </a:p>
      </dsp:txBody>
      <dsp:txXfrm>
        <a:off x="7860860" y="1587460"/>
        <a:ext cx="2267506" cy="1360503"/>
      </dsp:txXfrm>
    </dsp:sp>
    <dsp:sp modelId="{7A97799F-802F-4B60-9F24-FB449226F926}">
      <dsp:nvSpPr>
        <dsp:cNvPr id="0" name=""/>
        <dsp:cNvSpPr/>
      </dsp:nvSpPr>
      <dsp:spPr>
        <a:xfrm>
          <a:off x="2872346" y="3174714"/>
          <a:ext cx="2267506" cy="1360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BigML</a:t>
          </a:r>
          <a:endParaRPr lang="en-US" sz="2500" kern="1200"/>
        </a:p>
      </dsp:txBody>
      <dsp:txXfrm>
        <a:off x="2872346" y="3174714"/>
        <a:ext cx="2267506" cy="1360503"/>
      </dsp:txXfrm>
    </dsp:sp>
    <dsp:sp modelId="{578F692F-5180-4929-B3E5-E49B4C6FA2B5}">
      <dsp:nvSpPr>
        <dsp:cNvPr id="0" name=""/>
        <dsp:cNvSpPr/>
      </dsp:nvSpPr>
      <dsp:spPr>
        <a:xfrm>
          <a:off x="5366603" y="3174714"/>
          <a:ext cx="2267506" cy="1360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Tableau</a:t>
          </a:r>
          <a:endParaRPr lang="en-US" sz="2500" kern="1200"/>
        </a:p>
      </dsp:txBody>
      <dsp:txXfrm>
        <a:off x="5366603" y="3174714"/>
        <a:ext cx="2267506" cy="1360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5256C-1CCE-4F0A-8D57-E9773E3465F5}">
      <dsp:nvSpPr>
        <dsp:cNvPr id="0" name=""/>
        <dsp:cNvSpPr/>
      </dsp:nvSpPr>
      <dsp:spPr>
        <a:xfrm>
          <a:off x="0" y="682942"/>
          <a:ext cx="6830568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>
              <a:latin typeface="Avenir Next LT Pro"/>
            </a:rPr>
            <a:t>Open-source</a:t>
          </a:r>
          <a:endParaRPr lang="en-US" sz="3100" kern="1200"/>
        </a:p>
      </dsp:txBody>
      <dsp:txXfrm>
        <a:off x="36296" y="719238"/>
        <a:ext cx="6757976" cy="670943"/>
      </dsp:txXfrm>
    </dsp:sp>
    <dsp:sp modelId="{2758BFAE-A541-4BDC-8990-21D63580FF5B}">
      <dsp:nvSpPr>
        <dsp:cNvPr id="0" name=""/>
        <dsp:cNvSpPr/>
      </dsp:nvSpPr>
      <dsp:spPr>
        <a:xfrm>
          <a:off x="0" y="1515757"/>
          <a:ext cx="6830568" cy="743535"/>
        </a:xfrm>
        <a:prstGeom prst="roundRect">
          <a:avLst/>
        </a:prstGeom>
        <a:solidFill>
          <a:schemeClr val="accent5">
            <a:hueOff val="4352466"/>
            <a:satOff val="1923"/>
            <a:lumOff val="-21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Makkelijk in gebruik (UX)</a:t>
          </a:r>
          <a:endParaRPr lang="en-US" sz="3100" kern="1200"/>
        </a:p>
      </dsp:txBody>
      <dsp:txXfrm>
        <a:off x="36296" y="1552053"/>
        <a:ext cx="6757976" cy="670943"/>
      </dsp:txXfrm>
    </dsp:sp>
    <dsp:sp modelId="{7960127B-0B2B-4F77-8809-3EE65C788479}">
      <dsp:nvSpPr>
        <dsp:cNvPr id="0" name=""/>
        <dsp:cNvSpPr/>
      </dsp:nvSpPr>
      <dsp:spPr>
        <a:xfrm>
          <a:off x="0" y="2348572"/>
          <a:ext cx="6830568" cy="743535"/>
        </a:xfrm>
        <a:prstGeom prst="roundRect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>
              <a:latin typeface="Avenir Next LT Pro"/>
            </a:rPr>
            <a:t>Compatibiliteit besturingssystemen</a:t>
          </a:r>
          <a:endParaRPr lang="en-US" sz="3100" kern="1200"/>
        </a:p>
      </dsp:txBody>
      <dsp:txXfrm>
        <a:off x="36296" y="2384868"/>
        <a:ext cx="6757976" cy="670943"/>
      </dsp:txXfrm>
    </dsp:sp>
    <dsp:sp modelId="{C527ED97-EB14-4FBD-870C-DCCF5F1E5EE8}">
      <dsp:nvSpPr>
        <dsp:cNvPr id="0" name=""/>
        <dsp:cNvSpPr/>
      </dsp:nvSpPr>
      <dsp:spPr>
        <a:xfrm>
          <a:off x="0" y="3181387"/>
          <a:ext cx="6830568" cy="743535"/>
        </a:xfrm>
        <a:prstGeom prst="roundRect">
          <a:avLst/>
        </a:prstGeom>
        <a:solidFill>
          <a:schemeClr val="accent5">
            <a:hueOff val="13057397"/>
            <a:satOff val="5769"/>
            <a:lumOff val="-6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>
              <a:latin typeface="Avenir Next LT Pro"/>
            </a:rPr>
            <a:t>Schaalbaarheid &amp; flexibiliteit</a:t>
          </a:r>
          <a:endParaRPr lang="nl-NL" sz="3100" kern="1200"/>
        </a:p>
      </dsp:txBody>
      <dsp:txXfrm>
        <a:off x="36296" y="3217683"/>
        <a:ext cx="6757976" cy="670943"/>
      </dsp:txXfrm>
    </dsp:sp>
    <dsp:sp modelId="{A4D39FBB-DFF3-4641-9FAF-4712240FAECE}">
      <dsp:nvSpPr>
        <dsp:cNvPr id="0" name=""/>
        <dsp:cNvSpPr/>
      </dsp:nvSpPr>
      <dsp:spPr>
        <a:xfrm>
          <a:off x="0" y="4014202"/>
          <a:ext cx="6830568" cy="743535"/>
        </a:xfrm>
        <a:prstGeom prst="round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Kostenefficiënt (hoge snelheid)</a:t>
          </a:r>
          <a:endParaRPr lang="en-US" sz="3100" kern="1200"/>
        </a:p>
      </dsp:txBody>
      <dsp:txXfrm>
        <a:off x="36296" y="4050498"/>
        <a:ext cx="6757976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3C13-0C8D-4EDA-A2F0-1C58909102D6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E741-6754-4C9B-9065-23D9242992C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61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01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6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7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0" name="Rectangle 21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0" name="Picture 1" descr="Een verlichte geopende doos tussen gesloten witte vierkante dozen">
            <a:extLst>
              <a:ext uri="{FF2B5EF4-FFF2-40B4-BE49-F238E27FC236}">
                <a16:creationId xmlns:a16="http://schemas.microsoft.com/office/drawing/2014/main" id="{BBAE9753-322E-4D2C-9899-2B71D07D8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17" b="3283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1" name="Rectangle 21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FEABCC7-DAF8-407A-97CD-6CD62908417B}"/>
              </a:ext>
            </a:extLst>
          </p:cNvPr>
          <p:cNvSpPr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Science Tools</a:t>
            </a:r>
            <a:endParaRPr lang="en-US" sz="6600" b="1" cap="none" spc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2" name="Rectangle: Rounded Corners 21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1EF7B45-07A2-4813-8E8A-9ED846012EAB}"/>
              </a:ext>
            </a:extLst>
          </p:cNvPr>
          <p:cNvSpPr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nl-NL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Verschillende</a:t>
            </a:r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Tools: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kstvak 4">
            <a:extLst>
              <a:ext uri="{FF2B5EF4-FFF2-40B4-BE49-F238E27FC236}">
                <a16:creationId xmlns:a16="http://schemas.microsoft.com/office/drawing/2014/main" id="{1C494B08-EB93-46FC-BA70-1A481E7F5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5956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58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37CF37F-3976-4ABF-A040-01C7906313C9}"/>
              </a:ext>
            </a:extLst>
          </p:cNvPr>
          <p:cNvSpPr/>
          <p:nvPr/>
        </p:nvSpPr>
        <p:spPr>
          <a:xfrm>
            <a:off x="1045029" y="507160"/>
            <a:ext cx="2993571" cy="543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Waarom een bepaalde tool?</a:t>
            </a: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9" name="Tijdelijke aanduiding voor inhoud 2">
            <a:extLst>
              <a:ext uri="{FF2B5EF4-FFF2-40B4-BE49-F238E27FC236}">
                <a16:creationId xmlns:a16="http://schemas.microsoft.com/office/drawing/2014/main" id="{1A328C31-0877-45E7-A63E-B0B0EF793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630059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6858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AccentBoxVTI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Elco Mussert</dc:creator>
  <cp:revision>1</cp:revision>
  <dcterms:created xsi:type="dcterms:W3CDTF">2021-02-01T15:32:41Z</dcterms:created>
  <dcterms:modified xsi:type="dcterms:W3CDTF">2021-02-01T15:34:28Z</dcterms:modified>
</cp:coreProperties>
</file>