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F01C2-3D00-4EFF-ADD7-3733A3DCB89A}" v="2" dt="2021-02-01T14:23:11.923"/>
    <p1510:client id="{7BD4562B-9863-4BA9-B181-083FB636509B}" v="136" dt="2021-02-01T14:17:26.308"/>
    <p1510:client id="{9684B589-EAB0-4D9B-AEB2-C67F7C450EB7}" v="78" dt="2021-02-01T14:20:26.626"/>
    <p1510:client id="{A2E007C8-5793-43CA-8C80-B33D18D6370D}" v="228" dt="2021-02-01T14:31:35.010"/>
    <p1510:client id="{BF53223B-0AEF-4D02-BC9A-33C93B0049BD}" v="38" dt="2021-02-01T14:30:08.900"/>
    <p1510:client id="{DB0756B3-ACB8-46B7-A014-0F24F903474B}" v="67" dt="2021-02-01T14:23:55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78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3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10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8B0919D-F060-487D-8D28-1C1EC49CF21E}"/>
              </a:ext>
            </a:extLst>
          </p:cNvPr>
          <p:cNvSpPr/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Wat is Data Science?</a:t>
            </a:r>
          </a:p>
        </p:txBody>
      </p:sp>
      <p:sp>
        <p:nvSpPr>
          <p:cNvPr id="243" name="Oval 104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4" name="Freeform: Shape 106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6" name="Picture 1">
            <a:extLst>
              <a:ext uri="{FF2B5EF4-FFF2-40B4-BE49-F238E27FC236}">
                <a16:creationId xmlns:a16="http://schemas.microsoft.com/office/drawing/2014/main" id="{B966151E-D1EC-485D-8EB8-10C2B6BA5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4" r="40593" b="-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929017D-4B39-4182-87A4-B5161A2AF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t="22461" b="22462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21CAB56-60EE-48CC-80AD-7818AB2743E4}"/>
              </a:ext>
            </a:extLst>
          </p:cNvPr>
          <p:cNvSpPr txBox="1"/>
          <p:nvPr/>
        </p:nvSpPr>
        <p:spPr>
          <a:xfrm>
            <a:off x="245052" y="4430568"/>
            <a:ext cx="6373813" cy="156295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Multidisciplinair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vakgebied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Kennis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verkrijgen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uit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grote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hoeveelheden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gegevens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van (diverse) 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databronnen</a:t>
            </a:r>
          </a:p>
          <a:p>
            <a:pPr marL="571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Toegepaste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statistiek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A4D3B-992E-4AB5-B82B-84498F8ABD2B}"/>
              </a:ext>
            </a:extLst>
          </p:cNvPr>
          <p:cNvSpPr txBox="1"/>
          <p:nvPr/>
        </p:nvSpPr>
        <p:spPr>
          <a:xfrm>
            <a:off x="783613" y="1534645"/>
            <a:ext cx="6101034" cy="707886"/>
          </a:xfrm>
          <a:prstGeom prst="rect">
            <a:avLst/>
          </a:prstGeom>
          <a:noFill/>
          <a:effectLst>
            <a:outerShdw blurRad="50800" dist="88900" dir="18900000" sx="135000" sy="135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 is data science?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3E1E61A-1708-46E5-94C2-964582DF0B67}"/>
              </a:ext>
            </a:extLst>
          </p:cNvPr>
          <p:cNvSpPr txBox="1"/>
          <p:nvPr/>
        </p:nvSpPr>
        <p:spPr>
          <a:xfrm>
            <a:off x="6098819" y="4426539"/>
            <a:ext cx="5037230" cy="1397367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Python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R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Julia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rgbClr val="FFFFFF">
                  <a:alpha val="60000"/>
                </a:srgb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309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Breedbeeld</PresentationFormat>
  <Paragraphs>9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Avenir Next LT Pro</vt:lpstr>
      <vt:lpstr>3DFloatVTI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Elco Mussert</dc:creator>
  <cp:lastModifiedBy>Elco</cp:lastModifiedBy>
  <cp:revision>1</cp:revision>
  <dcterms:created xsi:type="dcterms:W3CDTF">2021-02-01T14:24:45Z</dcterms:created>
  <dcterms:modified xsi:type="dcterms:W3CDTF">2021-02-01T14:31:35Z</dcterms:modified>
</cp:coreProperties>
</file>