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6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2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5066-F325-45A1-BFE2-9F77C911CB9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FD5D-A7A8-4ED5-AFB6-3A5CBB26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Interim Data Analysis Plan:</a:t>
            </a:r>
            <a:br>
              <a:rPr lang="en-US" sz="5500" dirty="0" smtClean="0"/>
            </a:br>
            <a:r>
              <a:rPr lang="en-US" sz="5500" dirty="0" smtClean="0"/>
              <a:t>Project 2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87770"/>
              </p:ext>
            </p:extLst>
          </p:nvPr>
        </p:nvGraphicFramePr>
        <p:xfrm>
          <a:off x="838199" y="1690688"/>
          <a:ext cx="3625587" cy="3595522"/>
        </p:xfrm>
        <a:graphic>
          <a:graphicData uri="http://schemas.openxmlformats.org/drawingml/2006/table">
            <a:tbl>
              <a:tblPr firstRow="1" firstCol="1" bandRow="1"/>
              <a:tblGrid>
                <a:gridCol w="1778552">
                  <a:extLst>
                    <a:ext uri="{9D8B030D-6E8A-4147-A177-3AD203B41FA5}">
                      <a16:colId xmlns:a16="http://schemas.microsoft.com/office/drawing/2014/main" val="1466824399"/>
                    </a:ext>
                  </a:extLst>
                </a:gridCol>
                <a:gridCol w="1847035">
                  <a:extLst>
                    <a:ext uri="{9D8B030D-6E8A-4147-A177-3AD203B41FA5}">
                      <a16:colId xmlns:a16="http://schemas.microsoft.com/office/drawing/2014/main" val="2729157076"/>
                    </a:ext>
                  </a:extLst>
                </a:gridCol>
              </a:tblGrid>
              <a:tr h="18923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Descriptive Statistics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12689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Months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38644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26520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371295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21844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Valve Surgery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18.42 (4884)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53842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Cabbage Surgery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75.89 (20126)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63308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5.69 (1510)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959241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ASA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96801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 (21)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516663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3.99 (1059)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68194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18.37 (4871)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28906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 (21)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54531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3.99 (1059)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300948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18.37 (4871)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400398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169.03 ± 34.76 (NA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04704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Height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65.49 ± 2.56 (NA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05054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28.62 ± 3.82 (NA = 1855)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68215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Albumin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3.89 ± 0.5 (NA = 16498)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129266"/>
                  </a:ext>
                </a:extLst>
              </a:tr>
              <a:tr h="189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day mortality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3.28 (869)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92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19105"/>
              </p:ext>
            </p:extLst>
          </p:nvPr>
        </p:nvGraphicFramePr>
        <p:xfrm>
          <a:off x="4964160" y="2338909"/>
          <a:ext cx="6743700" cy="2578100"/>
        </p:xfrm>
        <a:graphic>
          <a:graphicData uri="http://schemas.openxmlformats.org/drawingml/2006/table">
            <a:tbl>
              <a:tblPr firstRow="1" firstCol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113119991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962696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5526657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5757975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679449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6496030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66352842"/>
                    </a:ext>
                  </a:extLst>
                </a:gridCol>
              </a:tblGrid>
              <a:tr h="184150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Hospital Characteristics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65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Hospital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Died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Seen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Death Rate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CABG Surgery 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of ASA = 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Average BMI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0143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52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44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53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7342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608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856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340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7340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73.08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67.31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149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06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341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28.73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26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262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Interim Data Analysis Plan: Project 2</vt:lpstr>
      <vt:lpstr>Goal/Hypotheses</vt:lpstr>
      <vt:lpstr>Data Overview</vt:lpstr>
      <vt:lpstr>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Data Analysis Plan: Project 2</dc:title>
  <dc:creator>Cotton, Eleanor3</dc:creator>
  <cp:lastModifiedBy>Cotton, Eleanor3</cp:lastModifiedBy>
  <cp:revision>2</cp:revision>
  <dcterms:created xsi:type="dcterms:W3CDTF">2017-10-12T20:34:04Z</dcterms:created>
  <dcterms:modified xsi:type="dcterms:W3CDTF">2017-10-12T21:14:18Z</dcterms:modified>
</cp:coreProperties>
</file>