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02FF6-F77E-4094-B307-F910A488C98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47B0A-FBFE-4742-AA78-0DB7C89C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7B0A-FBFE-4742-AA78-0DB7C89CB5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1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179-DA3A-4E31-90F2-A39599587D3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B33-B27D-41D4-B37C-964DEF73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179-DA3A-4E31-90F2-A39599587D3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B33-B27D-41D4-B37C-964DEF73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179-DA3A-4E31-90F2-A39599587D3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B33-B27D-41D4-B37C-964DEF73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3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179-DA3A-4E31-90F2-A39599587D3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B33-B27D-41D4-B37C-964DEF73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4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179-DA3A-4E31-90F2-A39599587D3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B33-B27D-41D4-B37C-964DEF73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9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179-DA3A-4E31-90F2-A39599587D3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B33-B27D-41D4-B37C-964DEF73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179-DA3A-4E31-90F2-A39599587D3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B33-B27D-41D4-B37C-964DEF73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5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179-DA3A-4E31-90F2-A39599587D3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B33-B27D-41D4-B37C-964DEF73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2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179-DA3A-4E31-90F2-A39599587D3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B33-B27D-41D4-B37C-964DEF73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179-DA3A-4E31-90F2-A39599587D3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B33-B27D-41D4-B37C-964DEF73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2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179-DA3A-4E31-90F2-A39599587D3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B33-B27D-41D4-B37C-964DEF73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3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AB179-DA3A-4E31-90F2-A39599587D3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FB33-B27D-41D4-B37C-964DEF73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9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4: Interim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Eleanor Cotton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89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Summary/Goals Aim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Hypothesis: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inflammatory levels =   memory abilities and cortical thickness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inflammatory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levels over time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memory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abilities and cortical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thickness over 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Cognitive Test and Cortical Thickness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Covariates: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inflammatory marker levels (~6), Age, Sex, Dementia status, other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cofounders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Plan: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Regression, controlling for baseline outcome measurements and all other covariates</a:t>
            </a:r>
            <a:r>
              <a:rPr lang="en-US" sz="2000" dirty="0" smtClean="0"/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Analysis Needs: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covariate (primary inflammatory marker)?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of relationship between outcome and primary covariate, the correlation between the two, and standard deviation for both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22120" y="2211858"/>
            <a:ext cx="0" cy="289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059680" y="222504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22120" y="2606040"/>
            <a:ext cx="0" cy="289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65520" y="260604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78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Summary/Goals Aim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Hypothesis: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between amyloid deposition and inflammatory markers. Association between cortical thickness and inflammatory markers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Memory is associated with amyloid, cortical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thickeness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inflammatory markers. There is an interaction between inflammatory markers and the other two (amyloid and cortical)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Cortical Thickness and Amyloid Deposition for (1) and Change in Memory for (2)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Covariates: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Age, Sex, Dementia status, confounders for both. Inflammatory for (1), Amyloid, cortical thickness, and inflammatory markers for (2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Regression, controlling for baseline outcome measurements and all other covariates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Analysis Needs: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 for each hypothesis?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of relationship between outcome and primary covariate, the correlation between the two, and standard deviation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245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for Investigator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for multiple comparisons was mentioned in the grant due to the high number of inflammatory markers that are of interest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you want to run individual models for each cytokine or can these all be in one model?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PET imaging only done at baseline?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it is measured at both timelines: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first hypothesis in Aim 2, are you interested in looking at this association 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or year 1 or both?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primary covariate for each of the hypothesis?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in Aim 1, do you have a primary cytokine of interest from the six mentioned in the grant?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1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373</Words>
  <Application>Microsoft Office PowerPoint</Application>
  <PresentationFormat>Widescreen</PresentationFormat>
  <Paragraphs>30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Project 4: Interim Analysis</vt:lpstr>
      <vt:lpstr>Summary/Goals Aim 1</vt:lpstr>
      <vt:lpstr>Summary/Goals Aim 2</vt:lpstr>
      <vt:lpstr>Questions for Investigator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4: Interim Analysis</dc:title>
  <dc:creator>Cotton, Eleanor3</dc:creator>
  <cp:lastModifiedBy>Cotton, Eleanor3</cp:lastModifiedBy>
  <cp:revision>8</cp:revision>
  <dcterms:created xsi:type="dcterms:W3CDTF">2017-11-28T21:02:32Z</dcterms:created>
  <dcterms:modified xsi:type="dcterms:W3CDTF">2017-12-03T20:16:43Z</dcterms:modified>
</cp:coreProperties>
</file>