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1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7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7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B8D1-4C6B-419C-BD5C-BB866BFBE65F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4FCD8-2640-42DF-A271-44AE7403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2: Final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Eleanor Cotton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6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Question/Hypotheses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4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Conclusions/Limitations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2: Final Report</vt:lpstr>
      <vt:lpstr>Research Question/Hypotheses</vt:lpstr>
      <vt:lpstr>Data Summary</vt:lpstr>
      <vt:lpstr>Analysis</vt:lpstr>
      <vt:lpstr>Results</vt:lpstr>
      <vt:lpstr>Conclusions/Limitations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Final Report</dc:title>
  <dc:creator>Cotton, Eleanor3</dc:creator>
  <cp:lastModifiedBy>Cotton, Eleanor3</cp:lastModifiedBy>
  <cp:revision>1</cp:revision>
  <dcterms:created xsi:type="dcterms:W3CDTF">2017-10-30T14:36:38Z</dcterms:created>
  <dcterms:modified xsi:type="dcterms:W3CDTF">2017-10-30T14:37:03Z</dcterms:modified>
</cp:coreProperties>
</file>