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025-F519-064A-8286-49FA6C989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100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3 – Vectors and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26897-7AF7-8147-9E18-9E734D837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A892-33BA-DE4C-A32E-F3F03FA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303DE-156C-B944-BE8A-F2EE20E7B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vector is a list of numbers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numbers can be read from a file or generated </a:t>
                </a:r>
              </a:p>
              <a:p>
                <a:endParaRPr lang="en-US" dirty="0"/>
              </a:p>
              <a:p>
                <a:r>
                  <a:rPr lang="en-US" dirty="0"/>
                  <a:t>Can be useful to plot functions</a:t>
                </a:r>
              </a:p>
              <a:p>
                <a:endParaRPr lang="en-US" dirty="0"/>
              </a:p>
              <a:p>
                <a:r>
                  <a:rPr lang="en-US" dirty="0"/>
                  <a:t>Manipulate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303DE-156C-B944-BE8A-F2EE20E7B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04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F905-F966-364E-B641-DD7793A5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F0FC-3468-0B40-9FB6-630452DD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 and subtraction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norm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and standard deviation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(see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316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18369</TotalTime>
  <Words>57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Cambria Math</vt:lpstr>
      <vt:lpstr>Corbel</vt:lpstr>
      <vt:lpstr>Wingdings 2</vt:lpstr>
      <vt:lpstr>Frame</vt:lpstr>
      <vt:lpstr>Data Science 100  Lecture 3 – Vectors and data</vt:lpstr>
      <vt:lpstr>What is a vector</vt:lpstr>
      <vt:lpstr>Vector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100  Lecture 2 – Data Cycle</dc:title>
  <dc:creator>Microsoft Office User</dc:creator>
  <cp:lastModifiedBy>Microsoft Office User</cp:lastModifiedBy>
  <cp:revision>7</cp:revision>
  <cp:lastPrinted>2025-01-09T16:41:56Z</cp:lastPrinted>
  <dcterms:created xsi:type="dcterms:W3CDTF">2025-01-09T04:25:42Z</dcterms:created>
  <dcterms:modified xsi:type="dcterms:W3CDTF">2025-01-21T22:35:28Z</dcterms:modified>
</cp:coreProperties>
</file>