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1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9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407" autoAdjust="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E2004-440A-4104-AB30-9E43BA029FDF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3BE77-F541-468C-B752-B14173E2F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45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A6E47-E405-4403-9C80-B9D902337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36316A-AF86-4084-9255-2D3009BEC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8E11B-40C2-4951-A64D-F72CBE6D9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7B28-4D17-4274-8365-9367FB5E7761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CE5F-4C7E-4414-A285-D05F8ABB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A5D70-E716-4034-8C02-9EDFEF43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3ADE-9C1D-4302-8C64-113545DF5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265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08C05-464B-4C21-A5D2-70AB1E3DB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276BD-F6D0-4526-B28E-3319561DD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D8FCE-AEC5-4710-BA70-8F2F3ED0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7B28-4D17-4274-8365-9367FB5E7761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85413-F341-486E-A9AB-759A3671B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13113-3DDD-4D27-8779-0ACD4061E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3ADE-9C1D-4302-8C64-113545DF5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34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95D249-3D2A-434A-8A50-29D894F58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C5EFDE-E18C-47CD-9B2A-04D8F265E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8B174-BA05-4281-A801-8E22A49C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7B28-4D17-4274-8365-9367FB5E7761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8EDDF-BA7A-4BD7-BD6F-08DEF719D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59C6E-B405-4B08-9CC1-F002C20A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3ADE-9C1D-4302-8C64-113545DF5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384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0F0ED-E8C1-4C58-889A-F0D5C42BD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5B4B7-0550-47B7-8A40-532A87DED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69C8D-B027-4EDE-9328-4BE101007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7B28-4D17-4274-8365-9367FB5E7761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D5986-C54F-426D-9183-D380D69D4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4FF0B-FA1D-4463-8AEC-C268EA8E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3ADE-9C1D-4302-8C64-113545DF5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08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3DE1E-D1A8-4D54-AC73-521F23927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EDECB-32F4-488C-9226-E29CD7B23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8E1A7-97FF-4717-924C-E3EC3D190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7B28-4D17-4274-8365-9367FB5E7761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DA1D5-1D05-4332-8F3C-7259BDD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06132-1A6C-4AFA-B8B0-62905FB9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3ADE-9C1D-4302-8C64-113545DF5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084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38276-1CD1-4E27-B8AC-00CF2C108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0D8D5-D9A5-4384-B29E-D76ACC215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2E51C-F94C-44EF-9E37-D447468DD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38338-FC10-4016-8265-69CD6C80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7B28-4D17-4274-8365-9367FB5E7761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5E504-A4D8-4EEF-88A5-1E8C7EABF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C308E-480C-4501-8C8E-4263451C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3ADE-9C1D-4302-8C64-113545DF5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53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3B0D0-44BC-47DD-B46E-8FC8D33D9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AB3D9-31AD-4479-92D4-F9E9B43B3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F73A51-B336-44A9-8B58-E4892A5BF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4EEC52-213B-43E1-8390-8B2607D76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ECE508-A8E0-4A79-B1CF-AAE5D13F2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699C8B-5AD8-489B-A1D5-4077AE38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7B28-4D17-4274-8365-9367FB5E7761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8A103C-9A61-432F-97AA-EAEB18690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B29AB-54A3-4DF3-87B3-77E252160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3ADE-9C1D-4302-8C64-113545DF5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4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1D2C-1122-4204-BBD6-591934EBC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8C0E9B-43AD-4D59-98EE-0DBA831F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7B28-4D17-4274-8365-9367FB5E7761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57DA5-973E-4BB5-8891-B1C70822E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AF080-3F35-4954-9A6A-135C7B93F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3ADE-9C1D-4302-8C64-113545DF5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784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C3B1E3-E0F1-4957-A149-8D9DE2B69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7B28-4D17-4274-8365-9367FB5E7761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283325-0008-4794-A294-CF600253C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FE5BC-9978-4A4F-9ABE-BC4F51DE1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3ADE-9C1D-4302-8C64-113545DF5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913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A909-B0F7-463B-BE30-87B7B957E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68A78-DC5E-423A-964D-0E78FB0FF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CD7B1-8C2B-4BE4-90F8-136899A59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2EDB3-2698-40A9-9CC5-6DEED658A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7B28-4D17-4274-8365-9367FB5E7761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5C83F-B1A8-4F4D-A205-8AB053D96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98A1C-8D5B-445B-8B63-755B2A19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3ADE-9C1D-4302-8C64-113545DF5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33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15818-4C82-423A-812D-6332B0FD8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5C8E71-F1FD-45C4-9B85-968D847A6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CC3C6-960C-457C-AA74-E0F5A064C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3ED42-B212-4529-A70D-78324A94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7B28-4D17-4274-8365-9367FB5E7761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BE72A-39B8-41B2-8033-A7D2479D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76F32-8158-415A-B085-0B3C53412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3ADE-9C1D-4302-8C64-113545DF5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812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207B0-E954-4D40-A7F5-BDD6EA5E5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BF126-8E82-4069-B19E-5C91F0DB7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A8491-065F-46EF-8DFD-FB84076839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87B28-4D17-4274-8365-9367FB5E7761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25872-2EA0-43EA-936B-F3CAB48FD6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22CEC-24C2-4AED-9830-DAE7D3C204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03ADE-9C1D-4302-8C64-113545DF5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6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FF3D51E8-BA03-4214-816A-4F53097E522A}"/>
              </a:ext>
            </a:extLst>
          </p:cNvPr>
          <p:cNvSpPr txBox="1"/>
          <p:nvPr/>
        </p:nvSpPr>
        <p:spPr>
          <a:xfrm>
            <a:off x="1489717" y="362937"/>
            <a:ext cx="92125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PROJECT MANAGEMENT PPT FREE DOWNLOAD</a:t>
            </a:r>
            <a:r>
              <a:rPr lang="en-US" sz="2800" b="1" dirty="0"/>
              <a:t> </a:t>
            </a:r>
            <a:endParaRPr lang="en-IN" sz="2800" b="1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106863B-0C10-44DC-9FAE-54A91AD6327E}"/>
              </a:ext>
            </a:extLst>
          </p:cNvPr>
          <p:cNvCxnSpPr>
            <a:cxnSpLocks/>
          </p:cNvCxnSpPr>
          <p:nvPr/>
        </p:nvCxnSpPr>
        <p:spPr>
          <a:xfrm>
            <a:off x="4574134" y="941912"/>
            <a:ext cx="304373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DFF2F4FA-0ABE-45D7-9D2D-752A48212256}"/>
              </a:ext>
            </a:extLst>
          </p:cNvPr>
          <p:cNvGrpSpPr/>
          <p:nvPr/>
        </p:nvGrpSpPr>
        <p:grpSpPr>
          <a:xfrm>
            <a:off x="570064" y="1610447"/>
            <a:ext cx="10966688" cy="4443864"/>
            <a:chOff x="570064" y="1472224"/>
            <a:chExt cx="10966688" cy="4443864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33B686F-9343-4A1A-95A1-0D8A743C2B3B}"/>
                </a:ext>
              </a:extLst>
            </p:cNvPr>
            <p:cNvGrpSpPr/>
            <p:nvPr/>
          </p:nvGrpSpPr>
          <p:grpSpPr>
            <a:xfrm>
              <a:off x="2821147" y="1472224"/>
              <a:ext cx="6549706" cy="4443864"/>
              <a:chOff x="2492925" y="1422325"/>
              <a:chExt cx="4158100" cy="2821200"/>
            </a:xfrm>
          </p:grpSpPr>
          <p:sp>
            <p:nvSpPr>
              <p:cNvPr id="70" name="Google Shape;1360;p41">
                <a:extLst>
                  <a:ext uri="{FF2B5EF4-FFF2-40B4-BE49-F238E27FC236}">
                    <a16:creationId xmlns:a16="http://schemas.microsoft.com/office/drawing/2014/main" id="{3B84CA9B-547D-4972-A056-BEF898CEFD5E}"/>
                  </a:ext>
                </a:extLst>
              </p:cNvPr>
              <p:cNvSpPr/>
              <p:nvPr/>
            </p:nvSpPr>
            <p:spPr>
              <a:xfrm>
                <a:off x="2492925" y="2627225"/>
                <a:ext cx="1154400" cy="4113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IN" sz="1700" b="1" dirty="0">
                    <a:solidFill>
                      <a:schemeClr val="lt1"/>
                    </a:solidFill>
                    <a:ea typeface="Fira Sans Extra Condensed Medium"/>
                    <a:cs typeface="Fira Sans Extra Condensed Medium"/>
                    <a:sym typeface="Fira Sans Extra Condensed Medium"/>
                  </a:rPr>
                  <a:t>YOUR TEXT</a:t>
                </a:r>
                <a:endParaRPr lang="en-IN" sz="1600" b="1" dirty="0"/>
              </a:p>
            </p:txBody>
          </p:sp>
          <p:cxnSp>
            <p:nvCxnSpPr>
              <p:cNvPr id="71" name="Google Shape;1361;p41">
                <a:extLst>
                  <a:ext uri="{FF2B5EF4-FFF2-40B4-BE49-F238E27FC236}">
                    <a16:creationId xmlns:a16="http://schemas.microsoft.com/office/drawing/2014/main" id="{5F29D0B6-799E-4F20-8658-1C07F17D6AE6}"/>
                  </a:ext>
                </a:extLst>
              </p:cNvPr>
              <p:cNvCxnSpPr/>
              <p:nvPr/>
            </p:nvCxnSpPr>
            <p:spPr>
              <a:xfrm>
                <a:off x="3731188" y="2832875"/>
                <a:ext cx="323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6" name="Google Shape;1363;p41">
                <a:extLst>
                  <a:ext uri="{FF2B5EF4-FFF2-40B4-BE49-F238E27FC236}">
                    <a16:creationId xmlns:a16="http://schemas.microsoft.com/office/drawing/2014/main" id="{F3F547F3-2B95-4111-813B-31B65769B1BB}"/>
                  </a:ext>
                </a:extLst>
              </p:cNvPr>
              <p:cNvSpPr/>
              <p:nvPr/>
            </p:nvSpPr>
            <p:spPr>
              <a:xfrm>
                <a:off x="4138438" y="2399375"/>
                <a:ext cx="867000" cy="867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2400" b="1" dirty="0">
                    <a:ea typeface="Fira Sans Extra Condensed Medium"/>
                    <a:cs typeface="Fira Sans Extra Condensed Medium"/>
                    <a:sym typeface="Fira Sans Extra Condensed Medium"/>
                  </a:rPr>
                  <a:t>2021</a:t>
                </a:r>
              </a:p>
            </p:txBody>
          </p:sp>
          <p:sp>
            <p:nvSpPr>
              <p:cNvPr id="127" name="Google Shape;1365;p41">
                <a:extLst>
                  <a:ext uri="{FF2B5EF4-FFF2-40B4-BE49-F238E27FC236}">
                    <a16:creationId xmlns:a16="http://schemas.microsoft.com/office/drawing/2014/main" id="{1CD5CE87-E97D-484C-B721-E176C97AED69}"/>
                  </a:ext>
                </a:extLst>
              </p:cNvPr>
              <p:cNvSpPr/>
              <p:nvPr/>
            </p:nvSpPr>
            <p:spPr>
              <a:xfrm>
                <a:off x="5496625" y="2627225"/>
                <a:ext cx="1154400" cy="4113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IN" sz="1700" b="1" dirty="0">
                    <a:solidFill>
                      <a:schemeClr val="lt1"/>
                    </a:solidFill>
                    <a:ea typeface="Fira Sans Extra Condensed Medium"/>
                    <a:cs typeface="Fira Sans Extra Condensed Medium"/>
                    <a:sym typeface="Fira Sans Extra Condensed Medium"/>
                  </a:rPr>
                  <a:t>YOUR TEXT</a:t>
                </a:r>
                <a:endParaRPr lang="en-IN" sz="1600" b="1" dirty="0"/>
              </a:p>
            </p:txBody>
          </p:sp>
          <p:cxnSp>
            <p:nvCxnSpPr>
              <p:cNvPr id="128" name="Google Shape;1366;p41">
                <a:extLst>
                  <a:ext uri="{FF2B5EF4-FFF2-40B4-BE49-F238E27FC236}">
                    <a16:creationId xmlns:a16="http://schemas.microsoft.com/office/drawing/2014/main" id="{901CF4B3-A4E3-4951-9863-0E4EA2F60B61}"/>
                  </a:ext>
                </a:extLst>
              </p:cNvPr>
              <p:cNvCxnSpPr/>
              <p:nvPr/>
            </p:nvCxnSpPr>
            <p:spPr>
              <a:xfrm>
                <a:off x="5089325" y="2832875"/>
                <a:ext cx="323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" name="Google Shape;1369;p41">
                <a:extLst>
                  <a:ext uri="{FF2B5EF4-FFF2-40B4-BE49-F238E27FC236}">
                    <a16:creationId xmlns:a16="http://schemas.microsoft.com/office/drawing/2014/main" id="{8FB94188-AF28-40F1-976D-D40ACDB72B74}"/>
                  </a:ext>
                </a:extLst>
              </p:cNvPr>
              <p:cNvSpPr/>
              <p:nvPr/>
            </p:nvSpPr>
            <p:spPr>
              <a:xfrm>
                <a:off x="5496625" y="1422325"/>
                <a:ext cx="1154400" cy="4113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IN" sz="1700" b="1" dirty="0">
                    <a:solidFill>
                      <a:schemeClr val="lt1"/>
                    </a:solidFill>
                    <a:ea typeface="Fira Sans Extra Condensed Medium"/>
                    <a:cs typeface="Fira Sans Extra Condensed Medium"/>
                    <a:sym typeface="Fira Sans Extra Condensed Medium"/>
                  </a:rPr>
                  <a:t>YOUR TEXT</a:t>
                </a:r>
                <a:endParaRPr lang="en-IN" sz="1600" b="1" dirty="0"/>
              </a:p>
            </p:txBody>
          </p:sp>
          <p:sp>
            <p:nvSpPr>
              <p:cNvPr id="130" name="Google Shape;1370;p41">
                <a:extLst>
                  <a:ext uri="{FF2B5EF4-FFF2-40B4-BE49-F238E27FC236}">
                    <a16:creationId xmlns:a16="http://schemas.microsoft.com/office/drawing/2014/main" id="{3BB39A10-41D9-4E3C-8411-7778DFD9037E}"/>
                  </a:ext>
                </a:extLst>
              </p:cNvPr>
              <p:cNvSpPr/>
              <p:nvPr/>
            </p:nvSpPr>
            <p:spPr>
              <a:xfrm>
                <a:off x="4734075" y="1909825"/>
                <a:ext cx="1318708" cy="411329"/>
              </a:xfrm>
              <a:custGeom>
                <a:avLst/>
                <a:gdLst/>
                <a:ahLst/>
                <a:cxnLst/>
                <a:rect l="l" t="t" r="r" b="b"/>
                <a:pathLst>
                  <a:path w="55507" h="15181" fill="none" extrusionOk="0">
                    <a:moveTo>
                      <a:pt x="0" y="15181"/>
                    </a:moveTo>
                    <a:lnTo>
                      <a:pt x="0" y="5810"/>
                    </a:lnTo>
                    <a:lnTo>
                      <a:pt x="55507" y="5810"/>
                    </a:lnTo>
                    <a:lnTo>
                      <a:pt x="55507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31" name="Google Shape;1373;p41">
                <a:extLst>
                  <a:ext uri="{FF2B5EF4-FFF2-40B4-BE49-F238E27FC236}">
                    <a16:creationId xmlns:a16="http://schemas.microsoft.com/office/drawing/2014/main" id="{4D533002-3EC8-4454-8689-9BF688757109}"/>
                  </a:ext>
                </a:extLst>
              </p:cNvPr>
              <p:cNvSpPr/>
              <p:nvPr/>
            </p:nvSpPr>
            <p:spPr>
              <a:xfrm>
                <a:off x="5496625" y="3832225"/>
                <a:ext cx="1154400" cy="411300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IN" sz="1700" b="1" dirty="0">
                    <a:solidFill>
                      <a:schemeClr val="lt1"/>
                    </a:solidFill>
                    <a:ea typeface="Fira Sans Extra Condensed Medium"/>
                    <a:cs typeface="Fira Sans Extra Condensed Medium"/>
                    <a:sym typeface="Fira Sans Extra Condensed Medium"/>
                  </a:rPr>
                  <a:t>YOUR TEXT</a:t>
                </a:r>
                <a:endParaRPr lang="en-IN" sz="1600" b="1" dirty="0"/>
              </a:p>
            </p:txBody>
          </p:sp>
          <p:sp>
            <p:nvSpPr>
              <p:cNvPr id="132" name="Google Shape;1374;p41">
                <a:extLst>
                  <a:ext uri="{FF2B5EF4-FFF2-40B4-BE49-F238E27FC236}">
                    <a16:creationId xmlns:a16="http://schemas.microsoft.com/office/drawing/2014/main" id="{88A1073E-5031-4553-B4EB-E2AF919C9621}"/>
                  </a:ext>
                </a:extLst>
              </p:cNvPr>
              <p:cNvSpPr/>
              <p:nvPr/>
            </p:nvSpPr>
            <p:spPr>
              <a:xfrm>
                <a:off x="4734075" y="3344669"/>
                <a:ext cx="1318708" cy="411356"/>
              </a:xfrm>
              <a:custGeom>
                <a:avLst/>
                <a:gdLst/>
                <a:ahLst/>
                <a:cxnLst/>
                <a:rect l="l" t="t" r="r" b="b"/>
                <a:pathLst>
                  <a:path w="55507" h="15182" fill="none" extrusionOk="0">
                    <a:moveTo>
                      <a:pt x="0" y="1"/>
                    </a:moveTo>
                    <a:lnTo>
                      <a:pt x="0" y="9371"/>
                    </a:lnTo>
                    <a:lnTo>
                      <a:pt x="55507" y="9371"/>
                    </a:lnTo>
                    <a:lnTo>
                      <a:pt x="55507" y="1518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33" name="Google Shape;1377;p41">
                <a:extLst>
                  <a:ext uri="{FF2B5EF4-FFF2-40B4-BE49-F238E27FC236}">
                    <a16:creationId xmlns:a16="http://schemas.microsoft.com/office/drawing/2014/main" id="{2A7B4109-F3E2-4FB6-8D1D-CFC52BEEF69C}"/>
                  </a:ext>
                </a:extLst>
              </p:cNvPr>
              <p:cNvSpPr/>
              <p:nvPr/>
            </p:nvSpPr>
            <p:spPr>
              <a:xfrm>
                <a:off x="2492925" y="1422325"/>
                <a:ext cx="1154400" cy="41130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700" b="1" dirty="0">
                    <a:solidFill>
                      <a:schemeClr val="lt1"/>
                    </a:solidFill>
                    <a:ea typeface="Fira Sans Extra Condensed Medium"/>
                    <a:cs typeface="Fira Sans Extra Condensed Medium"/>
                    <a:sym typeface="Fira Sans Extra Condensed Medium"/>
                  </a:rPr>
                  <a:t>YOUR TEXT</a:t>
                </a:r>
                <a:endParaRPr b="1" dirty="0"/>
              </a:p>
            </p:txBody>
          </p:sp>
          <p:sp>
            <p:nvSpPr>
              <p:cNvPr id="134" name="Google Shape;1378;p41">
                <a:extLst>
                  <a:ext uri="{FF2B5EF4-FFF2-40B4-BE49-F238E27FC236}">
                    <a16:creationId xmlns:a16="http://schemas.microsoft.com/office/drawing/2014/main" id="{88B21D7F-92C9-49F8-A831-0C799AFB9829}"/>
                  </a:ext>
                </a:extLst>
              </p:cNvPr>
              <p:cNvSpPr/>
              <p:nvPr/>
            </p:nvSpPr>
            <p:spPr>
              <a:xfrm>
                <a:off x="3084776" y="1909825"/>
                <a:ext cx="1318700" cy="411329"/>
              </a:xfrm>
              <a:custGeom>
                <a:avLst/>
                <a:gdLst/>
                <a:ahLst/>
                <a:cxnLst/>
                <a:rect l="l" t="t" r="r" b="b"/>
                <a:pathLst>
                  <a:path w="55495" h="15181" fill="none" extrusionOk="0">
                    <a:moveTo>
                      <a:pt x="0" y="0"/>
                    </a:moveTo>
                    <a:lnTo>
                      <a:pt x="0" y="6144"/>
                    </a:lnTo>
                    <a:lnTo>
                      <a:pt x="55495" y="6144"/>
                    </a:lnTo>
                    <a:lnTo>
                      <a:pt x="55495" y="1518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35" name="Google Shape;1381;p41">
                <a:extLst>
                  <a:ext uri="{FF2B5EF4-FFF2-40B4-BE49-F238E27FC236}">
                    <a16:creationId xmlns:a16="http://schemas.microsoft.com/office/drawing/2014/main" id="{1912FBA4-579F-44D4-ADAD-C81379819DA7}"/>
                  </a:ext>
                </a:extLst>
              </p:cNvPr>
              <p:cNvSpPr/>
              <p:nvPr/>
            </p:nvSpPr>
            <p:spPr>
              <a:xfrm>
                <a:off x="2492925" y="3832225"/>
                <a:ext cx="1154400" cy="4113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IN" sz="1700" b="1" dirty="0">
                    <a:solidFill>
                      <a:schemeClr val="lt1"/>
                    </a:solidFill>
                    <a:ea typeface="Fira Sans Extra Condensed Medium"/>
                    <a:cs typeface="Fira Sans Extra Condensed Medium"/>
                    <a:sym typeface="Fira Sans Extra Condensed Medium"/>
                  </a:rPr>
                  <a:t>YOUR TEXT</a:t>
                </a:r>
                <a:endParaRPr lang="en-IN" sz="1600" b="1" dirty="0"/>
              </a:p>
            </p:txBody>
          </p:sp>
          <p:sp>
            <p:nvSpPr>
              <p:cNvPr id="136" name="Google Shape;1382;p41">
                <a:extLst>
                  <a:ext uri="{FF2B5EF4-FFF2-40B4-BE49-F238E27FC236}">
                    <a16:creationId xmlns:a16="http://schemas.microsoft.com/office/drawing/2014/main" id="{9DAC9647-7AD8-45DF-BA24-79F2B9160AF8}"/>
                  </a:ext>
                </a:extLst>
              </p:cNvPr>
              <p:cNvSpPr/>
              <p:nvPr/>
            </p:nvSpPr>
            <p:spPr>
              <a:xfrm>
                <a:off x="3084776" y="3344669"/>
                <a:ext cx="1318700" cy="411356"/>
              </a:xfrm>
              <a:custGeom>
                <a:avLst/>
                <a:gdLst/>
                <a:ahLst/>
                <a:cxnLst/>
                <a:rect l="l" t="t" r="r" b="b"/>
                <a:pathLst>
                  <a:path w="55495" h="15182" fill="none" extrusionOk="0">
                    <a:moveTo>
                      <a:pt x="0" y="15181"/>
                    </a:moveTo>
                    <a:lnTo>
                      <a:pt x="0" y="9026"/>
                    </a:lnTo>
                    <a:lnTo>
                      <a:pt x="55495" y="9026"/>
                    </a:lnTo>
                    <a:lnTo>
                      <a:pt x="55495" y="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</p:grpSp>
        <p:sp>
          <p:nvSpPr>
            <p:cNvPr id="138" name="Google Shape;1425;p42">
              <a:extLst>
                <a:ext uri="{FF2B5EF4-FFF2-40B4-BE49-F238E27FC236}">
                  <a16:creationId xmlns:a16="http://schemas.microsoft.com/office/drawing/2014/main" id="{5C70FEF1-FBF5-4D0A-AB53-A7B75D556504}"/>
                </a:ext>
              </a:extLst>
            </p:cNvPr>
            <p:cNvSpPr txBox="1"/>
            <p:nvPr/>
          </p:nvSpPr>
          <p:spPr>
            <a:xfrm>
              <a:off x="570064" y="1559832"/>
              <a:ext cx="1939646" cy="45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dirty="0">
                  <a:effectLst/>
                  <a:cs typeface="Arial" panose="020B0604020202020204" pitchFamily="34" charset="0"/>
                </a:rPr>
                <a:t>This slide is an editable slide with all your needs.</a:t>
              </a:r>
              <a:endParaRPr lang="en-US" sz="1400" dirty="0"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" name="Google Shape;1425;p42">
              <a:extLst>
                <a:ext uri="{FF2B5EF4-FFF2-40B4-BE49-F238E27FC236}">
                  <a16:creationId xmlns:a16="http://schemas.microsoft.com/office/drawing/2014/main" id="{EC06FA8F-B09F-4682-81F4-4312B03A10C1}"/>
                </a:ext>
              </a:extLst>
            </p:cNvPr>
            <p:cNvSpPr txBox="1"/>
            <p:nvPr/>
          </p:nvSpPr>
          <p:spPr>
            <a:xfrm>
              <a:off x="570064" y="3466218"/>
              <a:ext cx="1939646" cy="45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dirty="0">
                  <a:effectLst/>
                  <a:cs typeface="Arial" panose="020B0604020202020204" pitchFamily="34" charset="0"/>
                </a:rPr>
                <a:t>This slide is an editable slide with all your needs.</a:t>
              </a:r>
              <a:endParaRPr lang="en-US" sz="1400" dirty="0"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25;p42">
              <a:extLst>
                <a:ext uri="{FF2B5EF4-FFF2-40B4-BE49-F238E27FC236}">
                  <a16:creationId xmlns:a16="http://schemas.microsoft.com/office/drawing/2014/main" id="{9C93F0A2-9003-433E-9705-3A48235EE8B4}"/>
                </a:ext>
              </a:extLst>
            </p:cNvPr>
            <p:cNvSpPr txBox="1"/>
            <p:nvPr/>
          </p:nvSpPr>
          <p:spPr>
            <a:xfrm>
              <a:off x="570064" y="5364295"/>
              <a:ext cx="1939646" cy="45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dirty="0">
                  <a:effectLst/>
                  <a:cs typeface="Arial" panose="020B0604020202020204" pitchFamily="34" charset="0"/>
                </a:rPr>
                <a:t>This slide is an editable slide with all your needs.</a:t>
              </a:r>
              <a:endParaRPr lang="en-US" sz="1400" dirty="0"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" name="Google Shape;1425;p42">
              <a:extLst>
                <a:ext uri="{FF2B5EF4-FFF2-40B4-BE49-F238E27FC236}">
                  <a16:creationId xmlns:a16="http://schemas.microsoft.com/office/drawing/2014/main" id="{D0C2ED30-3095-49A0-B62A-AD6804C7B5FF}"/>
                </a:ext>
              </a:extLst>
            </p:cNvPr>
            <p:cNvSpPr txBox="1"/>
            <p:nvPr/>
          </p:nvSpPr>
          <p:spPr>
            <a:xfrm>
              <a:off x="9597106" y="1559832"/>
              <a:ext cx="1939646" cy="45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dirty="0">
                  <a:effectLst/>
                  <a:cs typeface="Arial" panose="020B0604020202020204" pitchFamily="34" charset="0"/>
                </a:rPr>
                <a:t>This slide is an editable slide with all your needs.</a:t>
              </a:r>
              <a:endParaRPr lang="en-US" sz="1400" dirty="0"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" name="Google Shape;1425;p42">
              <a:extLst>
                <a:ext uri="{FF2B5EF4-FFF2-40B4-BE49-F238E27FC236}">
                  <a16:creationId xmlns:a16="http://schemas.microsoft.com/office/drawing/2014/main" id="{6DEB764D-1B86-4A42-BD03-C107190A9BBD}"/>
                </a:ext>
              </a:extLst>
            </p:cNvPr>
            <p:cNvSpPr txBox="1"/>
            <p:nvPr/>
          </p:nvSpPr>
          <p:spPr>
            <a:xfrm>
              <a:off x="9597106" y="3466218"/>
              <a:ext cx="1939646" cy="45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dirty="0">
                  <a:effectLst/>
                  <a:cs typeface="Arial" panose="020B0604020202020204" pitchFamily="34" charset="0"/>
                </a:rPr>
                <a:t>This slide is an editable slide with all your needs.</a:t>
              </a:r>
              <a:endParaRPr lang="en-US" sz="1400" dirty="0"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" name="Google Shape;1425;p42">
              <a:extLst>
                <a:ext uri="{FF2B5EF4-FFF2-40B4-BE49-F238E27FC236}">
                  <a16:creationId xmlns:a16="http://schemas.microsoft.com/office/drawing/2014/main" id="{959D0EBC-81B7-492D-9372-F7056B0E3108}"/>
                </a:ext>
              </a:extLst>
            </p:cNvPr>
            <p:cNvSpPr txBox="1"/>
            <p:nvPr/>
          </p:nvSpPr>
          <p:spPr>
            <a:xfrm>
              <a:off x="9597106" y="5364295"/>
              <a:ext cx="1939646" cy="45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dirty="0">
                  <a:effectLst/>
                  <a:cs typeface="Arial" panose="020B0604020202020204" pitchFamily="34" charset="0"/>
                </a:rPr>
                <a:t>This slide is an editable slide with all your needs.</a:t>
              </a:r>
              <a:endParaRPr lang="en-US" sz="1400" dirty="0"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813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295F"/>
      </a:accent1>
      <a:accent2>
        <a:srgbClr val="AA3DF2"/>
      </a:accent2>
      <a:accent3>
        <a:srgbClr val="F2B705"/>
      </a:accent3>
      <a:accent4>
        <a:srgbClr val="F27405"/>
      </a:accent4>
      <a:accent5>
        <a:srgbClr val="52C5F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700</TotalTime>
  <Words>84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saranya dhandapani</dc:creator>
  <cp:lastModifiedBy>saranya dhandapani</cp:lastModifiedBy>
  <cp:revision>142</cp:revision>
  <dcterms:created xsi:type="dcterms:W3CDTF">2021-02-17T04:23:25Z</dcterms:created>
  <dcterms:modified xsi:type="dcterms:W3CDTF">2021-02-19T04:57:39Z</dcterms:modified>
</cp:coreProperties>
</file>