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1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46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195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21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52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1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6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57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24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30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62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56DB-7B4C-4EE0-B591-51BD64BA1CF9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AF84-A6EB-4654-86F5-8A3C8B369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46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733" r="-36" b="40840"/>
          <a:stretch/>
        </p:blipFill>
        <p:spPr>
          <a:xfrm>
            <a:off x="0" y="940156"/>
            <a:ext cx="12196293" cy="37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28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Garcia</dc:creator>
  <cp:lastModifiedBy>Antonio Garcia</cp:lastModifiedBy>
  <cp:revision>1</cp:revision>
  <dcterms:created xsi:type="dcterms:W3CDTF">2018-02-01T21:07:52Z</dcterms:created>
  <dcterms:modified xsi:type="dcterms:W3CDTF">2018-02-01T21:08:49Z</dcterms:modified>
</cp:coreProperties>
</file>