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16440149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315174" y="2220688"/>
            <a:ext cx="10966450" cy="5845810"/>
          </a:xfrm>
          <a:custGeom>
            <a:avLst/>
            <a:gdLst/>
            <a:ahLst/>
            <a:cxnLst/>
            <a:rect l="l" t="t" r="r" b="b"/>
            <a:pathLst>
              <a:path w="10966450" h="5845809">
                <a:moveTo>
                  <a:pt x="0" y="0"/>
                </a:moveTo>
                <a:lnTo>
                  <a:pt x="10966201" y="0"/>
                </a:lnTo>
                <a:lnTo>
                  <a:pt x="10966201" y="5845623"/>
                </a:lnTo>
                <a:lnTo>
                  <a:pt x="0" y="5845623"/>
                </a:lnTo>
                <a:lnTo>
                  <a:pt x="0" y="0"/>
                </a:lnTo>
                <a:close/>
              </a:path>
            </a:pathLst>
          </a:custGeom>
          <a:solidFill>
            <a:srgbClr val="13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351" y="475881"/>
            <a:ext cx="3563170" cy="19473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92251" y="3512915"/>
            <a:ext cx="425005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FFC7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FC7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FC7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FC7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6573" y="8267132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7861" y="0"/>
                </a:lnTo>
              </a:path>
            </a:pathLst>
          </a:custGeom>
          <a:ln w="19049">
            <a:solidFill>
              <a:srgbClr val="FFC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91719" y="8295048"/>
            <a:ext cx="10160" cy="1924685"/>
          </a:xfrm>
          <a:custGeom>
            <a:avLst/>
            <a:gdLst/>
            <a:ahLst/>
            <a:cxnLst/>
            <a:rect l="l" t="t" r="r" b="b"/>
            <a:pathLst>
              <a:path w="10160" h="1924684">
                <a:moveTo>
                  <a:pt x="9536" y="1924075"/>
                </a:moveTo>
                <a:lnTo>
                  <a:pt x="0" y="0"/>
                </a:lnTo>
              </a:path>
            </a:pathLst>
          </a:custGeom>
          <a:ln w="19073">
            <a:solidFill>
              <a:srgbClr val="FFC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0690" y="4029105"/>
            <a:ext cx="12326619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FFC7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67291" y="3695521"/>
            <a:ext cx="7428230" cy="397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A</a:t>
            </a:r>
            <a:r>
              <a:rPr spc="-695" dirty="0"/>
              <a:t>2</a:t>
            </a:r>
            <a:r>
              <a:rPr spc="25" dirty="0"/>
              <a:t>S</a:t>
            </a:r>
            <a:r>
              <a:rPr spc="-1115" dirty="0"/>
              <a:t>EL</a:t>
            </a:r>
            <a:r>
              <a:rPr spc="-1605" dirty="0"/>
              <a:t>T</a:t>
            </a:r>
            <a:r>
              <a:rPr spc="-79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0506" y="4732115"/>
            <a:ext cx="390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50" dirty="0">
                <a:solidFill>
                  <a:srgbClr val="FFC700"/>
                </a:solidFill>
                <a:latin typeface="Trebuchet MS"/>
                <a:cs typeface="Trebuchet MS"/>
              </a:rPr>
              <a:t>L</a:t>
            </a:r>
            <a:r>
              <a:rPr sz="9600" spc="-295" dirty="0">
                <a:solidFill>
                  <a:srgbClr val="FFC700"/>
                </a:solidFill>
                <a:latin typeface="Trebuchet MS"/>
                <a:cs typeface="Trebuchet MS"/>
              </a:rPr>
              <a:t>I</a:t>
            </a:r>
            <a:r>
              <a:rPr sz="9600" spc="-650" dirty="0">
                <a:solidFill>
                  <a:srgbClr val="FFC700"/>
                </a:solidFill>
                <a:latin typeface="Trebuchet MS"/>
                <a:cs typeface="Trebuchet MS"/>
              </a:rPr>
              <a:t>BRA</a:t>
            </a:r>
            <a:r>
              <a:rPr sz="9600" spc="-735" dirty="0">
                <a:solidFill>
                  <a:srgbClr val="FFC700"/>
                </a:solidFill>
                <a:latin typeface="Trebuchet MS"/>
                <a:cs typeface="Trebuchet MS"/>
              </a:rPr>
              <a:t>RY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251" y="6134797"/>
            <a:ext cx="3806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583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	C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289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5115" y="1547879"/>
            <a:ext cx="11033125" cy="6865620"/>
          </a:xfrm>
          <a:custGeom>
            <a:avLst/>
            <a:gdLst/>
            <a:ahLst/>
            <a:cxnLst/>
            <a:rect l="l" t="t" r="r" b="b"/>
            <a:pathLst>
              <a:path w="11033125" h="6865620">
                <a:moveTo>
                  <a:pt x="11032885" y="6865156"/>
                </a:moveTo>
                <a:lnTo>
                  <a:pt x="0" y="6865156"/>
                </a:lnTo>
                <a:lnTo>
                  <a:pt x="0" y="0"/>
                </a:lnTo>
                <a:lnTo>
                  <a:pt x="11032885" y="0"/>
                </a:lnTo>
                <a:lnTo>
                  <a:pt x="11032885" y="6865156"/>
                </a:lnTo>
                <a:close/>
              </a:path>
            </a:pathLst>
          </a:custGeom>
          <a:solidFill>
            <a:srgbClr val="13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2740" y="409801"/>
            <a:ext cx="3096260" cy="3239770"/>
            <a:chOff x="326944" y="410305"/>
            <a:chExt cx="3096260" cy="3239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944" y="410305"/>
              <a:ext cx="2261303" cy="1234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573" y="830172"/>
              <a:ext cx="2886074" cy="28193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573" y="3804962"/>
            <a:ext cx="2886074" cy="2971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832" y="6927390"/>
            <a:ext cx="2886074" cy="2971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1092" y="830172"/>
            <a:ext cx="2847974" cy="2819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4949" y="3804962"/>
            <a:ext cx="2886074" cy="2971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94949" y="6927390"/>
            <a:ext cx="2886074" cy="29717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289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96588"/>
              </p:ext>
            </p:extLst>
          </p:nvPr>
        </p:nvGraphicFramePr>
        <p:xfrm>
          <a:off x="7780016" y="3986412"/>
          <a:ext cx="9122160" cy="3449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488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Apr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illi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Wu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Nand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Dar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Ruspady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22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Sa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Fatm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Putr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Darmayant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7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0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3000" spc="15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1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300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Nurha</a:t>
                      </a:r>
                      <a:r>
                        <a:rPr sz="3000" spc="15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3000" spc="1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000" dirty="0" err="1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lang="en-US"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56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  <a:spcBef>
                          <a:spcPts val="990"/>
                        </a:spcBef>
                      </a:pP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-62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Okt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fa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'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Husn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90"/>
                        </a:lnSpc>
                        <a:spcBef>
                          <a:spcPts val="990"/>
                        </a:spcBef>
                      </a:pP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1.1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1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3000" spc="1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3000" spc="-5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000" dirty="0">
                          <a:solidFill>
                            <a:srgbClr val="EFD06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3000" dirty="0">
                        <a:latin typeface="Tahoma"/>
                        <a:cs typeface="Tahoma"/>
                      </a:endParaRPr>
                    </a:p>
                  </a:txBody>
                  <a:tcPr marL="0" marR="0" marT="125730" marB="0">
                    <a:solidFill>
                      <a:srgbClr val="131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782476" y="2071684"/>
            <a:ext cx="3706495" cy="1423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700"/>
              </a:spcBef>
            </a:pPr>
            <a:r>
              <a:rPr sz="4800" spc="-280" dirty="0"/>
              <a:t>MEMBER </a:t>
            </a:r>
            <a:r>
              <a:rPr sz="4800" spc="-275" dirty="0"/>
              <a:t> </a:t>
            </a:r>
            <a:r>
              <a:rPr sz="4800" spc="-240" dirty="0"/>
              <a:t>C</a:t>
            </a:r>
            <a:r>
              <a:rPr sz="4800" spc="100" dirty="0"/>
              <a:t>I</a:t>
            </a:r>
            <a:r>
              <a:rPr sz="4800" spc="-360" dirty="0"/>
              <a:t>H</a:t>
            </a:r>
            <a:r>
              <a:rPr sz="4800" spc="-440" dirty="0"/>
              <a:t>UU</a:t>
            </a:r>
            <a:r>
              <a:rPr sz="4800" spc="-585" dirty="0"/>
              <a:t>Y</a:t>
            </a:r>
            <a:r>
              <a:rPr sz="4800" spc="-580" dirty="0"/>
              <a:t>Y</a:t>
            </a:r>
            <a:r>
              <a:rPr sz="4800" spc="-220" dirty="0"/>
              <a:t> </a:t>
            </a:r>
            <a:r>
              <a:rPr sz="4800" spc="-810" dirty="0"/>
              <a:t>T</a:t>
            </a:r>
            <a:r>
              <a:rPr sz="4800" spc="-590" dirty="0"/>
              <a:t>E</a:t>
            </a:r>
            <a:r>
              <a:rPr sz="4800" spc="-405" dirty="0"/>
              <a:t>A</a:t>
            </a:r>
            <a:r>
              <a:rPr sz="4800" spc="-200" dirty="0"/>
              <a:t>M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962" y="2998973"/>
            <a:ext cx="11932285" cy="6025515"/>
            <a:chOff x="507962" y="2998973"/>
            <a:chExt cx="11932285" cy="6025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6711" y="2998973"/>
              <a:ext cx="3563170" cy="19473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412" y="3775733"/>
              <a:ext cx="10029824" cy="5248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6573" y="3427501"/>
              <a:ext cx="4658360" cy="0"/>
            </a:xfrm>
            <a:custGeom>
              <a:avLst/>
              <a:gdLst/>
              <a:ahLst/>
              <a:cxnLst/>
              <a:rect l="l" t="t" r="r" b="b"/>
              <a:pathLst>
                <a:path w="4658360">
                  <a:moveTo>
                    <a:pt x="0" y="0"/>
                  </a:moveTo>
                  <a:lnTo>
                    <a:pt x="4657861" y="0"/>
                  </a:lnTo>
                </a:path>
              </a:pathLst>
            </a:custGeom>
            <a:ln w="19049">
              <a:solidFill>
                <a:srgbClr val="FFC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487" y="3415730"/>
              <a:ext cx="10160" cy="1924685"/>
            </a:xfrm>
            <a:custGeom>
              <a:avLst/>
              <a:gdLst/>
              <a:ahLst/>
              <a:cxnLst/>
              <a:rect l="l" t="t" r="r" b="b"/>
              <a:pathLst>
                <a:path w="10159" h="1924685">
                  <a:moveTo>
                    <a:pt x="9536" y="1924075"/>
                  </a:moveTo>
                  <a:lnTo>
                    <a:pt x="0" y="0"/>
                  </a:lnTo>
                </a:path>
              </a:pathLst>
            </a:custGeom>
            <a:ln w="19073">
              <a:solidFill>
                <a:srgbClr val="FFC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85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30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85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216814" y="257289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82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63586" y="1437433"/>
            <a:ext cx="6182360" cy="176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65"/>
              </a:lnSpc>
              <a:spcBef>
                <a:spcPts val="100"/>
              </a:spcBef>
            </a:pPr>
            <a:r>
              <a:rPr sz="6000" spc="-550" dirty="0"/>
              <a:t>A2SELTA</a:t>
            </a:r>
            <a:endParaRPr sz="6000"/>
          </a:p>
          <a:p>
            <a:pPr marL="792480">
              <a:lnSpc>
                <a:spcPts val="6865"/>
              </a:lnSpc>
            </a:pPr>
            <a:r>
              <a:rPr sz="6000" spc="-300" dirty="0"/>
              <a:t>C</a:t>
            </a:r>
            <a:r>
              <a:rPr sz="6000" spc="-75" dirty="0"/>
              <a:t>R</a:t>
            </a:r>
            <a:r>
              <a:rPr sz="6000" spc="-740" dirty="0"/>
              <a:t>E</a:t>
            </a:r>
            <a:r>
              <a:rPr sz="6000" spc="-500" dirty="0"/>
              <a:t>A</a:t>
            </a:r>
            <a:r>
              <a:rPr sz="6000" spc="-105" dirty="0"/>
              <a:t>P</a:t>
            </a:r>
            <a:r>
              <a:rPr sz="6000" spc="-725" dirty="0"/>
              <a:t>Y</a:t>
            </a:r>
            <a:r>
              <a:rPr sz="6000" spc="-275" dirty="0"/>
              <a:t> </a:t>
            </a:r>
            <a:r>
              <a:rPr sz="6000" spc="-665" dirty="0"/>
              <a:t>L</a:t>
            </a:r>
            <a:r>
              <a:rPr sz="6000" spc="130" dirty="0"/>
              <a:t>I</a:t>
            </a:r>
            <a:r>
              <a:rPr sz="6000" spc="-50" dirty="0"/>
              <a:t>B</a:t>
            </a:r>
            <a:r>
              <a:rPr sz="6000" spc="-75" dirty="0"/>
              <a:t>R</a:t>
            </a:r>
            <a:r>
              <a:rPr sz="6000" spc="-500" dirty="0"/>
              <a:t>A</a:t>
            </a:r>
            <a:r>
              <a:rPr sz="6000" spc="-75" dirty="0"/>
              <a:t>R</a:t>
            </a:r>
            <a:r>
              <a:rPr sz="6000" spc="-725" dirty="0"/>
              <a:t>Y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11124106" y="5245835"/>
            <a:ext cx="6685280" cy="375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Tema Creapy Library diambil berlatar belakang </a:t>
            </a:r>
            <a:r>
              <a:rPr sz="2350" b="1" spc="-640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dari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hobi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masing-masing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anggota/member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team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yang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gemar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membaca,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mendengarkan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dan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menonton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kisah-kisah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horor.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Dengan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adanya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web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ini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mempermudah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pendataan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perpusatakaan.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dengan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fitur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pinjam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yang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dimana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peminjaman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hanya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dapat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dilakukan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oleh seseorang yang telah menjadi anggota </a:t>
            </a:r>
            <a:r>
              <a:rPr sz="2350" b="1" dirty="0">
                <a:solidFill>
                  <a:srgbClr val="13120D"/>
                </a:solidFill>
                <a:latin typeface="Arial"/>
                <a:cs typeface="Arial"/>
              </a:rPr>
              <a:t>/ </a:t>
            </a:r>
            <a:r>
              <a:rPr sz="2350" b="1" spc="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13120D"/>
                </a:solidFill>
                <a:latin typeface="Arial"/>
                <a:cs typeface="Arial"/>
              </a:rPr>
              <a:t>member.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3841" y="3417976"/>
            <a:ext cx="5564505" cy="1318895"/>
          </a:xfrm>
          <a:prstGeom prst="rect">
            <a:avLst/>
          </a:prstGeom>
          <a:solidFill>
            <a:srgbClr val="13120D"/>
          </a:solidFill>
        </p:spPr>
        <p:txBody>
          <a:bodyPr vert="horz" wrap="square" lIns="0" tIns="313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65"/>
              </a:spcBef>
            </a:pPr>
            <a:r>
              <a:rPr sz="4000" b="1" spc="-5" dirty="0">
                <a:solidFill>
                  <a:srgbClr val="FFC700"/>
                </a:solidFill>
                <a:latin typeface="Arial"/>
                <a:cs typeface="Arial"/>
              </a:rPr>
              <a:t>DESKRIPSI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149" y="1072771"/>
            <a:ext cx="17897475" cy="8178800"/>
            <a:chOff x="391149" y="1072771"/>
            <a:chExt cx="17897475" cy="8178800"/>
          </a:xfrm>
        </p:grpSpPr>
        <p:sp>
          <p:nvSpPr>
            <p:cNvPr id="3" name="object 3"/>
            <p:cNvSpPr/>
            <p:nvPr/>
          </p:nvSpPr>
          <p:spPr>
            <a:xfrm>
              <a:off x="9143999" y="1873963"/>
              <a:ext cx="9144000" cy="6539230"/>
            </a:xfrm>
            <a:custGeom>
              <a:avLst/>
              <a:gdLst/>
              <a:ahLst/>
              <a:cxnLst/>
              <a:rect l="l" t="t" r="r" b="b"/>
              <a:pathLst>
                <a:path w="9144000" h="6539230">
                  <a:moveTo>
                    <a:pt x="0" y="6539070"/>
                  </a:moveTo>
                  <a:lnTo>
                    <a:pt x="0" y="0"/>
                  </a:lnTo>
                  <a:lnTo>
                    <a:pt x="9143998" y="0"/>
                  </a:lnTo>
                  <a:lnTo>
                    <a:pt x="9143998" y="6539070"/>
                  </a:lnTo>
                  <a:lnTo>
                    <a:pt x="0" y="6539070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659" y="1072771"/>
              <a:ext cx="14936629" cy="8178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49" y="2077337"/>
              <a:ext cx="10648948" cy="61340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6554831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302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302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23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47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1318" y="2384518"/>
            <a:ext cx="4633595" cy="15849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860"/>
              </a:lnSpc>
              <a:spcBef>
                <a:spcPts val="755"/>
              </a:spcBef>
            </a:pPr>
            <a:r>
              <a:rPr sz="5350" spc="-405" dirty="0"/>
              <a:t>DATABASE </a:t>
            </a:r>
            <a:r>
              <a:rPr sz="5350" spc="-400" dirty="0"/>
              <a:t> </a:t>
            </a:r>
            <a:r>
              <a:rPr sz="5350" spc="-90" dirty="0"/>
              <a:t>P</a:t>
            </a:r>
            <a:r>
              <a:rPr sz="5350" spc="-65" dirty="0"/>
              <a:t>R</a:t>
            </a:r>
            <a:r>
              <a:rPr sz="5350" spc="-630" dirty="0"/>
              <a:t>O</a:t>
            </a:r>
            <a:r>
              <a:rPr sz="5350" spc="-990" dirty="0"/>
              <a:t>J</a:t>
            </a:r>
            <a:r>
              <a:rPr sz="5350" spc="-660" dirty="0"/>
              <a:t>E</a:t>
            </a:r>
            <a:r>
              <a:rPr sz="5350" spc="-275" dirty="0"/>
              <a:t>K</a:t>
            </a:r>
            <a:r>
              <a:rPr sz="5350" spc="-1170" dirty="0"/>
              <a:t>_</a:t>
            </a:r>
            <a:r>
              <a:rPr sz="5350" spc="-90" dirty="0"/>
              <a:t>P</a:t>
            </a:r>
            <a:r>
              <a:rPr sz="5350" spc="-660" dirty="0"/>
              <a:t>E</a:t>
            </a:r>
            <a:r>
              <a:rPr sz="5350" spc="-65" dirty="0"/>
              <a:t>R</a:t>
            </a:r>
            <a:r>
              <a:rPr sz="5350" spc="-90" dirty="0"/>
              <a:t>P</a:t>
            </a:r>
            <a:r>
              <a:rPr sz="5350" spc="-484" dirty="0"/>
              <a:t>U</a:t>
            </a:r>
            <a:r>
              <a:rPr sz="5350" spc="15" dirty="0"/>
              <a:t>S</a:t>
            </a:r>
            <a:endParaRPr sz="5350"/>
          </a:p>
        </p:txBody>
      </p:sp>
      <p:sp>
        <p:nvSpPr>
          <p:cNvPr id="8" name="object 8"/>
          <p:cNvSpPr txBox="1"/>
          <p:nvPr/>
        </p:nvSpPr>
        <p:spPr>
          <a:xfrm>
            <a:off x="11459637" y="4205673"/>
            <a:ext cx="2693035" cy="3225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spc="-5" dirty="0">
                <a:solidFill>
                  <a:srgbClr val="FFFFFF"/>
                </a:solidFill>
                <a:latin typeface="Cambria"/>
                <a:cs typeface="Cambria"/>
              </a:rPr>
              <a:t>Terdapat</a:t>
            </a:r>
            <a:r>
              <a:rPr sz="23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21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23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ambria"/>
                <a:cs typeface="Cambria"/>
              </a:rPr>
              <a:t>tabel</a:t>
            </a:r>
            <a:r>
              <a:rPr sz="23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2300">
              <a:latin typeface="Cambria"/>
              <a:cs typeface="Cambria"/>
            </a:endParaRPr>
          </a:p>
          <a:p>
            <a:pPr marL="596265" indent="-2622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35" dirty="0">
                <a:solidFill>
                  <a:srgbClr val="FFFFFF"/>
                </a:solidFill>
                <a:latin typeface="Cambria"/>
                <a:cs typeface="Cambria"/>
              </a:rPr>
              <a:t>tbl_biaya_denda</a:t>
            </a:r>
            <a:endParaRPr sz="2300">
              <a:latin typeface="Cambria"/>
              <a:cs typeface="Cambria"/>
            </a:endParaRPr>
          </a:p>
          <a:p>
            <a:pPr marL="596265" indent="-3257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60" dirty="0">
                <a:solidFill>
                  <a:srgbClr val="FFFFFF"/>
                </a:solidFill>
                <a:latin typeface="Cambria"/>
                <a:cs typeface="Cambria"/>
              </a:rPr>
              <a:t>tbl_buku</a:t>
            </a:r>
            <a:endParaRPr sz="2300">
              <a:latin typeface="Cambria"/>
              <a:cs typeface="Cambria"/>
            </a:endParaRPr>
          </a:p>
          <a:p>
            <a:pPr marL="596265" indent="-3238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30" dirty="0">
                <a:solidFill>
                  <a:srgbClr val="FFFFFF"/>
                </a:solidFill>
                <a:latin typeface="Cambria"/>
                <a:cs typeface="Cambria"/>
              </a:rPr>
              <a:t>tbl_denda</a:t>
            </a:r>
            <a:endParaRPr sz="2300">
              <a:latin typeface="Cambria"/>
              <a:cs typeface="Cambria"/>
            </a:endParaRPr>
          </a:p>
          <a:p>
            <a:pPr marL="596265" indent="-33083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55" dirty="0">
                <a:solidFill>
                  <a:srgbClr val="FFFFFF"/>
                </a:solidFill>
                <a:latin typeface="Cambria"/>
                <a:cs typeface="Cambria"/>
              </a:rPr>
              <a:t>tbl_kategori</a:t>
            </a:r>
            <a:endParaRPr sz="2300">
              <a:latin typeface="Cambria"/>
              <a:cs typeface="Cambria"/>
            </a:endParaRPr>
          </a:p>
          <a:p>
            <a:pPr marL="596265" indent="-30988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45" dirty="0">
                <a:solidFill>
                  <a:srgbClr val="FFFFFF"/>
                </a:solidFill>
                <a:latin typeface="Cambria"/>
                <a:cs typeface="Cambria"/>
              </a:rPr>
              <a:t>tbl_login</a:t>
            </a:r>
            <a:endParaRPr sz="2300">
              <a:latin typeface="Cambria"/>
              <a:cs typeface="Cambria"/>
            </a:endParaRPr>
          </a:p>
          <a:p>
            <a:pPr marL="596265" indent="-32004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50" dirty="0">
                <a:solidFill>
                  <a:srgbClr val="FFFFFF"/>
                </a:solidFill>
                <a:latin typeface="Cambria"/>
                <a:cs typeface="Cambria"/>
              </a:rPr>
              <a:t>tbl_pinjam</a:t>
            </a:r>
            <a:endParaRPr sz="2300">
              <a:latin typeface="Cambria"/>
              <a:cs typeface="Cambria"/>
            </a:endParaRPr>
          </a:p>
          <a:p>
            <a:pPr marL="596265" indent="-30099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96900" algn="l"/>
              </a:tabLst>
            </a:pPr>
            <a:r>
              <a:rPr sz="2300" spc="80" dirty="0">
                <a:solidFill>
                  <a:srgbClr val="FFFFFF"/>
                </a:solidFill>
                <a:latin typeface="Cambria"/>
                <a:cs typeface="Cambria"/>
              </a:rPr>
              <a:t>tbl_rak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5416"/>
            <a:ext cx="18288000" cy="9568180"/>
            <a:chOff x="0" y="305416"/>
            <a:chExt cx="18288000" cy="956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720" y="1051734"/>
              <a:ext cx="3563170" cy="19473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873966"/>
              <a:ext cx="9144000" cy="6539230"/>
            </a:xfrm>
            <a:custGeom>
              <a:avLst/>
              <a:gdLst/>
              <a:ahLst/>
              <a:cxnLst/>
              <a:rect l="l" t="t" r="r" b="b"/>
              <a:pathLst>
                <a:path w="9144000" h="6539230">
                  <a:moveTo>
                    <a:pt x="9144000" y="6539070"/>
                  </a:moveTo>
                  <a:lnTo>
                    <a:pt x="0" y="653907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539070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1955" y="305416"/>
              <a:ext cx="10096499" cy="20383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94151" y="7932434"/>
              <a:ext cx="4658360" cy="0"/>
            </a:xfrm>
            <a:custGeom>
              <a:avLst/>
              <a:gdLst/>
              <a:ahLst/>
              <a:cxnLst/>
              <a:rect l="l" t="t" r="r" b="b"/>
              <a:pathLst>
                <a:path w="4658359">
                  <a:moveTo>
                    <a:pt x="0" y="0"/>
                  </a:moveTo>
                  <a:lnTo>
                    <a:pt x="4657861" y="0"/>
                  </a:lnTo>
                </a:path>
              </a:pathLst>
            </a:custGeom>
            <a:ln w="19049">
              <a:solidFill>
                <a:srgbClr val="FFC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94113" y="7939553"/>
              <a:ext cx="10160" cy="1924685"/>
            </a:xfrm>
            <a:custGeom>
              <a:avLst/>
              <a:gdLst/>
              <a:ahLst/>
              <a:cxnLst/>
              <a:rect l="l" t="t" r="r" b="b"/>
              <a:pathLst>
                <a:path w="10159" h="1924684">
                  <a:moveTo>
                    <a:pt x="9536" y="1924075"/>
                  </a:moveTo>
                  <a:lnTo>
                    <a:pt x="0" y="0"/>
                  </a:lnTo>
                </a:path>
              </a:pathLst>
            </a:custGeom>
            <a:ln w="19073">
              <a:solidFill>
                <a:srgbClr val="FFC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8440" y="550172"/>
              <a:ext cx="7829549" cy="26860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4626" y="1049026"/>
              <a:ext cx="8503372" cy="2190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96628" y="1547880"/>
              <a:ext cx="6924674" cy="4467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7611" y="6471174"/>
              <a:ext cx="10306049" cy="26860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45306" y="9414217"/>
              <a:ext cx="713740" cy="258445"/>
            </a:xfrm>
            <a:custGeom>
              <a:avLst/>
              <a:gdLst/>
              <a:ahLst/>
              <a:cxnLst/>
              <a:rect l="l" t="t" r="r" b="b"/>
              <a:pathLst>
                <a:path w="713740" h="258445">
                  <a:moveTo>
                    <a:pt x="159791" y="128422"/>
                  </a:moveTo>
                  <a:lnTo>
                    <a:pt x="153492" y="121996"/>
                  </a:lnTo>
                  <a:lnTo>
                    <a:pt x="153492" y="129006"/>
                  </a:lnTo>
                  <a:lnTo>
                    <a:pt x="33451" y="251574"/>
                  </a:lnTo>
                  <a:lnTo>
                    <a:pt x="6273" y="223837"/>
                  </a:lnTo>
                  <a:lnTo>
                    <a:pt x="92354" y="135966"/>
                  </a:lnTo>
                  <a:lnTo>
                    <a:pt x="97917" y="130276"/>
                  </a:lnTo>
                  <a:lnTo>
                    <a:pt x="98158" y="129692"/>
                  </a:lnTo>
                  <a:lnTo>
                    <a:pt x="98158" y="128320"/>
                  </a:lnTo>
                  <a:lnTo>
                    <a:pt x="97929" y="127736"/>
                  </a:lnTo>
                  <a:lnTo>
                    <a:pt x="6273" y="34175"/>
                  </a:lnTo>
                  <a:lnTo>
                    <a:pt x="33451" y="6426"/>
                  </a:lnTo>
                  <a:lnTo>
                    <a:pt x="153492" y="129006"/>
                  </a:lnTo>
                  <a:lnTo>
                    <a:pt x="153492" y="121996"/>
                  </a:lnTo>
                  <a:lnTo>
                    <a:pt x="34683" y="698"/>
                  </a:lnTo>
                  <a:lnTo>
                    <a:pt x="34163" y="482"/>
                  </a:lnTo>
                  <a:lnTo>
                    <a:pt x="32778" y="457"/>
                  </a:lnTo>
                  <a:lnTo>
                    <a:pt x="32207" y="698"/>
                  </a:lnTo>
                  <a:lnTo>
                    <a:pt x="0" y="33591"/>
                  </a:lnTo>
                  <a:lnTo>
                    <a:pt x="0" y="34759"/>
                  </a:lnTo>
                  <a:lnTo>
                    <a:pt x="6273" y="41160"/>
                  </a:lnTo>
                  <a:lnTo>
                    <a:pt x="92354" y="129006"/>
                  </a:lnTo>
                  <a:lnTo>
                    <a:pt x="711" y="222567"/>
                  </a:lnTo>
                  <a:lnTo>
                    <a:pt x="469" y="223151"/>
                  </a:lnTo>
                  <a:lnTo>
                    <a:pt x="469" y="224523"/>
                  </a:lnTo>
                  <a:lnTo>
                    <a:pt x="32258" y="257302"/>
                  </a:lnTo>
                  <a:lnTo>
                    <a:pt x="34163" y="257543"/>
                  </a:lnTo>
                  <a:lnTo>
                    <a:pt x="34734" y="257302"/>
                  </a:lnTo>
                  <a:lnTo>
                    <a:pt x="153492" y="136017"/>
                  </a:lnTo>
                  <a:lnTo>
                    <a:pt x="159791" y="129590"/>
                  </a:lnTo>
                  <a:lnTo>
                    <a:pt x="159791" y="128422"/>
                  </a:lnTo>
                  <a:close/>
                </a:path>
                <a:path w="713740" h="258445">
                  <a:moveTo>
                    <a:pt x="344424" y="128422"/>
                  </a:moveTo>
                  <a:lnTo>
                    <a:pt x="338099" y="121970"/>
                  </a:lnTo>
                  <a:lnTo>
                    <a:pt x="338099" y="129006"/>
                  </a:lnTo>
                  <a:lnTo>
                    <a:pt x="218046" y="251574"/>
                  </a:lnTo>
                  <a:lnTo>
                    <a:pt x="190893" y="223837"/>
                  </a:lnTo>
                  <a:lnTo>
                    <a:pt x="276923" y="136004"/>
                  </a:lnTo>
                  <a:lnTo>
                    <a:pt x="282536" y="130276"/>
                  </a:lnTo>
                  <a:lnTo>
                    <a:pt x="282765" y="129692"/>
                  </a:lnTo>
                  <a:lnTo>
                    <a:pt x="282778" y="128320"/>
                  </a:lnTo>
                  <a:lnTo>
                    <a:pt x="282536" y="127749"/>
                  </a:lnTo>
                  <a:lnTo>
                    <a:pt x="190893" y="34175"/>
                  </a:lnTo>
                  <a:lnTo>
                    <a:pt x="218059" y="6426"/>
                  </a:lnTo>
                  <a:lnTo>
                    <a:pt x="338099" y="129006"/>
                  </a:lnTo>
                  <a:lnTo>
                    <a:pt x="338099" y="121970"/>
                  </a:lnTo>
                  <a:lnTo>
                    <a:pt x="219303" y="698"/>
                  </a:lnTo>
                  <a:lnTo>
                    <a:pt x="218732" y="457"/>
                  </a:lnTo>
                  <a:lnTo>
                    <a:pt x="217385" y="457"/>
                  </a:lnTo>
                  <a:lnTo>
                    <a:pt x="216814" y="698"/>
                  </a:lnTo>
                  <a:lnTo>
                    <a:pt x="184594" y="33591"/>
                  </a:lnTo>
                  <a:lnTo>
                    <a:pt x="184594" y="34759"/>
                  </a:lnTo>
                  <a:lnTo>
                    <a:pt x="190893" y="41186"/>
                  </a:lnTo>
                  <a:lnTo>
                    <a:pt x="276923" y="129006"/>
                  </a:lnTo>
                  <a:lnTo>
                    <a:pt x="185280" y="222567"/>
                  </a:lnTo>
                  <a:lnTo>
                    <a:pt x="185026" y="223151"/>
                  </a:lnTo>
                  <a:lnTo>
                    <a:pt x="185039" y="224523"/>
                  </a:lnTo>
                  <a:lnTo>
                    <a:pt x="185267" y="225094"/>
                  </a:lnTo>
                  <a:lnTo>
                    <a:pt x="190893" y="230847"/>
                  </a:lnTo>
                  <a:lnTo>
                    <a:pt x="216814" y="257302"/>
                  </a:lnTo>
                  <a:lnTo>
                    <a:pt x="217385" y="257543"/>
                  </a:lnTo>
                  <a:lnTo>
                    <a:pt x="218732" y="257543"/>
                  </a:lnTo>
                  <a:lnTo>
                    <a:pt x="219303" y="257302"/>
                  </a:lnTo>
                  <a:lnTo>
                    <a:pt x="338099" y="136029"/>
                  </a:lnTo>
                  <a:lnTo>
                    <a:pt x="344424" y="129590"/>
                  </a:lnTo>
                  <a:lnTo>
                    <a:pt x="344424" y="128422"/>
                  </a:lnTo>
                  <a:close/>
                </a:path>
                <a:path w="713740" h="258445">
                  <a:moveTo>
                    <a:pt x="529005" y="128422"/>
                  </a:moveTo>
                  <a:lnTo>
                    <a:pt x="522732" y="122021"/>
                  </a:lnTo>
                  <a:lnTo>
                    <a:pt x="522732" y="129006"/>
                  </a:lnTo>
                  <a:lnTo>
                    <a:pt x="402678" y="251574"/>
                  </a:lnTo>
                  <a:lnTo>
                    <a:pt x="375500" y="223837"/>
                  </a:lnTo>
                  <a:lnTo>
                    <a:pt x="461530" y="136017"/>
                  </a:lnTo>
                  <a:lnTo>
                    <a:pt x="467144" y="130276"/>
                  </a:lnTo>
                  <a:lnTo>
                    <a:pt x="467385" y="129692"/>
                  </a:lnTo>
                  <a:lnTo>
                    <a:pt x="467398" y="128320"/>
                  </a:lnTo>
                  <a:lnTo>
                    <a:pt x="467156" y="127736"/>
                  </a:lnTo>
                  <a:lnTo>
                    <a:pt x="375500" y="34175"/>
                  </a:lnTo>
                  <a:lnTo>
                    <a:pt x="402678" y="6426"/>
                  </a:lnTo>
                  <a:lnTo>
                    <a:pt x="522732" y="129006"/>
                  </a:lnTo>
                  <a:lnTo>
                    <a:pt x="522732" y="122021"/>
                  </a:lnTo>
                  <a:lnTo>
                    <a:pt x="403250" y="0"/>
                  </a:lnTo>
                  <a:lnTo>
                    <a:pt x="402107" y="0"/>
                  </a:lnTo>
                  <a:lnTo>
                    <a:pt x="369227" y="33591"/>
                  </a:lnTo>
                  <a:lnTo>
                    <a:pt x="369227" y="34759"/>
                  </a:lnTo>
                  <a:lnTo>
                    <a:pt x="375500" y="41160"/>
                  </a:lnTo>
                  <a:lnTo>
                    <a:pt x="461530" y="129006"/>
                  </a:lnTo>
                  <a:lnTo>
                    <a:pt x="369887" y="222567"/>
                  </a:lnTo>
                  <a:lnTo>
                    <a:pt x="369646" y="223151"/>
                  </a:lnTo>
                  <a:lnTo>
                    <a:pt x="369658" y="224523"/>
                  </a:lnTo>
                  <a:lnTo>
                    <a:pt x="369887" y="225082"/>
                  </a:lnTo>
                  <a:lnTo>
                    <a:pt x="375500" y="230835"/>
                  </a:lnTo>
                  <a:lnTo>
                    <a:pt x="402107" y="258000"/>
                  </a:lnTo>
                  <a:lnTo>
                    <a:pt x="403250" y="258000"/>
                  </a:lnTo>
                  <a:lnTo>
                    <a:pt x="522732" y="136029"/>
                  </a:lnTo>
                  <a:lnTo>
                    <a:pt x="529005" y="129590"/>
                  </a:lnTo>
                  <a:lnTo>
                    <a:pt x="529005" y="128422"/>
                  </a:lnTo>
                  <a:close/>
                </a:path>
                <a:path w="713740" h="258445">
                  <a:moveTo>
                    <a:pt x="713651" y="128422"/>
                  </a:moveTo>
                  <a:lnTo>
                    <a:pt x="707351" y="121996"/>
                  </a:lnTo>
                  <a:lnTo>
                    <a:pt x="707351" y="129006"/>
                  </a:lnTo>
                  <a:lnTo>
                    <a:pt x="587286" y="251574"/>
                  </a:lnTo>
                  <a:lnTo>
                    <a:pt x="560120" y="223837"/>
                  </a:lnTo>
                  <a:lnTo>
                    <a:pt x="646150" y="136004"/>
                  </a:lnTo>
                  <a:lnTo>
                    <a:pt x="651764" y="130276"/>
                  </a:lnTo>
                  <a:lnTo>
                    <a:pt x="652005" y="129692"/>
                  </a:lnTo>
                  <a:lnTo>
                    <a:pt x="652005" y="128320"/>
                  </a:lnTo>
                  <a:lnTo>
                    <a:pt x="651764" y="127749"/>
                  </a:lnTo>
                  <a:lnTo>
                    <a:pt x="560120" y="34175"/>
                  </a:lnTo>
                  <a:lnTo>
                    <a:pt x="587286" y="6426"/>
                  </a:lnTo>
                  <a:lnTo>
                    <a:pt x="707351" y="129006"/>
                  </a:lnTo>
                  <a:lnTo>
                    <a:pt x="707351" y="121996"/>
                  </a:lnTo>
                  <a:lnTo>
                    <a:pt x="587857" y="0"/>
                  </a:lnTo>
                  <a:lnTo>
                    <a:pt x="586714" y="0"/>
                  </a:lnTo>
                  <a:lnTo>
                    <a:pt x="553821" y="33591"/>
                  </a:lnTo>
                  <a:lnTo>
                    <a:pt x="553821" y="34759"/>
                  </a:lnTo>
                  <a:lnTo>
                    <a:pt x="560120" y="41186"/>
                  </a:lnTo>
                  <a:lnTo>
                    <a:pt x="646150" y="129006"/>
                  </a:lnTo>
                  <a:lnTo>
                    <a:pt x="554507" y="222567"/>
                  </a:lnTo>
                  <a:lnTo>
                    <a:pt x="554266" y="223151"/>
                  </a:lnTo>
                  <a:lnTo>
                    <a:pt x="554266" y="224523"/>
                  </a:lnTo>
                  <a:lnTo>
                    <a:pt x="554494" y="225094"/>
                  </a:lnTo>
                  <a:lnTo>
                    <a:pt x="560120" y="230847"/>
                  </a:lnTo>
                  <a:lnTo>
                    <a:pt x="586714" y="258000"/>
                  </a:lnTo>
                  <a:lnTo>
                    <a:pt x="587857" y="258000"/>
                  </a:lnTo>
                  <a:lnTo>
                    <a:pt x="707351" y="136017"/>
                  </a:lnTo>
                  <a:lnTo>
                    <a:pt x="713651" y="129590"/>
                  </a:lnTo>
                  <a:lnTo>
                    <a:pt x="713651" y="1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87993" y="2668690"/>
            <a:ext cx="3604260" cy="1621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963930" algn="ctr">
              <a:lnSpc>
                <a:spcPts val="6265"/>
              </a:lnSpc>
              <a:spcBef>
                <a:spcPts val="125"/>
              </a:spcBef>
            </a:pPr>
            <a:r>
              <a:rPr sz="5450" spc="-434" dirty="0"/>
              <a:t>STUKTUR</a:t>
            </a:r>
            <a:endParaRPr sz="5450"/>
          </a:p>
          <a:p>
            <a:pPr marL="1424305" algn="ctr">
              <a:lnSpc>
                <a:spcPts val="6265"/>
              </a:lnSpc>
            </a:pPr>
            <a:r>
              <a:rPr sz="5450" spc="-505" dirty="0"/>
              <a:t>FOLDER</a:t>
            </a:r>
            <a:endParaRPr sz="5450"/>
          </a:p>
        </p:txBody>
      </p:sp>
      <p:grpSp>
        <p:nvGrpSpPr>
          <p:cNvPr id="14" name="object 14"/>
          <p:cNvGrpSpPr/>
          <p:nvPr/>
        </p:nvGrpSpPr>
        <p:grpSpPr>
          <a:xfrm>
            <a:off x="405406" y="5127402"/>
            <a:ext cx="76200" cy="2362200"/>
            <a:chOff x="405406" y="5127402"/>
            <a:chExt cx="76200" cy="23622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406" y="5127402"/>
              <a:ext cx="76200" cy="76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406" y="5508402"/>
              <a:ext cx="76200" cy="76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406" y="5889402"/>
              <a:ext cx="76200" cy="76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406" y="7032402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406" y="7413402"/>
              <a:ext cx="76200" cy="761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56243" y="4522075"/>
            <a:ext cx="714946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 marR="121920" indent="-257175">
              <a:lnSpc>
                <a:spcPct val="116300"/>
              </a:lnSpc>
              <a:spcBef>
                <a:spcPts val="95"/>
              </a:spcBef>
              <a:buAutoNum type="arabicPeriod"/>
              <a:tabLst>
                <a:tab pos="269875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 (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folder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didalam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yg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2150" spc="-5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endParaRPr sz="2150">
              <a:latin typeface="Arial MT"/>
              <a:cs typeface="Arial MT"/>
            </a:endParaRPr>
          </a:p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2150">
              <a:latin typeface="Arial MT"/>
              <a:cs typeface="Arial MT"/>
            </a:endParaRPr>
          </a:p>
          <a:p>
            <a:pPr marL="269240">
              <a:lnSpc>
                <a:spcPct val="100000"/>
              </a:lnSpc>
              <a:spcBef>
                <a:spcPts val="420"/>
              </a:spcBef>
              <a:tabLst>
                <a:tab pos="982344" algn="l"/>
              </a:tabLst>
            </a:pP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view	(</a:t>
            </a:r>
            <a:r>
              <a:rPr sz="21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buku,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denda,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kategori,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kembali,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pinjam,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rak,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endParaRPr sz="2150">
              <a:latin typeface="Arial MT"/>
              <a:cs typeface="Arial MT"/>
            </a:endParaRPr>
          </a:p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150">
              <a:latin typeface="Arial MT"/>
              <a:cs typeface="Arial MT"/>
            </a:endParaRPr>
          </a:p>
          <a:p>
            <a:pPr marL="412750" indent="-306070">
              <a:lnSpc>
                <a:spcPct val="100000"/>
              </a:lnSpc>
              <a:spcBef>
                <a:spcPts val="420"/>
              </a:spcBef>
              <a:buAutoNum type="arabicPeriod" startAt="2"/>
              <a:tabLst>
                <a:tab pos="413384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Assets_styl</a:t>
            </a:r>
            <a:endParaRPr sz="2150">
              <a:latin typeface="Arial MT"/>
              <a:cs typeface="Arial MT"/>
            </a:endParaRPr>
          </a:p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assets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berisi file boostrap 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js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150">
              <a:latin typeface="Arial MT"/>
              <a:cs typeface="Arial MT"/>
            </a:endParaRPr>
          </a:p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berisi file"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telah terupload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crud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213" y="497495"/>
            <a:ext cx="15041244" cy="9554845"/>
            <a:chOff x="1037213" y="497495"/>
            <a:chExt cx="15041244" cy="9554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213" y="497495"/>
              <a:ext cx="3563170" cy="19473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12804" y="699163"/>
              <a:ext cx="3590290" cy="1544955"/>
            </a:xfrm>
            <a:custGeom>
              <a:avLst/>
              <a:gdLst/>
              <a:ahLst/>
              <a:cxnLst/>
              <a:rect l="l" t="t" r="r" b="b"/>
              <a:pathLst>
                <a:path w="3590290" h="1544955">
                  <a:moveTo>
                    <a:pt x="0" y="0"/>
                  </a:moveTo>
                  <a:lnTo>
                    <a:pt x="3590249" y="0"/>
                  </a:lnTo>
                  <a:lnTo>
                    <a:pt x="3590249" y="1544472"/>
                  </a:lnTo>
                  <a:lnTo>
                    <a:pt x="0" y="154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915" y="2451142"/>
              <a:ext cx="13868399" cy="76009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27" y="1117460"/>
            <a:ext cx="153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/>
              <a:t>L</a:t>
            </a:r>
            <a:r>
              <a:rPr sz="4800" spc="-570" dirty="0"/>
              <a:t>O</a:t>
            </a:r>
            <a:r>
              <a:rPr sz="4800" spc="-434" dirty="0"/>
              <a:t>G</a:t>
            </a:r>
            <a:r>
              <a:rPr sz="4800" spc="100" dirty="0"/>
              <a:t>I</a:t>
            </a:r>
            <a:r>
              <a:rPr sz="4800" spc="-515" dirty="0"/>
              <a:t>N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289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275" y="5874579"/>
            <a:ext cx="6695440" cy="1956435"/>
            <a:chOff x="57275" y="5874579"/>
            <a:chExt cx="6695440" cy="1956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9333" y="5874579"/>
              <a:ext cx="3563170" cy="19473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275" y="6507660"/>
              <a:ext cx="6266815" cy="1323340"/>
            </a:xfrm>
            <a:custGeom>
              <a:avLst/>
              <a:gdLst/>
              <a:ahLst/>
              <a:cxnLst/>
              <a:rect l="l" t="t" r="r" b="b"/>
              <a:pathLst>
                <a:path w="6266815" h="1323340">
                  <a:moveTo>
                    <a:pt x="6266401" y="1322906"/>
                  </a:moveTo>
                  <a:lnTo>
                    <a:pt x="0" y="1322906"/>
                  </a:lnTo>
                  <a:lnTo>
                    <a:pt x="0" y="0"/>
                  </a:lnTo>
                  <a:lnTo>
                    <a:pt x="6266401" y="0"/>
                  </a:lnTo>
                  <a:lnTo>
                    <a:pt x="6266401" y="1322906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50267" y="6787068"/>
            <a:ext cx="362648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marR="5080" indent="-589915">
              <a:lnSpc>
                <a:spcPct val="1165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C700"/>
                </a:solidFill>
                <a:latin typeface="Arial"/>
                <a:cs typeface="Arial"/>
              </a:rPr>
              <a:t>FITUR DAN SS LOGIN SBG </a:t>
            </a:r>
            <a:r>
              <a:rPr sz="2200" b="1" spc="-600" dirty="0">
                <a:solidFill>
                  <a:srgbClr val="FFC7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C700"/>
                </a:solidFill>
                <a:latin typeface="Arial"/>
                <a:cs typeface="Arial"/>
              </a:rPr>
              <a:t>ADMIN/PETUGAS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4432" y="796349"/>
            <a:ext cx="8201024" cy="4200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073" y="5683059"/>
            <a:ext cx="8734424" cy="4286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587" y="796349"/>
            <a:ext cx="8648699" cy="42005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289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873" y="8569420"/>
            <a:ext cx="4326890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05"/>
              </a:lnSpc>
              <a:spcBef>
                <a:spcPts val="100"/>
              </a:spcBef>
            </a:pPr>
            <a:r>
              <a:rPr sz="4800" b="1" spc="-440" dirty="0">
                <a:solidFill>
                  <a:srgbClr val="FFC700"/>
                </a:solidFill>
                <a:latin typeface="Trebuchet MS"/>
                <a:cs typeface="Trebuchet MS"/>
              </a:rPr>
              <a:t>A2SELTA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505"/>
              </a:lnSpc>
            </a:pPr>
            <a:r>
              <a:rPr sz="4800" b="1" spc="-240" dirty="0">
                <a:solidFill>
                  <a:srgbClr val="FFC700"/>
                </a:solidFill>
                <a:latin typeface="Trebuchet MS"/>
                <a:cs typeface="Trebuchet MS"/>
              </a:rPr>
              <a:t>C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590" dirty="0">
                <a:solidFill>
                  <a:srgbClr val="FFC700"/>
                </a:solidFill>
                <a:latin typeface="Trebuchet MS"/>
                <a:cs typeface="Trebuchet MS"/>
              </a:rPr>
              <a:t>E</a:t>
            </a:r>
            <a:r>
              <a:rPr sz="4800" b="1" spc="-405" dirty="0">
                <a:solidFill>
                  <a:srgbClr val="FFC700"/>
                </a:solidFill>
                <a:latin typeface="Trebuchet MS"/>
                <a:cs typeface="Trebuchet MS"/>
              </a:rPr>
              <a:t>A</a:t>
            </a:r>
            <a:r>
              <a:rPr sz="4800" b="1" spc="-85" dirty="0">
                <a:solidFill>
                  <a:srgbClr val="FFC700"/>
                </a:solidFill>
                <a:latin typeface="Trebuchet MS"/>
                <a:cs typeface="Trebuchet MS"/>
              </a:rPr>
              <a:t>P</a:t>
            </a:r>
            <a:r>
              <a:rPr sz="4800" b="1" spc="-580" dirty="0">
                <a:solidFill>
                  <a:srgbClr val="FFC700"/>
                </a:solidFill>
                <a:latin typeface="Trebuchet MS"/>
                <a:cs typeface="Trebuchet MS"/>
              </a:rPr>
              <a:t>Y</a:t>
            </a:r>
            <a:r>
              <a:rPr sz="4800" b="1" spc="-220" dirty="0">
                <a:solidFill>
                  <a:srgbClr val="FFC700"/>
                </a:solidFill>
                <a:latin typeface="Trebuchet MS"/>
                <a:cs typeface="Trebuchet MS"/>
              </a:rPr>
              <a:t> </a:t>
            </a:r>
            <a:r>
              <a:rPr sz="4800" b="1" spc="-535" dirty="0">
                <a:solidFill>
                  <a:srgbClr val="FFC700"/>
                </a:solidFill>
                <a:latin typeface="Trebuchet MS"/>
                <a:cs typeface="Trebuchet MS"/>
              </a:rPr>
              <a:t>L</a:t>
            </a:r>
            <a:r>
              <a:rPr sz="4800" b="1" spc="100" dirty="0">
                <a:solidFill>
                  <a:srgbClr val="FFC700"/>
                </a:solidFill>
                <a:latin typeface="Trebuchet MS"/>
                <a:cs typeface="Trebuchet MS"/>
              </a:rPr>
              <a:t>I</a:t>
            </a:r>
            <a:r>
              <a:rPr sz="4800" b="1" spc="-40" dirty="0">
                <a:solidFill>
                  <a:srgbClr val="FFC700"/>
                </a:solidFill>
                <a:latin typeface="Trebuchet MS"/>
                <a:cs typeface="Trebuchet MS"/>
              </a:rPr>
              <a:t>B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405" dirty="0">
                <a:solidFill>
                  <a:srgbClr val="FFC700"/>
                </a:solidFill>
                <a:latin typeface="Trebuchet MS"/>
                <a:cs typeface="Trebuchet MS"/>
              </a:rPr>
              <a:t>A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580" dirty="0">
                <a:solidFill>
                  <a:srgbClr val="FFC700"/>
                </a:solidFill>
                <a:latin typeface="Trebuchet MS"/>
                <a:cs typeface="Trebuchet MS"/>
              </a:rPr>
              <a:t>Y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846" y="5098309"/>
            <a:ext cx="207708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1.</a:t>
            </a:r>
            <a:r>
              <a:rPr sz="2550" b="1" spc="-80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Dashboard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0526" y="5098309"/>
            <a:ext cx="1898014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2.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Data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User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16521" y="7591593"/>
            <a:ext cx="198755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3.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Data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Buku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275" y="5858982"/>
            <a:ext cx="6633845" cy="1971675"/>
            <a:chOff x="57275" y="5858982"/>
            <a:chExt cx="6633845" cy="1971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562" y="5858982"/>
              <a:ext cx="3563170" cy="19473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275" y="6507659"/>
              <a:ext cx="6266815" cy="1323340"/>
            </a:xfrm>
            <a:custGeom>
              <a:avLst/>
              <a:gdLst/>
              <a:ahLst/>
              <a:cxnLst/>
              <a:rect l="l" t="t" r="r" b="b"/>
              <a:pathLst>
                <a:path w="6266815" h="1323340">
                  <a:moveTo>
                    <a:pt x="6266401" y="1322906"/>
                  </a:moveTo>
                  <a:lnTo>
                    <a:pt x="0" y="1322906"/>
                  </a:lnTo>
                  <a:lnTo>
                    <a:pt x="0" y="0"/>
                  </a:lnTo>
                  <a:lnTo>
                    <a:pt x="6266401" y="0"/>
                  </a:lnTo>
                  <a:lnTo>
                    <a:pt x="6266401" y="1322906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50267" y="6787068"/>
            <a:ext cx="362648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 marR="5080" indent="-1047750">
              <a:lnSpc>
                <a:spcPct val="1165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C700"/>
                </a:solidFill>
                <a:latin typeface="Arial"/>
                <a:cs typeface="Arial"/>
              </a:rPr>
              <a:t>FITUR DAN SS LOGIN SBG </a:t>
            </a:r>
            <a:r>
              <a:rPr sz="2200" b="1" spc="-600" dirty="0">
                <a:solidFill>
                  <a:srgbClr val="FFC7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C700"/>
                </a:solidFill>
                <a:latin typeface="Arial"/>
                <a:cs typeface="Arial"/>
              </a:rPr>
              <a:t>ANGGOTA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4432" y="796351"/>
            <a:ext cx="8201024" cy="4200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073" y="5683060"/>
            <a:ext cx="8734424" cy="4286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587" y="796351"/>
            <a:ext cx="8648699" cy="42005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554831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85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30"/>
                </a:lnTo>
                <a:lnTo>
                  <a:pt x="34734" y="257289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85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216814" y="257289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10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82"/>
                </a:lnTo>
                <a:lnTo>
                  <a:pt x="560120" y="230835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873" y="8569421"/>
            <a:ext cx="4326890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05"/>
              </a:lnSpc>
              <a:spcBef>
                <a:spcPts val="100"/>
              </a:spcBef>
            </a:pPr>
            <a:r>
              <a:rPr sz="4800" b="1" spc="-440" dirty="0">
                <a:solidFill>
                  <a:srgbClr val="FFC700"/>
                </a:solidFill>
                <a:latin typeface="Trebuchet MS"/>
                <a:cs typeface="Trebuchet MS"/>
              </a:rPr>
              <a:t>A2SELTA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505"/>
              </a:lnSpc>
            </a:pPr>
            <a:r>
              <a:rPr sz="4800" b="1" spc="-240" dirty="0">
                <a:solidFill>
                  <a:srgbClr val="FFC700"/>
                </a:solidFill>
                <a:latin typeface="Trebuchet MS"/>
                <a:cs typeface="Trebuchet MS"/>
              </a:rPr>
              <a:t>C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590" dirty="0">
                <a:solidFill>
                  <a:srgbClr val="FFC700"/>
                </a:solidFill>
                <a:latin typeface="Trebuchet MS"/>
                <a:cs typeface="Trebuchet MS"/>
              </a:rPr>
              <a:t>E</a:t>
            </a:r>
            <a:r>
              <a:rPr sz="4800" b="1" spc="-405" dirty="0">
                <a:solidFill>
                  <a:srgbClr val="FFC700"/>
                </a:solidFill>
                <a:latin typeface="Trebuchet MS"/>
                <a:cs typeface="Trebuchet MS"/>
              </a:rPr>
              <a:t>A</a:t>
            </a:r>
            <a:r>
              <a:rPr sz="4800" b="1" spc="-85" dirty="0">
                <a:solidFill>
                  <a:srgbClr val="FFC700"/>
                </a:solidFill>
                <a:latin typeface="Trebuchet MS"/>
                <a:cs typeface="Trebuchet MS"/>
              </a:rPr>
              <a:t>P</a:t>
            </a:r>
            <a:r>
              <a:rPr sz="4800" b="1" spc="-580" dirty="0">
                <a:solidFill>
                  <a:srgbClr val="FFC700"/>
                </a:solidFill>
                <a:latin typeface="Trebuchet MS"/>
                <a:cs typeface="Trebuchet MS"/>
              </a:rPr>
              <a:t>Y</a:t>
            </a:r>
            <a:r>
              <a:rPr sz="4800" b="1" spc="-220" dirty="0">
                <a:solidFill>
                  <a:srgbClr val="FFC700"/>
                </a:solidFill>
                <a:latin typeface="Trebuchet MS"/>
                <a:cs typeface="Trebuchet MS"/>
              </a:rPr>
              <a:t> </a:t>
            </a:r>
            <a:r>
              <a:rPr sz="4800" b="1" spc="-535" dirty="0">
                <a:solidFill>
                  <a:srgbClr val="FFC700"/>
                </a:solidFill>
                <a:latin typeface="Trebuchet MS"/>
                <a:cs typeface="Trebuchet MS"/>
              </a:rPr>
              <a:t>L</a:t>
            </a:r>
            <a:r>
              <a:rPr sz="4800" b="1" spc="100" dirty="0">
                <a:solidFill>
                  <a:srgbClr val="FFC700"/>
                </a:solidFill>
                <a:latin typeface="Trebuchet MS"/>
                <a:cs typeface="Trebuchet MS"/>
              </a:rPr>
              <a:t>I</a:t>
            </a:r>
            <a:r>
              <a:rPr sz="4800" b="1" spc="-40" dirty="0">
                <a:solidFill>
                  <a:srgbClr val="FFC700"/>
                </a:solidFill>
                <a:latin typeface="Trebuchet MS"/>
                <a:cs typeface="Trebuchet MS"/>
              </a:rPr>
              <a:t>B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405" dirty="0">
                <a:solidFill>
                  <a:srgbClr val="FFC700"/>
                </a:solidFill>
                <a:latin typeface="Trebuchet MS"/>
                <a:cs typeface="Trebuchet MS"/>
              </a:rPr>
              <a:t>A</a:t>
            </a:r>
            <a:r>
              <a:rPr sz="4800" b="1" spc="-60" dirty="0">
                <a:solidFill>
                  <a:srgbClr val="FFC700"/>
                </a:solidFill>
                <a:latin typeface="Trebuchet MS"/>
                <a:cs typeface="Trebuchet MS"/>
              </a:rPr>
              <a:t>R</a:t>
            </a:r>
            <a:r>
              <a:rPr sz="4800" b="1" spc="-580" dirty="0">
                <a:solidFill>
                  <a:srgbClr val="FFC700"/>
                </a:solidFill>
                <a:latin typeface="Trebuchet MS"/>
                <a:cs typeface="Trebuchet MS"/>
              </a:rPr>
              <a:t>Y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846" y="5098308"/>
            <a:ext cx="308546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1.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Data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Peminjaman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0526" y="5098308"/>
            <a:ext cx="337312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2.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Data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Pengembalian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16521" y="7591593"/>
            <a:ext cx="198755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3.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Data</a:t>
            </a:r>
            <a:r>
              <a:rPr sz="2550" b="1" spc="-45" dirty="0">
                <a:solidFill>
                  <a:srgbClr val="13120D"/>
                </a:solidFill>
                <a:latin typeface="Arial"/>
                <a:cs typeface="Arial"/>
              </a:rPr>
              <a:t> </a:t>
            </a:r>
            <a:r>
              <a:rPr sz="2550" b="1" spc="-5" dirty="0">
                <a:solidFill>
                  <a:srgbClr val="13120D"/>
                </a:solidFill>
                <a:latin typeface="Arial"/>
                <a:cs typeface="Arial"/>
              </a:rPr>
              <a:t>Buku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3851" y="1185049"/>
            <a:ext cx="16789400" cy="8229600"/>
            <a:chOff x="1483851" y="1185049"/>
            <a:chExt cx="16789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3851" y="1185049"/>
              <a:ext cx="10029824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9707" y="2220688"/>
              <a:ext cx="10583545" cy="5118100"/>
            </a:xfrm>
            <a:custGeom>
              <a:avLst/>
              <a:gdLst/>
              <a:ahLst/>
              <a:cxnLst/>
              <a:rect l="l" t="t" r="r" b="b"/>
              <a:pathLst>
                <a:path w="10583544" h="5118100">
                  <a:moveTo>
                    <a:pt x="10583255" y="5117560"/>
                  </a:moveTo>
                  <a:lnTo>
                    <a:pt x="0" y="5117560"/>
                  </a:lnTo>
                  <a:lnTo>
                    <a:pt x="0" y="0"/>
                  </a:lnTo>
                  <a:lnTo>
                    <a:pt x="10583255" y="0"/>
                  </a:lnTo>
                  <a:lnTo>
                    <a:pt x="10583255" y="5117560"/>
                  </a:lnTo>
                  <a:close/>
                </a:path>
              </a:pathLst>
            </a:custGeom>
            <a:solidFill>
              <a:srgbClr val="13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3310">
              <a:lnSpc>
                <a:spcPct val="100000"/>
              </a:lnSpc>
              <a:spcBef>
                <a:spcPts val="100"/>
              </a:spcBef>
            </a:pPr>
            <a:r>
              <a:rPr spc="-1739" dirty="0"/>
              <a:t>T</a:t>
            </a:r>
            <a:r>
              <a:rPr spc="-775" dirty="0"/>
              <a:t>H</a:t>
            </a:r>
            <a:r>
              <a:rPr spc="-865" dirty="0"/>
              <a:t>A</a:t>
            </a:r>
            <a:r>
              <a:rPr spc="-1115" dirty="0"/>
              <a:t>N</a:t>
            </a:r>
            <a:r>
              <a:rPr spc="-525" dirty="0"/>
              <a:t>K</a:t>
            </a:r>
            <a:r>
              <a:rPr spc="-475" dirty="0"/>
              <a:t> </a:t>
            </a:r>
            <a:r>
              <a:rPr spc="-1260" dirty="0"/>
              <a:t>Y</a:t>
            </a:r>
            <a:r>
              <a:rPr spc="-1225" dirty="0"/>
              <a:t>O</a:t>
            </a:r>
            <a:r>
              <a:rPr spc="-935" dirty="0"/>
              <a:t>U</a:t>
            </a:r>
          </a:p>
        </p:txBody>
      </p:sp>
      <p:sp>
        <p:nvSpPr>
          <p:cNvPr id="6" name="object 6"/>
          <p:cNvSpPr/>
          <p:nvPr/>
        </p:nvSpPr>
        <p:spPr>
          <a:xfrm>
            <a:off x="16545306" y="9414217"/>
            <a:ext cx="713740" cy="258445"/>
          </a:xfrm>
          <a:custGeom>
            <a:avLst/>
            <a:gdLst/>
            <a:ahLst/>
            <a:cxnLst/>
            <a:rect l="l" t="t" r="r" b="b"/>
            <a:pathLst>
              <a:path w="713740" h="258445">
                <a:moveTo>
                  <a:pt x="159791" y="128422"/>
                </a:moveTo>
                <a:lnTo>
                  <a:pt x="153492" y="121996"/>
                </a:lnTo>
                <a:lnTo>
                  <a:pt x="153492" y="129006"/>
                </a:lnTo>
                <a:lnTo>
                  <a:pt x="33451" y="251561"/>
                </a:lnTo>
                <a:lnTo>
                  <a:pt x="6273" y="223837"/>
                </a:lnTo>
                <a:lnTo>
                  <a:pt x="92354" y="135953"/>
                </a:lnTo>
                <a:lnTo>
                  <a:pt x="97917" y="130276"/>
                </a:lnTo>
                <a:lnTo>
                  <a:pt x="98158" y="129692"/>
                </a:lnTo>
                <a:lnTo>
                  <a:pt x="98158" y="128320"/>
                </a:lnTo>
                <a:lnTo>
                  <a:pt x="97929" y="127736"/>
                </a:lnTo>
                <a:lnTo>
                  <a:pt x="6273" y="34175"/>
                </a:lnTo>
                <a:lnTo>
                  <a:pt x="33451" y="6426"/>
                </a:lnTo>
                <a:lnTo>
                  <a:pt x="153492" y="129006"/>
                </a:lnTo>
                <a:lnTo>
                  <a:pt x="153492" y="121996"/>
                </a:lnTo>
                <a:lnTo>
                  <a:pt x="34683" y="698"/>
                </a:lnTo>
                <a:lnTo>
                  <a:pt x="34163" y="469"/>
                </a:lnTo>
                <a:lnTo>
                  <a:pt x="32778" y="444"/>
                </a:lnTo>
                <a:lnTo>
                  <a:pt x="32207" y="698"/>
                </a:lnTo>
                <a:lnTo>
                  <a:pt x="0" y="33591"/>
                </a:lnTo>
                <a:lnTo>
                  <a:pt x="0" y="34759"/>
                </a:lnTo>
                <a:lnTo>
                  <a:pt x="6273" y="41148"/>
                </a:lnTo>
                <a:lnTo>
                  <a:pt x="92354" y="129006"/>
                </a:lnTo>
                <a:lnTo>
                  <a:pt x="711" y="222554"/>
                </a:lnTo>
                <a:lnTo>
                  <a:pt x="469" y="223151"/>
                </a:lnTo>
                <a:lnTo>
                  <a:pt x="469" y="224510"/>
                </a:lnTo>
                <a:lnTo>
                  <a:pt x="698" y="225082"/>
                </a:lnTo>
                <a:lnTo>
                  <a:pt x="6273" y="230771"/>
                </a:lnTo>
                <a:lnTo>
                  <a:pt x="32258" y="257302"/>
                </a:lnTo>
                <a:lnTo>
                  <a:pt x="32778" y="257517"/>
                </a:lnTo>
                <a:lnTo>
                  <a:pt x="34163" y="257543"/>
                </a:lnTo>
                <a:lnTo>
                  <a:pt x="34734" y="257302"/>
                </a:lnTo>
                <a:lnTo>
                  <a:pt x="153492" y="136004"/>
                </a:lnTo>
                <a:lnTo>
                  <a:pt x="159791" y="129590"/>
                </a:lnTo>
                <a:lnTo>
                  <a:pt x="159791" y="128422"/>
                </a:lnTo>
                <a:close/>
              </a:path>
              <a:path w="713740" h="258445">
                <a:moveTo>
                  <a:pt x="344424" y="128422"/>
                </a:moveTo>
                <a:lnTo>
                  <a:pt x="338099" y="121970"/>
                </a:lnTo>
                <a:lnTo>
                  <a:pt x="338099" y="129006"/>
                </a:lnTo>
                <a:lnTo>
                  <a:pt x="218046" y="251561"/>
                </a:lnTo>
                <a:lnTo>
                  <a:pt x="190893" y="223837"/>
                </a:lnTo>
                <a:lnTo>
                  <a:pt x="276923" y="135991"/>
                </a:lnTo>
                <a:lnTo>
                  <a:pt x="282536" y="130263"/>
                </a:lnTo>
                <a:lnTo>
                  <a:pt x="282765" y="129679"/>
                </a:lnTo>
                <a:lnTo>
                  <a:pt x="282778" y="128320"/>
                </a:lnTo>
                <a:lnTo>
                  <a:pt x="282536" y="127736"/>
                </a:lnTo>
                <a:lnTo>
                  <a:pt x="190893" y="34175"/>
                </a:lnTo>
                <a:lnTo>
                  <a:pt x="218059" y="6426"/>
                </a:lnTo>
                <a:lnTo>
                  <a:pt x="338099" y="129006"/>
                </a:lnTo>
                <a:lnTo>
                  <a:pt x="338099" y="121970"/>
                </a:lnTo>
                <a:lnTo>
                  <a:pt x="219303" y="698"/>
                </a:lnTo>
                <a:lnTo>
                  <a:pt x="218732" y="444"/>
                </a:lnTo>
                <a:lnTo>
                  <a:pt x="217385" y="457"/>
                </a:lnTo>
                <a:lnTo>
                  <a:pt x="216814" y="698"/>
                </a:lnTo>
                <a:lnTo>
                  <a:pt x="184594" y="33591"/>
                </a:lnTo>
                <a:lnTo>
                  <a:pt x="184594" y="34759"/>
                </a:lnTo>
                <a:lnTo>
                  <a:pt x="190893" y="41186"/>
                </a:lnTo>
                <a:lnTo>
                  <a:pt x="276923" y="129006"/>
                </a:lnTo>
                <a:lnTo>
                  <a:pt x="185280" y="222554"/>
                </a:lnTo>
                <a:lnTo>
                  <a:pt x="185026" y="223151"/>
                </a:lnTo>
                <a:lnTo>
                  <a:pt x="185039" y="224523"/>
                </a:lnTo>
                <a:lnTo>
                  <a:pt x="185267" y="225094"/>
                </a:lnTo>
                <a:lnTo>
                  <a:pt x="190893" y="230835"/>
                </a:lnTo>
                <a:lnTo>
                  <a:pt x="216814" y="257302"/>
                </a:lnTo>
                <a:lnTo>
                  <a:pt x="217385" y="257543"/>
                </a:lnTo>
                <a:lnTo>
                  <a:pt x="218732" y="257543"/>
                </a:lnTo>
                <a:lnTo>
                  <a:pt x="219303" y="257302"/>
                </a:lnTo>
                <a:lnTo>
                  <a:pt x="338099" y="136017"/>
                </a:lnTo>
                <a:lnTo>
                  <a:pt x="344424" y="129590"/>
                </a:lnTo>
                <a:lnTo>
                  <a:pt x="344424" y="128422"/>
                </a:lnTo>
                <a:close/>
              </a:path>
              <a:path w="713740" h="258445">
                <a:moveTo>
                  <a:pt x="529005" y="128422"/>
                </a:moveTo>
                <a:lnTo>
                  <a:pt x="522732" y="122021"/>
                </a:lnTo>
                <a:lnTo>
                  <a:pt x="522732" y="129006"/>
                </a:lnTo>
                <a:lnTo>
                  <a:pt x="402678" y="251561"/>
                </a:lnTo>
                <a:lnTo>
                  <a:pt x="375500" y="223837"/>
                </a:lnTo>
                <a:lnTo>
                  <a:pt x="461530" y="136004"/>
                </a:lnTo>
                <a:lnTo>
                  <a:pt x="467144" y="130276"/>
                </a:lnTo>
                <a:lnTo>
                  <a:pt x="467385" y="129692"/>
                </a:lnTo>
                <a:lnTo>
                  <a:pt x="467398" y="128320"/>
                </a:lnTo>
                <a:lnTo>
                  <a:pt x="467156" y="127736"/>
                </a:lnTo>
                <a:lnTo>
                  <a:pt x="375500" y="34175"/>
                </a:lnTo>
                <a:lnTo>
                  <a:pt x="402678" y="6426"/>
                </a:lnTo>
                <a:lnTo>
                  <a:pt x="522732" y="129006"/>
                </a:lnTo>
                <a:lnTo>
                  <a:pt x="522732" y="122021"/>
                </a:lnTo>
                <a:lnTo>
                  <a:pt x="403250" y="0"/>
                </a:lnTo>
                <a:lnTo>
                  <a:pt x="402107" y="0"/>
                </a:lnTo>
                <a:lnTo>
                  <a:pt x="369227" y="33591"/>
                </a:lnTo>
                <a:lnTo>
                  <a:pt x="369227" y="34759"/>
                </a:lnTo>
                <a:lnTo>
                  <a:pt x="375500" y="41160"/>
                </a:lnTo>
                <a:lnTo>
                  <a:pt x="461530" y="129006"/>
                </a:lnTo>
                <a:lnTo>
                  <a:pt x="369887" y="222554"/>
                </a:lnTo>
                <a:lnTo>
                  <a:pt x="369646" y="223151"/>
                </a:lnTo>
                <a:lnTo>
                  <a:pt x="369658" y="224523"/>
                </a:lnTo>
                <a:lnTo>
                  <a:pt x="369887" y="225082"/>
                </a:lnTo>
                <a:lnTo>
                  <a:pt x="375500" y="230822"/>
                </a:lnTo>
                <a:lnTo>
                  <a:pt x="402107" y="258000"/>
                </a:lnTo>
                <a:lnTo>
                  <a:pt x="403250" y="258000"/>
                </a:lnTo>
                <a:lnTo>
                  <a:pt x="522732" y="136017"/>
                </a:lnTo>
                <a:lnTo>
                  <a:pt x="529005" y="129590"/>
                </a:lnTo>
                <a:lnTo>
                  <a:pt x="529005" y="128422"/>
                </a:lnTo>
                <a:close/>
              </a:path>
              <a:path w="713740" h="258445">
                <a:moveTo>
                  <a:pt x="713651" y="128422"/>
                </a:moveTo>
                <a:lnTo>
                  <a:pt x="707351" y="121996"/>
                </a:lnTo>
                <a:lnTo>
                  <a:pt x="707351" y="129006"/>
                </a:lnTo>
                <a:lnTo>
                  <a:pt x="587286" y="251561"/>
                </a:lnTo>
                <a:lnTo>
                  <a:pt x="560120" y="223837"/>
                </a:lnTo>
                <a:lnTo>
                  <a:pt x="646150" y="135991"/>
                </a:lnTo>
                <a:lnTo>
                  <a:pt x="651764" y="130263"/>
                </a:lnTo>
                <a:lnTo>
                  <a:pt x="652005" y="129679"/>
                </a:lnTo>
                <a:lnTo>
                  <a:pt x="652005" y="128320"/>
                </a:lnTo>
                <a:lnTo>
                  <a:pt x="651764" y="127736"/>
                </a:lnTo>
                <a:lnTo>
                  <a:pt x="560120" y="34175"/>
                </a:lnTo>
                <a:lnTo>
                  <a:pt x="587286" y="6426"/>
                </a:lnTo>
                <a:lnTo>
                  <a:pt x="707351" y="129006"/>
                </a:lnTo>
                <a:lnTo>
                  <a:pt x="707351" y="121996"/>
                </a:lnTo>
                <a:lnTo>
                  <a:pt x="587857" y="0"/>
                </a:lnTo>
                <a:lnTo>
                  <a:pt x="586714" y="0"/>
                </a:lnTo>
                <a:lnTo>
                  <a:pt x="553821" y="33591"/>
                </a:lnTo>
                <a:lnTo>
                  <a:pt x="553821" y="34759"/>
                </a:lnTo>
                <a:lnTo>
                  <a:pt x="560120" y="41186"/>
                </a:lnTo>
                <a:lnTo>
                  <a:pt x="646150" y="129006"/>
                </a:lnTo>
                <a:lnTo>
                  <a:pt x="554507" y="222554"/>
                </a:lnTo>
                <a:lnTo>
                  <a:pt x="554266" y="223151"/>
                </a:lnTo>
                <a:lnTo>
                  <a:pt x="554266" y="224523"/>
                </a:lnTo>
                <a:lnTo>
                  <a:pt x="554494" y="225094"/>
                </a:lnTo>
                <a:lnTo>
                  <a:pt x="560120" y="230847"/>
                </a:lnTo>
                <a:lnTo>
                  <a:pt x="586714" y="258000"/>
                </a:lnTo>
                <a:lnTo>
                  <a:pt x="587857" y="258000"/>
                </a:lnTo>
                <a:lnTo>
                  <a:pt x="707351" y="136017"/>
                </a:lnTo>
                <a:lnTo>
                  <a:pt x="713651" y="129590"/>
                </a:lnTo>
                <a:lnTo>
                  <a:pt x="713651" y="1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252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Cambria</vt:lpstr>
      <vt:lpstr>Tahoma</vt:lpstr>
      <vt:lpstr>Trebuchet MS</vt:lpstr>
      <vt:lpstr>Office Theme</vt:lpstr>
      <vt:lpstr>A2SELTA</vt:lpstr>
      <vt:lpstr>MEMBER  CIHUUYY TEAM</vt:lpstr>
      <vt:lpstr>A2SELTA CREAPY LIBRARY</vt:lpstr>
      <vt:lpstr>DATABASE  PROJEK_PERPUS</vt:lpstr>
      <vt:lpstr>STUKTUR FOLDER</vt:lpstr>
      <vt:lpstr>LOGIN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PPTPWL</dc:title>
  <dc:creator>Aprillia Wulan Nanda dari 21.12.2122</dc:creator>
  <cp:keywords>DAFW9nbcDc8,BAFFb3reRRQ</cp:keywords>
  <cp:lastModifiedBy>Asus A516J</cp:lastModifiedBy>
  <cp:revision>2</cp:revision>
  <dcterms:created xsi:type="dcterms:W3CDTF">2023-01-10T15:44:32Z</dcterms:created>
  <dcterms:modified xsi:type="dcterms:W3CDTF">2023-01-10T15:49:47Z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2023-01-10T00:00:00Z</vt:filetime>
  </property>
</Properties>
</file>