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9"/>
  </p:notesMasterIdLst>
  <p:sldIdLst>
    <p:sldId id="256" r:id="rId2"/>
    <p:sldId id="257" r:id="rId3"/>
    <p:sldId id="258" r:id="rId4"/>
    <p:sldId id="259" r:id="rId5"/>
    <p:sldId id="260" r:id="rId6"/>
    <p:sldId id="261" r:id="rId7"/>
    <p:sldId id="262" r:id="rId8"/>
    <p:sldId id="266" r:id="rId9"/>
    <p:sldId id="263" r:id="rId10"/>
    <p:sldId id="264" r:id="rId11"/>
    <p:sldId id="265" r:id="rId12"/>
    <p:sldId id="268" r:id="rId13"/>
    <p:sldId id="270" r:id="rId14"/>
    <p:sldId id="272" r:id="rId15"/>
    <p:sldId id="276" r:id="rId16"/>
    <p:sldId id="280" r:id="rId17"/>
    <p:sldId id="277" r:id="rId18"/>
    <p:sldId id="279" r:id="rId19"/>
    <p:sldId id="283" r:id="rId20"/>
    <p:sldId id="284" r:id="rId21"/>
    <p:sldId id="285" r:id="rId22"/>
    <p:sldId id="286" r:id="rId23"/>
    <p:sldId id="287" r:id="rId24"/>
    <p:sldId id="289" r:id="rId25"/>
    <p:sldId id="290" r:id="rId26"/>
    <p:sldId id="274" r:id="rId27"/>
    <p:sldId id="275" r:id="rId28"/>
    <p:sldId id="278" r:id="rId29"/>
    <p:sldId id="281" r:id="rId30"/>
    <p:sldId id="292" r:id="rId31"/>
    <p:sldId id="293" r:id="rId32"/>
    <p:sldId id="288" r:id="rId33"/>
    <p:sldId id="291" r:id="rId34"/>
    <p:sldId id="273" r:id="rId35"/>
    <p:sldId id="271" r:id="rId36"/>
    <p:sldId id="269" r:id="rId37"/>
    <p:sldId id="267" r:id="rId38"/>
  </p:sldIdLst>
  <p:sldSz cx="9144000" cy="5143500" type="screen16x9"/>
  <p:notesSz cx="6858000" cy="9144000"/>
  <p:embeddedFontLst>
    <p:embeddedFont>
      <p:font typeface="Consolas" panose="020B0609020204030204" pitchFamily="49" charset="0"/>
      <p:regular r:id="rId40"/>
      <p:bold r:id="rId41"/>
      <p:italic r:id="rId42"/>
      <p:boldItalic r:id="rId43"/>
    </p:embeddedFont>
    <p:embeddedFont>
      <p:font typeface="Lato" panose="020F0502020204030203" pitchFamily="34" charset="0"/>
      <p:regular r:id="rId44"/>
      <p:bold r:id="rId45"/>
      <p:italic r:id="rId46"/>
      <p:boldItalic r:id="rId47"/>
    </p:embeddedFont>
    <p:embeddedFont>
      <p:font typeface="Montserrat"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9FE7D6-BFCD-43AB-A5D5-1BA3AFEA98D5}" v="2024" dt="2023-01-15T18:52:52.464"/>
    <p1510:client id="{86453058-19A8-5450-6BCD-36DAFFEB0B54}" v="943" dt="2023-01-15T16:32:45.033"/>
    <p1510:client id="{AEBFA487-15D5-8035-263C-B6BC1D39BBDE}" v="1117" dt="2023-01-15T18:52:54.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d5322d075d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d5322d075d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d5322d075d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d5322d075d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w"/>
              <a:t>Data Science Final Project</a:t>
            </a:r>
            <a:endParaRPr/>
          </a:p>
        </p:txBody>
      </p:sp>
      <p:sp>
        <p:nvSpPr>
          <p:cNvPr id="135" name="Google Shape;135;p13"/>
          <p:cNvSpPr txBox="1">
            <a:spLocks noGrp="1"/>
          </p:cNvSpPr>
          <p:nvPr>
            <p:ph type="subTitle" idx="1"/>
          </p:nvPr>
        </p:nvSpPr>
        <p:spPr>
          <a:xfrm>
            <a:off x="4705950" y="3443700"/>
            <a:ext cx="3848700" cy="1054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w" sz="1700"/>
              <a:t>By:</a:t>
            </a:r>
            <a:endParaRPr sz="1700"/>
          </a:p>
          <a:p>
            <a:pPr marL="0" lvl="0" indent="0" algn="ctr" rtl="0">
              <a:spcBef>
                <a:spcPts val="0"/>
              </a:spcBef>
              <a:spcAft>
                <a:spcPts val="0"/>
              </a:spcAft>
              <a:buNone/>
            </a:pPr>
            <a:r>
              <a:rPr lang="iw" sz="1700"/>
              <a:t>Eldar Shmueli</a:t>
            </a:r>
            <a:br>
              <a:rPr lang="iw" sz="1700"/>
            </a:br>
            <a:r>
              <a:rPr lang="iw" sz="1700"/>
              <a:t>Netanel Zohar</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6">
            <a:extLst>
              <a:ext uri="{FF2B5EF4-FFF2-40B4-BE49-F238E27FC236}">
                <a16:creationId xmlns:a16="http://schemas.microsoft.com/office/drawing/2014/main" id="{D4194BC4-13E0-DDC5-C275-31EB56C7E4B7}"/>
              </a:ext>
            </a:extLst>
          </p:cNvPr>
          <p:cNvPicPr>
            <a:picLocks noChangeAspect="1"/>
          </p:cNvPicPr>
          <p:nvPr/>
        </p:nvPicPr>
        <p:blipFill>
          <a:blip r:embed="rId2"/>
          <a:stretch>
            <a:fillRect/>
          </a:stretch>
        </p:blipFill>
        <p:spPr>
          <a:xfrm>
            <a:off x="288472" y="1252720"/>
            <a:ext cx="8424180" cy="3624578"/>
          </a:xfrm>
          <a:prstGeom prst="rect">
            <a:avLst/>
          </a:prstGeom>
        </p:spPr>
      </p:pic>
      <p:sp>
        <p:nvSpPr>
          <p:cNvPr id="2" name="תיבת טקסט 1">
            <a:extLst>
              <a:ext uri="{FF2B5EF4-FFF2-40B4-BE49-F238E27FC236}">
                <a16:creationId xmlns:a16="http://schemas.microsoft.com/office/drawing/2014/main" id="{1B25A138-6F3D-9A5C-C745-36060005B1F7}"/>
              </a:ext>
            </a:extLst>
          </p:cNvPr>
          <p:cNvSpPr txBox="1"/>
          <p:nvPr/>
        </p:nvSpPr>
        <p:spPr>
          <a:xfrm>
            <a:off x="1561419" y="564696"/>
            <a:ext cx="6127296" cy="1532164"/>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pPr algn="l"/>
            <a:endParaRPr lang="he-IL"/>
          </a:p>
        </p:txBody>
      </p:sp>
      <p:pic>
        <p:nvPicPr>
          <p:cNvPr id="5" name="תמונה 6">
            <a:extLst>
              <a:ext uri="{FF2B5EF4-FFF2-40B4-BE49-F238E27FC236}">
                <a16:creationId xmlns:a16="http://schemas.microsoft.com/office/drawing/2014/main" id="{987E08AA-B9FF-6DCC-4C5E-A71B151AE622}"/>
              </a:ext>
            </a:extLst>
          </p:cNvPr>
          <p:cNvPicPr>
            <a:picLocks noChangeAspect="1"/>
          </p:cNvPicPr>
          <p:nvPr/>
        </p:nvPicPr>
        <p:blipFill>
          <a:blip r:embed="rId3"/>
          <a:stretch>
            <a:fillRect/>
          </a:stretch>
        </p:blipFill>
        <p:spPr>
          <a:xfrm>
            <a:off x="288469" y="379057"/>
            <a:ext cx="8424184" cy="1214923"/>
          </a:xfrm>
          <a:prstGeom prst="rect">
            <a:avLst/>
          </a:prstGeom>
        </p:spPr>
      </p:pic>
      <p:sp>
        <p:nvSpPr>
          <p:cNvPr id="8" name="תרשים זרימה: תהליך 7">
            <a:extLst>
              <a:ext uri="{FF2B5EF4-FFF2-40B4-BE49-F238E27FC236}">
                <a16:creationId xmlns:a16="http://schemas.microsoft.com/office/drawing/2014/main" id="{9145F04B-9C3D-2F0D-98B2-5726FD69352E}"/>
              </a:ext>
            </a:extLst>
          </p:cNvPr>
          <p:cNvSpPr/>
          <p:nvPr/>
        </p:nvSpPr>
        <p:spPr>
          <a:xfrm>
            <a:off x="353785" y="782410"/>
            <a:ext cx="850446" cy="204110"/>
          </a:xfrm>
          <a:prstGeom prst="flowChartProcess">
            <a:avLst/>
          </a:prstGeom>
          <a:noFill/>
          <a:ln/>
        </p:spPr>
        <p:style>
          <a:lnRef idx="2">
            <a:schemeClr val="accent2"/>
          </a:lnRef>
          <a:fillRef idx="1">
            <a:schemeClr val="lt1"/>
          </a:fillRef>
          <a:effectRef idx="0">
            <a:schemeClr val="accent2"/>
          </a:effectRef>
          <a:fontRef idx="minor">
            <a:schemeClr val="dk1"/>
          </a:fontRef>
        </p:style>
        <p:txBody>
          <a:bodyPr rtlCol="1" anchor="ctr"/>
          <a:lstStyle/>
          <a:p>
            <a:pPr algn="ctr"/>
            <a:endParaRPr lang="he-IL"/>
          </a:p>
        </p:txBody>
      </p:sp>
      <p:sp>
        <p:nvSpPr>
          <p:cNvPr id="10" name="תרשים זרימה: תהליך 9">
            <a:extLst>
              <a:ext uri="{FF2B5EF4-FFF2-40B4-BE49-F238E27FC236}">
                <a16:creationId xmlns:a16="http://schemas.microsoft.com/office/drawing/2014/main" id="{9E7DBFDF-173C-E5D1-1DE3-7E3BCA256E42}"/>
              </a:ext>
            </a:extLst>
          </p:cNvPr>
          <p:cNvSpPr/>
          <p:nvPr/>
        </p:nvSpPr>
        <p:spPr>
          <a:xfrm>
            <a:off x="1299481" y="4619624"/>
            <a:ext cx="265339" cy="176895"/>
          </a:xfrm>
          <a:prstGeom prst="flowChartProcess">
            <a:avLst/>
          </a:prstGeom>
          <a:noFill/>
          <a:ln/>
        </p:spPr>
        <p:style>
          <a:lnRef idx="2">
            <a:schemeClr val="accent2"/>
          </a:lnRef>
          <a:fillRef idx="1">
            <a:schemeClr val="lt1"/>
          </a:fillRef>
          <a:effectRef idx="0">
            <a:schemeClr val="accent2"/>
          </a:effectRef>
          <a:fontRef idx="minor">
            <a:schemeClr val="dk1"/>
          </a:fontRef>
        </p:style>
        <p:txBody>
          <a:bodyPr rtlCol="1" anchor="ctr"/>
          <a:lstStyle/>
          <a:p>
            <a:pPr algn="ctr"/>
            <a:endParaRPr lang="he-IL"/>
          </a:p>
        </p:txBody>
      </p:sp>
      <p:sp>
        <p:nvSpPr>
          <p:cNvPr id="11" name="תיבת טקסט 10">
            <a:extLst>
              <a:ext uri="{FF2B5EF4-FFF2-40B4-BE49-F238E27FC236}">
                <a16:creationId xmlns:a16="http://schemas.microsoft.com/office/drawing/2014/main" id="{96CD3746-4FFC-D21D-7CB6-E2AEBDA3B14C}"/>
              </a:ext>
            </a:extLst>
          </p:cNvPr>
          <p:cNvSpPr txBox="1"/>
          <p:nvPr/>
        </p:nvSpPr>
        <p:spPr>
          <a:xfrm>
            <a:off x="1876085" y="1918607"/>
            <a:ext cx="4392385" cy="523220"/>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r>
              <a:rPr lang="he-IL" err="1">
                <a:latin typeface="Lato"/>
              </a:rPr>
              <a:t>Allso</a:t>
            </a:r>
            <a:r>
              <a:rPr lang="he-IL">
                <a:latin typeface="Lato"/>
              </a:rPr>
              <a:t> </a:t>
            </a:r>
            <a:r>
              <a:rPr lang="he-IL" err="1">
                <a:latin typeface="Lato"/>
              </a:rPr>
              <a:t>to</a:t>
            </a:r>
            <a:r>
              <a:rPr lang="he-IL">
                <a:latin typeface="Lato"/>
              </a:rPr>
              <a:t> </a:t>
            </a:r>
            <a:r>
              <a:rPr lang="he-IL" err="1"/>
              <a:t>receive</a:t>
            </a:r>
            <a:r>
              <a:rPr lang="he-IL"/>
              <a:t> </a:t>
            </a:r>
            <a:r>
              <a:rPr lang="he-IL" err="1">
                <a:latin typeface="Lato"/>
              </a:rPr>
              <a:t>the</a:t>
            </a:r>
            <a:r>
              <a:rPr lang="he-IL">
                <a:latin typeface="Lato"/>
              </a:rPr>
              <a:t> </a:t>
            </a:r>
            <a:r>
              <a:rPr lang="he-IL" err="1">
                <a:latin typeface="Lato"/>
              </a:rPr>
              <a:t>entire</a:t>
            </a:r>
            <a:r>
              <a:rPr lang="he-IL">
                <a:latin typeface="Lato"/>
              </a:rPr>
              <a:t> </a:t>
            </a:r>
            <a:r>
              <a:rPr lang="he-IL" err="1">
                <a:latin typeface="Lato"/>
              </a:rPr>
              <a:t>biography</a:t>
            </a:r>
            <a:r>
              <a:rPr lang="he-IL">
                <a:latin typeface="Lato"/>
              </a:rPr>
              <a:t> </a:t>
            </a:r>
            <a:r>
              <a:rPr lang="he-IL" err="1">
                <a:latin typeface="Lato"/>
              </a:rPr>
              <a:t>on</a:t>
            </a:r>
            <a:r>
              <a:rPr lang="he-IL">
                <a:latin typeface="Lato"/>
              </a:rPr>
              <a:t> </a:t>
            </a:r>
            <a:r>
              <a:rPr lang="he-IL" err="1">
                <a:latin typeface="Lato"/>
              </a:rPr>
              <a:t>any</a:t>
            </a:r>
            <a:r>
              <a:rPr lang="he-IL">
                <a:latin typeface="Lato"/>
              </a:rPr>
              <a:t> </a:t>
            </a:r>
            <a:r>
              <a:rPr lang="he-IL" err="1">
                <a:latin typeface="Lato"/>
              </a:rPr>
              <a:t>player</a:t>
            </a:r>
            <a:r>
              <a:rPr lang="he-IL">
                <a:latin typeface="Lato"/>
              </a:rPr>
              <a:t>, </a:t>
            </a:r>
            <a:r>
              <a:rPr lang="he-IL" err="1">
                <a:latin typeface="Lato"/>
              </a:rPr>
              <a:t>it</a:t>
            </a:r>
            <a:r>
              <a:rPr lang="he-IL">
                <a:latin typeface="Lato"/>
              </a:rPr>
              <a:t> </a:t>
            </a:r>
            <a:r>
              <a:rPr lang="he-IL" err="1">
                <a:latin typeface="Lato"/>
              </a:rPr>
              <a:t>is</a:t>
            </a:r>
            <a:r>
              <a:rPr lang="he-IL">
                <a:latin typeface="Lato"/>
              </a:rPr>
              <a:t> </a:t>
            </a:r>
            <a:r>
              <a:rPr lang="he-IL" err="1">
                <a:latin typeface="Lato"/>
              </a:rPr>
              <a:t>necessary</a:t>
            </a:r>
            <a:r>
              <a:rPr lang="he-IL">
                <a:latin typeface="Lato"/>
              </a:rPr>
              <a:t> </a:t>
            </a:r>
            <a:r>
              <a:rPr lang="he-IL" err="1">
                <a:latin typeface="Lato"/>
              </a:rPr>
              <a:t>to</a:t>
            </a:r>
            <a:r>
              <a:rPr lang="he-IL">
                <a:latin typeface="Lato"/>
              </a:rPr>
              <a:t> </a:t>
            </a:r>
            <a:r>
              <a:rPr lang="he-IL" err="1">
                <a:latin typeface="Lato"/>
              </a:rPr>
              <a:t>click</a:t>
            </a:r>
            <a:r>
              <a:rPr lang="he-IL">
                <a:latin typeface="Lato"/>
              </a:rPr>
              <a:t> </a:t>
            </a:r>
            <a:r>
              <a:rPr lang="he-IL" err="1">
                <a:latin typeface="Lato"/>
              </a:rPr>
              <a:t>on</a:t>
            </a:r>
            <a:r>
              <a:rPr lang="he-IL">
                <a:latin typeface="Lato"/>
              </a:rPr>
              <a:t> </a:t>
            </a:r>
            <a:r>
              <a:rPr lang="he-IL" err="1">
                <a:latin typeface="Lato"/>
              </a:rPr>
              <a:t>the</a:t>
            </a:r>
            <a:r>
              <a:rPr lang="he-IL">
                <a:latin typeface="Lato"/>
              </a:rPr>
              <a:t> </a:t>
            </a:r>
            <a:r>
              <a:rPr lang="he-IL" err="1">
                <a:latin typeface="Lato"/>
              </a:rPr>
              <a:t>player's</a:t>
            </a:r>
            <a:r>
              <a:rPr lang="he-IL">
                <a:latin typeface="Lato"/>
              </a:rPr>
              <a:t> </a:t>
            </a:r>
            <a:r>
              <a:rPr lang="he-IL" err="1">
                <a:latin typeface="Lato"/>
              </a:rPr>
              <a:t>name</a:t>
            </a:r>
            <a:endParaRPr lang="he-IL">
              <a:latin typeface="Lato"/>
            </a:endParaRPr>
          </a:p>
        </p:txBody>
      </p:sp>
      <p:sp>
        <p:nvSpPr>
          <p:cNvPr id="12" name="חץ: מכופף למעלה 11">
            <a:extLst>
              <a:ext uri="{FF2B5EF4-FFF2-40B4-BE49-F238E27FC236}">
                <a16:creationId xmlns:a16="http://schemas.microsoft.com/office/drawing/2014/main" id="{8BF73FB5-FAF0-3868-2DDB-3D1DB245FB5F}"/>
              </a:ext>
            </a:extLst>
          </p:cNvPr>
          <p:cNvSpPr/>
          <p:nvPr/>
        </p:nvSpPr>
        <p:spPr>
          <a:xfrm rot="16200000">
            <a:off x="1290977" y="1027338"/>
            <a:ext cx="1156607" cy="612321"/>
          </a:xfrm>
          <a:prstGeom prst="bentUp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תיבת טקסט 12">
            <a:extLst>
              <a:ext uri="{FF2B5EF4-FFF2-40B4-BE49-F238E27FC236}">
                <a16:creationId xmlns:a16="http://schemas.microsoft.com/office/drawing/2014/main" id="{2F73E25A-C899-AE7A-11AC-62A4C9EFBB97}"/>
              </a:ext>
            </a:extLst>
          </p:cNvPr>
          <p:cNvSpPr txBox="1"/>
          <p:nvPr/>
        </p:nvSpPr>
        <p:spPr>
          <a:xfrm>
            <a:off x="3190876" y="3585482"/>
            <a:ext cx="2262866" cy="307777"/>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r>
              <a:rPr lang="he-IL" err="1">
                <a:latin typeface="Lato"/>
              </a:rPr>
              <a:t>And</a:t>
            </a:r>
            <a:r>
              <a:rPr lang="he-IL">
                <a:latin typeface="Lato"/>
              </a:rPr>
              <a:t> </a:t>
            </a:r>
            <a:r>
              <a:rPr lang="he-IL" err="1">
                <a:latin typeface="Lato"/>
              </a:rPr>
              <a:t>another</a:t>
            </a:r>
            <a:r>
              <a:rPr lang="he-IL">
                <a:latin typeface="Lato"/>
              </a:rPr>
              <a:t> </a:t>
            </a:r>
            <a:r>
              <a:rPr lang="he-IL" err="1">
                <a:latin typeface="Lato"/>
              </a:rPr>
              <a:t>click</a:t>
            </a:r>
            <a:r>
              <a:rPr lang="he-IL">
                <a:latin typeface="Lato"/>
              </a:rPr>
              <a:t> </a:t>
            </a:r>
            <a:r>
              <a:rPr lang="he-IL" err="1">
                <a:latin typeface="Lato"/>
              </a:rPr>
              <a:t>on</a:t>
            </a:r>
            <a:r>
              <a:rPr lang="he-IL">
                <a:latin typeface="Lato"/>
              </a:rPr>
              <a:t> BIO</a:t>
            </a:r>
          </a:p>
        </p:txBody>
      </p:sp>
      <p:sp>
        <p:nvSpPr>
          <p:cNvPr id="14" name="חץ: מכופף למעלה 13">
            <a:extLst>
              <a:ext uri="{FF2B5EF4-FFF2-40B4-BE49-F238E27FC236}">
                <a16:creationId xmlns:a16="http://schemas.microsoft.com/office/drawing/2014/main" id="{CF7707F9-05CB-0862-4E2E-BA0DDB9F5416}"/>
              </a:ext>
            </a:extLst>
          </p:cNvPr>
          <p:cNvSpPr/>
          <p:nvPr/>
        </p:nvSpPr>
        <p:spPr>
          <a:xfrm rot="10800000">
            <a:off x="1216137" y="3653515"/>
            <a:ext cx="1973035" cy="877660"/>
          </a:xfrm>
          <a:prstGeom prst="bentUp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65372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6" descr="תמונה שמכילה טקסט&#10;&#10;התיאור נוצר באופן אוטומטי">
            <a:extLst>
              <a:ext uri="{FF2B5EF4-FFF2-40B4-BE49-F238E27FC236}">
                <a16:creationId xmlns:a16="http://schemas.microsoft.com/office/drawing/2014/main" id="{F0FAC428-60EF-26B4-4896-A73D10DF01F0}"/>
              </a:ext>
            </a:extLst>
          </p:cNvPr>
          <p:cNvPicPr>
            <a:picLocks noChangeAspect="1"/>
          </p:cNvPicPr>
          <p:nvPr/>
        </p:nvPicPr>
        <p:blipFill>
          <a:blip r:embed="rId2"/>
          <a:stretch>
            <a:fillRect/>
          </a:stretch>
        </p:blipFill>
        <p:spPr>
          <a:xfrm>
            <a:off x="1751239" y="435098"/>
            <a:ext cx="5981700" cy="4218876"/>
          </a:xfrm>
          <a:prstGeom prst="rect">
            <a:avLst/>
          </a:prstGeom>
        </p:spPr>
      </p:pic>
      <p:sp>
        <p:nvSpPr>
          <p:cNvPr id="2" name="תיבת טקסט 1">
            <a:extLst>
              <a:ext uri="{FF2B5EF4-FFF2-40B4-BE49-F238E27FC236}">
                <a16:creationId xmlns:a16="http://schemas.microsoft.com/office/drawing/2014/main" id="{B0802AAD-E337-2998-7951-98C07D1E5D13}"/>
              </a:ext>
            </a:extLst>
          </p:cNvPr>
          <p:cNvSpPr txBox="1"/>
          <p:nvPr/>
        </p:nvSpPr>
        <p:spPr>
          <a:xfrm>
            <a:off x="3383076" y="435428"/>
            <a:ext cx="4474027" cy="307777"/>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r>
              <a:rPr lang="he-IL" err="1">
                <a:latin typeface="Lato"/>
              </a:rPr>
              <a:t>To</a:t>
            </a:r>
            <a:r>
              <a:rPr lang="he-IL">
                <a:latin typeface="Lato"/>
              </a:rPr>
              <a:t> </a:t>
            </a:r>
            <a:r>
              <a:rPr lang="he-IL" err="1">
                <a:latin typeface="Lato"/>
              </a:rPr>
              <a:t>get</a:t>
            </a:r>
            <a:r>
              <a:rPr lang="he-IL">
                <a:latin typeface="Lato"/>
              </a:rPr>
              <a:t> </a:t>
            </a:r>
            <a:r>
              <a:rPr lang="he-IL" err="1">
                <a:latin typeface="Lato"/>
              </a:rPr>
              <a:t>the</a:t>
            </a:r>
            <a:r>
              <a:rPr lang="he-IL">
                <a:latin typeface="Lato"/>
              </a:rPr>
              <a:t> </a:t>
            </a:r>
            <a:r>
              <a:rPr lang="he-IL" err="1"/>
              <a:t>biography</a:t>
            </a:r>
            <a:r>
              <a:rPr lang="he-IL"/>
              <a:t> </a:t>
            </a:r>
            <a:r>
              <a:rPr lang="he-IL" err="1">
                <a:latin typeface="Lato"/>
              </a:rPr>
              <a:t>we</a:t>
            </a:r>
            <a:r>
              <a:rPr lang="he-IL">
                <a:latin typeface="Lato"/>
              </a:rPr>
              <a:t> </a:t>
            </a:r>
            <a:r>
              <a:rPr lang="he-IL" err="1"/>
              <a:t>desired</a:t>
            </a:r>
            <a:endParaRPr lang="he-IL" err="1">
              <a:latin typeface="Lato"/>
            </a:endParaRPr>
          </a:p>
        </p:txBody>
      </p:sp>
    </p:spTree>
    <p:extLst>
      <p:ext uri="{BB962C8B-B14F-4D97-AF65-F5344CB8AC3E}">
        <p14:creationId xmlns:p14="http://schemas.microsoft.com/office/powerpoint/2010/main" val="3335462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C369017-72F5-9D43-16A2-EF5D8AFD49E6}"/>
              </a:ext>
            </a:extLst>
          </p:cNvPr>
          <p:cNvSpPr>
            <a:spLocks noGrp="1"/>
          </p:cNvSpPr>
          <p:nvPr>
            <p:ph type="title"/>
          </p:nvPr>
        </p:nvSpPr>
        <p:spPr>
          <a:xfrm>
            <a:off x="998144" y="557035"/>
            <a:ext cx="7038900" cy="914100"/>
          </a:xfrm>
        </p:spPr>
        <p:txBody>
          <a:bodyPr>
            <a:normAutofit fontScale="90000"/>
          </a:bodyPr>
          <a:lstStyle/>
          <a:p>
            <a:r>
              <a:rPr lang="he-IL" err="1"/>
              <a:t>I</a:t>
            </a:r>
            <a:r>
              <a:rPr lang="he-IL" err="1">
                <a:latin typeface="Consolas"/>
                <a:cs typeface="Calibri"/>
              </a:rPr>
              <a:t>n</a:t>
            </a:r>
            <a:r>
              <a:rPr lang="he-IL">
                <a:latin typeface="Consolas"/>
                <a:cs typeface="Calibri"/>
              </a:rPr>
              <a:t> </a:t>
            </a:r>
            <a:r>
              <a:rPr lang="he-IL" err="1">
                <a:latin typeface="Consolas"/>
                <a:cs typeface="Calibri"/>
              </a:rPr>
              <a:t>order</a:t>
            </a:r>
            <a:r>
              <a:rPr lang="he-IL">
                <a:latin typeface="Consolas"/>
                <a:cs typeface="Calibri"/>
              </a:rPr>
              <a:t> </a:t>
            </a:r>
            <a:r>
              <a:rPr lang="he-IL" err="1">
                <a:latin typeface="Consolas"/>
                <a:cs typeface="Calibri"/>
              </a:rPr>
              <a:t>to</a:t>
            </a:r>
            <a:r>
              <a:rPr lang="he-IL">
                <a:latin typeface="Consolas"/>
                <a:cs typeface="Calibri"/>
              </a:rPr>
              <a:t> </a:t>
            </a:r>
            <a:r>
              <a:rPr lang="he-IL" err="1">
                <a:latin typeface="Consolas"/>
                <a:cs typeface="Calibri"/>
              </a:rPr>
              <a:t>solve</a:t>
            </a:r>
            <a:r>
              <a:rPr lang="he-IL">
                <a:latin typeface="Consolas"/>
                <a:cs typeface="Calibri"/>
              </a:rPr>
              <a:t> </a:t>
            </a:r>
            <a:r>
              <a:rPr lang="he-IL" err="1">
                <a:latin typeface="Consolas"/>
                <a:cs typeface="Calibri"/>
              </a:rPr>
              <a:t>the</a:t>
            </a:r>
            <a:r>
              <a:rPr lang="he-IL">
                <a:latin typeface="Consolas"/>
                <a:cs typeface="Calibri"/>
              </a:rPr>
              <a:t> </a:t>
            </a:r>
            <a:r>
              <a:rPr lang="he-IL" err="1">
                <a:latin typeface="Consolas"/>
                <a:cs typeface="Calibri"/>
              </a:rPr>
              <a:t>problem</a:t>
            </a:r>
            <a:r>
              <a:rPr lang="he-IL">
                <a:latin typeface="Consolas"/>
                <a:cs typeface="Calibri"/>
              </a:rPr>
              <a:t>, </a:t>
            </a:r>
            <a:r>
              <a:rPr lang="he-IL" err="1">
                <a:latin typeface="Consolas"/>
                <a:cs typeface="Calibri"/>
              </a:rPr>
              <a:t>we</a:t>
            </a:r>
            <a:r>
              <a:rPr lang="he-IL">
                <a:latin typeface="Consolas"/>
                <a:cs typeface="Calibri"/>
              </a:rPr>
              <a:t> </a:t>
            </a:r>
            <a:r>
              <a:rPr lang="he-IL" err="1">
                <a:latin typeface="Consolas"/>
                <a:cs typeface="Calibri"/>
              </a:rPr>
              <a:t>used</a:t>
            </a:r>
            <a:r>
              <a:rPr lang="he-IL">
                <a:latin typeface="Consolas"/>
                <a:cs typeface="Calibri"/>
              </a:rPr>
              <a:t> </a:t>
            </a:r>
            <a:r>
              <a:rPr lang="he-IL" err="1">
                <a:latin typeface="Consolas"/>
                <a:cs typeface="Calibri"/>
              </a:rPr>
              <a:t>the</a:t>
            </a:r>
            <a:r>
              <a:rPr lang="he-IL">
                <a:latin typeface="Consolas"/>
                <a:cs typeface="Calibri"/>
              </a:rPr>
              <a:t> SELENIUM </a:t>
            </a:r>
            <a:r>
              <a:rPr lang="he-IL" err="1">
                <a:latin typeface="Consolas"/>
                <a:cs typeface="Calibri"/>
              </a:rPr>
              <a:t>module</a:t>
            </a:r>
            <a:r>
              <a:rPr lang="he-IL">
                <a:latin typeface="Consolas"/>
                <a:cs typeface="Calibri"/>
              </a:rPr>
              <a:t>, </a:t>
            </a:r>
            <a:r>
              <a:rPr lang="he-IL" err="1">
                <a:latin typeface="Consolas"/>
                <a:cs typeface="Calibri"/>
              </a:rPr>
              <a:t>which</a:t>
            </a:r>
            <a:r>
              <a:rPr lang="he-IL">
                <a:latin typeface="Consolas"/>
                <a:cs typeface="Calibri"/>
              </a:rPr>
              <a:t> </a:t>
            </a:r>
            <a:r>
              <a:rPr lang="he-IL" err="1">
                <a:latin typeface="Consolas"/>
                <a:cs typeface="Calibri"/>
              </a:rPr>
              <a:t>significantly</a:t>
            </a:r>
            <a:r>
              <a:rPr lang="he-IL">
                <a:latin typeface="Consolas"/>
                <a:cs typeface="Calibri"/>
              </a:rPr>
              <a:t> </a:t>
            </a:r>
            <a:r>
              <a:rPr lang="he-IL" err="1">
                <a:latin typeface="Consolas"/>
                <a:cs typeface="Calibri"/>
              </a:rPr>
              <a:t>help</a:t>
            </a:r>
            <a:r>
              <a:rPr lang="he-IL">
                <a:latin typeface="Consolas"/>
                <a:cs typeface="Calibri"/>
              </a:rPr>
              <a:t> </a:t>
            </a:r>
            <a:r>
              <a:rPr lang="he-IL" err="1">
                <a:latin typeface="Consolas"/>
                <a:cs typeface="Calibri"/>
              </a:rPr>
              <a:t>us</a:t>
            </a:r>
            <a:r>
              <a:rPr lang="he-IL">
                <a:latin typeface="Consolas"/>
                <a:cs typeface="Calibri"/>
              </a:rPr>
              <a:t> </a:t>
            </a:r>
            <a:r>
              <a:rPr lang="he-IL" err="1">
                <a:latin typeface="Consolas"/>
                <a:cs typeface="Calibri"/>
              </a:rPr>
              <a:t>in</a:t>
            </a:r>
            <a:r>
              <a:rPr lang="he-IL">
                <a:latin typeface="Consolas"/>
                <a:cs typeface="Calibri"/>
              </a:rPr>
              <a:t> </a:t>
            </a:r>
            <a:r>
              <a:rPr lang="he-IL" err="1">
                <a:latin typeface="Consolas"/>
                <a:cs typeface="Calibri"/>
              </a:rPr>
              <a:t>the</a:t>
            </a:r>
            <a:r>
              <a:rPr lang="he-IL">
                <a:latin typeface="Consolas"/>
                <a:cs typeface="Calibri"/>
              </a:rPr>
              <a:t> </a:t>
            </a:r>
            <a:r>
              <a:rPr lang="he-IL" err="1">
                <a:latin typeface="Consolas"/>
                <a:cs typeface="Calibri"/>
              </a:rPr>
              <a:t>acquisition</a:t>
            </a:r>
            <a:r>
              <a:rPr lang="he-IL">
                <a:latin typeface="Consolas"/>
                <a:cs typeface="Calibri"/>
              </a:rPr>
              <a:t> </a:t>
            </a:r>
            <a:r>
              <a:rPr lang="he-IL" err="1">
                <a:latin typeface="Consolas"/>
                <a:cs typeface="Calibri"/>
              </a:rPr>
              <a:t>of</a:t>
            </a:r>
            <a:r>
              <a:rPr lang="he-IL">
                <a:latin typeface="Consolas"/>
                <a:cs typeface="Calibri"/>
              </a:rPr>
              <a:t> </a:t>
            </a:r>
            <a:r>
              <a:rPr lang="he-IL" err="1">
                <a:latin typeface="Consolas"/>
                <a:cs typeface="Calibri"/>
              </a:rPr>
              <a:t>data</a:t>
            </a:r>
            <a:endParaRPr lang="he-IL">
              <a:latin typeface="Consolas"/>
              <a:cs typeface="Calibri"/>
            </a:endParaRPr>
          </a:p>
        </p:txBody>
      </p:sp>
      <p:sp>
        <p:nvSpPr>
          <p:cNvPr id="4" name="תיבת טקסט 3">
            <a:extLst>
              <a:ext uri="{FF2B5EF4-FFF2-40B4-BE49-F238E27FC236}">
                <a16:creationId xmlns:a16="http://schemas.microsoft.com/office/drawing/2014/main" id="{0FBF353F-9062-4481-4E2D-2986F314FE6F}"/>
              </a:ext>
            </a:extLst>
          </p:cNvPr>
          <p:cNvSpPr txBox="1"/>
          <p:nvPr/>
        </p:nvSpPr>
        <p:spPr>
          <a:xfrm>
            <a:off x="1818254" y="2573450"/>
            <a:ext cx="7324723" cy="1107996"/>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pPr algn="l"/>
            <a:r>
              <a:rPr lang="af-ZA" sz="2200" err="1">
                <a:solidFill>
                  <a:schemeClr val="bg1"/>
                </a:solidFill>
                <a:latin typeface="Consolas"/>
              </a:rPr>
              <a:t>After</a:t>
            </a:r>
            <a:r>
              <a:rPr lang="af-ZA" sz="2200">
                <a:solidFill>
                  <a:schemeClr val="bg1"/>
                </a:solidFill>
                <a:latin typeface="Consolas"/>
              </a:rPr>
              <a:t> </a:t>
            </a:r>
            <a:r>
              <a:rPr lang="af-ZA" sz="2200" err="1">
                <a:solidFill>
                  <a:schemeClr val="bg1"/>
                </a:solidFill>
                <a:latin typeface="Consolas"/>
              </a:rPr>
              <a:t>finding</a:t>
            </a:r>
            <a:r>
              <a:rPr lang="af-ZA" sz="2200">
                <a:solidFill>
                  <a:schemeClr val="bg1"/>
                </a:solidFill>
                <a:latin typeface="Consolas"/>
              </a:rPr>
              <a:t> a </a:t>
            </a:r>
            <a:r>
              <a:rPr lang="af-ZA" sz="2200" err="1">
                <a:solidFill>
                  <a:schemeClr val="bg1"/>
                </a:solidFill>
                <a:latin typeface="Consolas"/>
              </a:rPr>
              <a:t>solution</a:t>
            </a:r>
            <a:r>
              <a:rPr lang="af-ZA" sz="2200">
                <a:solidFill>
                  <a:schemeClr val="bg1"/>
                </a:solidFill>
                <a:latin typeface="Consolas"/>
              </a:rPr>
              <a:t> </a:t>
            </a:r>
            <a:r>
              <a:rPr lang="af-ZA" sz="2200" err="1">
                <a:solidFill>
                  <a:schemeClr val="bg1"/>
                </a:solidFill>
                <a:latin typeface="Consolas"/>
              </a:rPr>
              <a:t>to</a:t>
            </a:r>
            <a:r>
              <a:rPr lang="af-ZA" sz="2200">
                <a:solidFill>
                  <a:schemeClr val="bg1"/>
                </a:solidFill>
                <a:latin typeface="Consolas"/>
              </a:rPr>
              <a:t> </a:t>
            </a:r>
            <a:r>
              <a:rPr lang="af-ZA" sz="2200" err="1">
                <a:solidFill>
                  <a:schemeClr val="bg1"/>
                </a:solidFill>
                <a:latin typeface="Consolas"/>
              </a:rPr>
              <a:t>the</a:t>
            </a:r>
            <a:r>
              <a:rPr lang="af-ZA" sz="2200">
                <a:solidFill>
                  <a:schemeClr val="bg1"/>
                </a:solidFill>
                <a:latin typeface="Consolas"/>
              </a:rPr>
              <a:t> </a:t>
            </a:r>
            <a:r>
              <a:rPr lang="af-ZA" sz="2200" err="1">
                <a:solidFill>
                  <a:schemeClr val="bg1"/>
                </a:solidFill>
                <a:latin typeface="Consolas"/>
              </a:rPr>
              <a:t>problem</a:t>
            </a:r>
            <a:r>
              <a:rPr lang="af-ZA" sz="2200">
                <a:solidFill>
                  <a:schemeClr val="bg1"/>
                </a:solidFill>
                <a:latin typeface="Consolas"/>
              </a:rPr>
              <a:t>, </a:t>
            </a:r>
            <a:r>
              <a:rPr lang="af-ZA" sz="2200" err="1">
                <a:solidFill>
                  <a:schemeClr val="bg1"/>
                </a:solidFill>
                <a:latin typeface="Consolas"/>
              </a:rPr>
              <a:t>we</a:t>
            </a:r>
            <a:r>
              <a:rPr lang="af-ZA" sz="2200">
                <a:solidFill>
                  <a:schemeClr val="bg1"/>
                </a:solidFill>
                <a:latin typeface="Consolas"/>
              </a:rPr>
              <a:t> </a:t>
            </a:r>
            <a:r>
              <a:rPr lang="af-ZA" sz="2200" err="1">
                <a:solidFill>
                  <a:schemeClr val="bg1"/>
                </a:solidFill>
                <a:latin typeface="Consolas"/>
              </a:rPr>
              <a:t>were</a:t>
            </a:r>
            <a:r>
              <a:rPr lang="af-ZA" sz="2200">
                <a:solidFill>
                  <a:schemeClr val="bg1"/>
                </a:solidFill>
                <a:latin typeface="Consolas"/>
              </a:rPr>
              <a:t> </a:t>
            </a:r>
            <a:r>
              <a:rPr lang="af-ZA" sz="2200" err="1">
                <a:solidFill>
                  <a:schemeClr val="bg1"/>
                </a:solidFill>
                <a:latin typeface="Consolas"/>
              </a:rPr>
              <a:t>able</a:t>
            </a:r>
            <a:r>
              <a:rPr lang="af-ZA" sz="2200">
                <a:solidFill>
                  <a:schemeClr val="bg1"/>
                </a:solidFill>
                <a:latin typeface="Consolas"/>
              </a:rPr>
              <a:t> </a:t>
            </a:r>
            <a:r>
              <a:rPr lang="af-ZA" sz="2200" err="1">
                <a:solidFill>
                  <a:schemeClr val="bg1"/>
                </a:solidFill>
                <a:latin typeface="Consolas"/>
              </a:rPr>
              <a:t>to</a:t>
            </a:r>
            <a:r>
              <a:rPr lang="af-ZA" sz="2200">
                <a:solidFill>
                  <a:schemeClr val="bg1"/>
                </a:solidFill>
                <a:latin typeface="Consolas"/>
              </a:rPr>
              <a:t> </a:t>
            </a:r>
            <a:r>
              <a:rPr lang="af-ZA" sz="2200" err="1">
                <a:solidFill>
                  <a:schemeClr val="bg1"/>
                </a:solidFill>
                <a:latin typeface="Consolas"/>
              </a:rPr>
              <a:t>acquire</a:t>
            </a:r>
            <a:r>
              <a:rPr lang="af-ZA" sz="2200">
                <a:solidFill>
                  <a:schemeClr val="bg1"/>
                </a:solidFill>
                <a:latin typeface="Consolas"/>
              </a:rPr>
              <a:t> </a:t>
            </a:r>
            <a:r>
              <a:rPr lang="af-ZA" sz="2200" err="1">
                <a:solidFill>
                  <a:schemeClr val="bg1"/>
                </a:solidFill>
                <a:latin typeface="Consolas"/>
              </a:rPr>
              <a:t>the</a:t>
            </a:r>
            <a:r>
              <a:rPr lang="af-ZA" sz="2200">
                <a:solidFill>
                  <a:schemeClr val="bg1"/>
                </a:solidFill>
                <a:latin typeface="Consolas"/>
              </a:rPr>
              <a:t> data </a:t>
            </a:r>
            <a:r>
              <a:rPr lang="af-ZA" sz="2200" err="1">
                <a:solidFill>
                  <a:schemeClr val="bg1"/>
                </a:solidFill>
                <a:latin typeface="Consolas"/>
              </a:rPr>
              <a:t>we</a:t>
            </a:r>
            <a:r>
              <a:rPr lang="af-ZA" sz="2200">
                <a:solidFill>
                  <a:schemeClr val="bg1"/>
                </a:solidFill>
                <a:latin typeface="Consolas"/>
              </a:rPr>
              <a:t> </a:t>
            </a:r>
            <a:r>
              <a:rPr lang="af-ZA" sz="2200" err="1">
                <a:solidFill>
                  <a:schemeClr val="bg1"/>
                </a:solidFill>
                <a:latin typeface="Consolas"/>
              </a:rPr>
              <a:t>wanted</a:t>
            </a:r>
            <a:r>
              <a:rPr lang="af-ZA" sz="2200">
                <a:solidFill>
                  <a:schemeClr val="bg1"/>
                </a:solidFill>
                <a:latin typeface="Consolas"/>
              </a:rPr>
              <a:t>, </a:t>
            </a:r>
            <a:r>
              <a:rPr lang="af-ZA" sz="2200" err="1">
                <a:solidFill>
                  <a:schemeClr val="bg1"/>
                </a:solidFill>
                <a:latin typeface="Consolas"/>
              </a:rPr>
              <a:t>which</a:t>
            </a:r>
            <a:r>
              <a:rPr lang="af-ZA" sz="2200">
                <a:solidFill>
                  <a:schemeClr val="bg1"/>
                </a:solidFill>
                <a:latin typeface="Consolas"/>
              </a:rPr>
              <a:t> </a:t>
            </a:r>
            <a:r>
              <a:rPr lang="af-ZA" sz="2200" err="1">
                <a:solidFill>
                  <a:schemeClr val="bg1"/>
                </a:solidFill>
                <a:latin typeface="Consolas"/>
              </a:rPr>
              <a:t>leads</a:t>
            </a:r>
            <a:r>
              <a:rPr lang="af-ZA" sz="2200">
                <a:solidFill>
                  <a:schemeClr val="bg1"/>
                </a:solidFill>
                <a:latin typeface="Consolas"/>
              </a:rPr>
              <a:t> </a:t>
            </a:r>
            <a:r>
              <a:rPr lang="af-ZA" sz="2200" err="1">
                <a:solidFill>
                  <a:schemeClr val="bg1"/>
                </a:solidFill>
                <a:latin typeface="Consolas"/>
              </a:rPr>
              <a:t>us</a:t>
            </a:r>
            <a:r>
              <a:rPr lang="af-ZA" sz="2200">
                <a:solidFill>
                  <a:schemeClr val="bg1"/>
                </a:solidFill>
                <a:latin typeface="Consolas"/>
              </a:rPr>
              <a:t> </a:t>
            </a:r>
            <a:r>
              <a:rPr lang="af-ZA" sz="2200" err="1">
                <a:solidFill>
                  <a:schemeClr val="bg1"/>
                </a:solidFill>
                <a:latin typeface="Consolas"/>
              </a:rPr>
              <a:t>to</a:t>
            </a:r>
            <a:r>
              <a:rPr lang="af-ZA" sz="2200">
                <a:solidFill>
                  <a:schemeClr val="bg1"/>
                </a:solidFill>
                <a:latin typeface="Consolas"/>
              </a:rPr>
              <a:t> </a:t>
            </a:r>
            <a:r>
              <a:rPr lang="af-ZA" sz="2200" err="1">
                <a:solidFill>
                  <a:schemeClr val="bg1"/>
                </a:solidFill>
                <a:latin typeface="Consolas"/>
              </a:rPr>
              <a:t>the</a:t>
            </a:r>
            <a:r>
              <a:rPr lang="af-ZA" sz="2200">
                <a:solidFill>
                  <a:schemeClr val="bg1"/>
                </a:solidFill>
                <a:latin typeface="Consolas"/>
              </a:rPr>
              <a:t> data </a:t>
            </a:r>
            <a:r>
              <a:rPr lang="af-ZA" sz="2200" err="1">
                <a:solidFill>
                  <a:schemeClr val="bg1"/>
                </a:solidFill>
                <a:latin typeface="Consolas"/>
              </a:rPr>
              <a:t>processing</a:t>
            </a:r>
            <a:r>
              <a:rPr lang="af-ZA" sz="2200">
                <a:solidFill>
                  <a:schemeClr val="bg1"/>
                </a:solidFill>
                <a:latin typeface="Consolas"/>
              </a:rPr>
              <a:t> </a:t>
            </a:r>
            <a:r>
              <a:rPr lang="af-ZA" sz="2200" err="1">
                <a:solidFill>
                  <a:schemeClr val="bg1"/>
                </a:solidFill>
                <a:latin typeface="Consolas"/>
              </a:rPr>
              <a:t>stage</a:t>
            </a:r>
            <a:endParaRPr lang="af-ZA" sz="2200" err="1">
              <a:latin typeface="Consolas"/>
            </a:endParaRPr>
          </a:p>
        </p:txBody>
      </p:sp>
    </p:spTree>
    <p:extLst>
      <p:ext uri="{BB962C8B-B14F-4D97-AF65-F5344CB8AC3E}">
        <p14:creationId xmlns:p14="http://schemas.microsoft.com/office/powerpoint/2010/main" val="1012375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8BFF214-BAFA-B338-7B30-FE0C84AC3BA1}"/>
              </a:ext>
            </a:extLst>
          </p:cNvPr>
          <p:cNvSpPr>
            <a:spLocks noGrp="1"/>
          </p:cNvSpPr>
          <p:nvPr>
            <p:ph type="title"/>
          </p:nvPr>
        </p:nvSpPr>
        <p:spPr>
          <a:xfrm>
            <a:off x="1052572" y="1319035"/>
            <a:ext cx="7038900" cy="914100"/>
          </a:xfrm>
        </p:spPr>
        <p:txBody>
          <a:bodyPr/>
          <a:lstStyle/>
          <a:p>
            <a:pPr algn="ctr"/>
            <a:r>
              <a:rPr lang="he-IL" sz="3600" err="1">
                <a:latin typeface="Consolas"/>
              </a:rPr>
              <a:t>Data</a:t>
            </a:r>
            <a:r>
              <a:rPr lang="he-IL" sz="3600">
                <a:latin typeface="Consolas"/>
              </a:rPr>
              <a:t> </a:t>
            </a:r>
            <a:r>
              <a:rPr lang="he-IL" sz="3600" err="1">
                <a:latin typeface="Consolas"/>
              </a:rPr>
              <a:t>Processing</a:t>
            </a:r>
            <a:endParaRPr lang="he-IL" sz="3600">
              <a:latin typeface="Consolas"/>
            </a:endParaRPr>
          </a:p>
        </p:txBody>
      </p:sp>
      <p:sp>
        <p:nvSpPr>
          <p:cNvPr id="5" name="מלבן 4">
            <a:extLst>
              <a:ext uri="{FF2B5EF4-FFF2-40B4-BE49-F238E27FC236}">
                <a16:creationId xmlns:a16="http://schemas.microsoft.com/office/drawing/2014/main" id="{00DAED2A-0685-D6EF-A014-D0F00A011493}"/>
              </a:ext>
            </a:extLst>
          </p:cNvPr>
          <p:cNvSpPr/>
          <p:nvPr/>
        </p:nvSpPr>
        <p:spPr>
          <a:xfrm>
            <a:off x="3388178" y="2632982"/>
            <a:ext cx="2374446"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1" anchor="ctr"/>
          <a:lstStyle/>
          <a:p>
            <a:pPr algn="ctr"/>
            <a:r>
              <a:rPr lang="he-IL" sz="7200">
                <a:solidFill>
                  <a:schemeClr val="accent2">
                    <a:lumMod val="75000"/>
                  </a:schemeClr>
                </a:solidFill>
                <a:latin typeface="Consolas"/>
                <a:cs typeface="Arial"/>
              </a:rPr>
              <a:t>2</a:t>
            </a:r>
          </a:p>
        </p:txBody>
      </p:sp>
      <p:sp>
        <p:nvSpPr>
          <p:cNvPr id="6" name="תיבת טקסט 5">
            <a:extLst>
              <a:ext uri="{FF2B5EF4-FFF2-40B4-BE49-F238E27FC236}">
                <a16:creationId xmlns:a16="http://schemas.microsoft.com/office/drawing/2014/main" id="{535D985C-4788-7F88-AD19-251D676E9484}"/>
              </a:ext>
            </a:extLst>
          </p:cNvPr>
          <p:cNvSpPr txBox="1"/>
          <p:nvPr/>
        </p:nvSpPr>
        <p:spPr>
          <a:xfrm>
            <a:off x="1797844" y="2081892"/>
            <a:ext cx="5553413" cy="430887"/>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pPr algn="l"/>
            <a:r>
              <a:rPr lang="af-ZA" sz="2200" err="1">
                <a:solidFill>
                  <a:schemeClr val="bg1"/>
                </a:solidFill>
              </a:rPr>
              <a:t>Checking</a:t>
            </a:r>
            <a:r>
              <a:rPr lang="af-ZA" sz="2200">
                <a:solidFill>
                  <a:schemeClr val="bg1"/>
                </a:solidFill>
              </a:rPr>
              <a:t> </a:t>
            </a:r>
            <a:r>
              <a:rPr lang="af-ZA" sz="2200" err="1">
                <a:solidFill>
                  <a:schemeClr val="bg1"/>
                </a:solidFill>
              </a:rPr>
              <a:t>the</a:t>
            </a:r>
            <a:r>
              <a:rPr lang="af-ZA" sz="2200">
                <a:solidFill>
                  <a:schemeClr val="bg1"/>
                </a:solidFill>
              </a:rPr>
              <a:t> </a:t>
            </a:r>
            <a:r>
              <a:rPr lang="af-ZA" sz="2200" err="1">
                <a:solidFill>
                  <a:schemeClr val="bg1"/>
                </a:solidFill>
              </a:rPr>
              <a:t>reliability</a:t>
            </a:r>
            <a:r>
              <a:rPr lang="af-ZA" sz="2200">
                <a:solidFill>
                  <a:schemeClr val="bg1"/>
                </a:solidFill>
              </a:rPr>
              <a:t> of </a:t>
            </a:r>
            <a:r>
              <a:rPr lang="af-ZA" sz="2200" err="1">
                <a:solidFill>
                  <a:schemeClr val="bg1"/>
                </a:solidFill>
              </a:rPr>
              <a:t>the</a:t>
            </a:r>
            <a:r>
              <a:rPr lang="af-ZA" sz="2200">
                <a:solidFill>
                  <a:schemeClr val="bg1"/>
                </a:solidFill>
              </a:rPr>
              <a:t> </a:t>
            </a:r>
            <a:r>
              <a:rPr lang="af-ZA" sz="2200" err="1">
                <a:solidFill>
                  <a:schemeClr val="bg1"/>
                </a:solidFill>
              </a:rPr>
              <a:t>information</a:t>
            </a:r>
            <a:endParaRPr lang="he-IL" sz="2200">
              <a:solidFill>
                <a:schemeClr val="bg1"/>
              </a:solidFill>
            </a:endParaRPr>
          </a:p>
        </p:txBody>
      </p:sp>
    </p:spTree>
    <p:extLst>
      <p:ext uri="{BB962C8B-B14F-4D97-AF65-F5344CB8AC3E}">
        <p14:creationId xmlns:p14="http://schemas.microsoft.com/office/powerpoint/2010/main" val="3815705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48AF0B5-608A-D9C9-80CE-66630BECEC68}"/>
              </a:ext>
            </a:extLst>
          </p:cNvPr>
          <p:cNvSpPr>
            <a:spLocks noGrp="1"/>
          </p:cNvSpPr>
          <p:nvPr>
            <p:ph type="title"/>
          </p:nvPr>
        </p:nvSpPr>
        <p:spPr>
          <a:xfrm>
            <a:off x="1052571" y="-857"/>
            <a:ext cx="7038900" cy="914100"/>
          </a:xfrm>
        </p:spPr>
        <p:txBody>
          <a:bodyPr/>
          <a:lstStyle/>
          <a:p>
            <a:r>
              <a:rPr lang="he-IL" err="1">
                <a:latin typeface="Consolas"/>
              </a:rPr>
              <a:t>The</a:t>
            </a:r>
            <a:r>
              <a:rPr lang="he-IL">
                <a:latin typeface="Consolas"/>
              </a:rPr>
              <a:t> </a:t>
            </a:r>
            <a:r>
              <a:rPr lang="he-IL" err="1">
                <a:latin typeface="Consolas"/>
              </a:rPr>
              <a:t>problems</a:t>
            </a:r>
            <a:r>
              <a:rPr lang="he-IL">
                <a:latin typeface="Consolas"/>
              </a:rPr>
              <a:t> </a:t>
            </a:r>
            <a:r>
              <a:rPr lang="he-IL" err="1">
                <a:latin typeface="Consolas"/>
              </a:rPr>
              <a:t>we</a:t>
            </a:r>
            <a:r>
              <a:rPr lang="he-IL">
                <a:latin typeface="Consolas"/>
              </a:rPr>
              <a:t> </a:t>
            </a:r>
            <a:r>
              <a:rPr lang="he-IL" err="1">
                <a:latin typeface="Consolas"/>
              </a:rPr>
              <a:t>faced</a:t>
            </a:r>
          </a:p>
        </p:txBody>
      </p:sp>
      <p:sp>
        <p:nvSpPr>
          <p:cNvPr id="3" name="מציין מיקום טקסט 2">
            <a:extLst>
              <a:ext uri="{FF2B5EF4-FFF2-40B4-BE49-F238E27FC236}">
                <a16:creationId xmlns:a16="http://schemas.microsoft.com/office/drawing/2014/main" id="{2092A795-85ED-BB94-4F77-68743801BD15}"/>
              </a:ext>
            </a:extLst>
          </p:cNvPr>
          <p:cNvSpPr>
            <a:spLocks noGrp="1"/>
          </p:cNvSpPr>
          <p:nvPr>
            <p:ph type="body" idx="1"/>
          </p:nvPr>
        </p:nvSpPr>
        <p:spPr>
          <a:xfrm>
            <a:off x="896089" y="2729"/>
            <a:ext cx="7038900" cy="2911200"/>
          </a:xfrm>
        </p:spPr>
        <p:txBody>
          <a:bodyPr/>
          <a:lstStyle/>
          <a:p>
            <a:endParaRPr lang="he-IL"/>
          </a:p>
          <a:p>
            <a:pPr>
              <a:lnSpc>
                <a:spcPct val="114999"/>
              </a:lnSpc>
            </a:pPr>
            <a:endParaRPr lang="he-IL"/>
          </a:p>
          <a:p>
            <a:pPr marL="488950" indent="-342900">
              <a:lnSpc>
                <a:spcPct val="114999"/>
              </a:lnSpc>
              <a:buAutoNum type="arabicPeriod"/>
            </a:pPr>
            <a:r>
              <a:rPr lang="he-IL" sz="1400" err="1"/>
              <a:t>There</a:t>
            </a:r>
            <a:r>
              <a:rPr lang="he-IL" sz="1400"/>
              <a:t> </a:t>
            </a:r>
            <a:r>
              <a:rPr lang="he-IL" sz="1400" err="1"/>
              <a:t>are</a:t>
            </a:r>
            <a:r>
              <a:rPr lang="he-IL" sz="1400"/>
              <a:t> </a:t>
            </a:r>
            <a:r>
              <a:rPr lang="he-IL" sz="1400" err="1"/>
              <a:t>some</a:t>
            </a:r>
            <a:r>
              <a:rPr lang="he-IL" sz="1400"/>
              <a:t> </a:t>
            </a:r>
            <a:r>
              <a:rPr lang="he-IL" sz="1400" err="1"/>
              <a:t>player</a:t>
            </a:r>
            <a:r>
              <a:rPr lang="he-IL" sz="1400"/>
              <a:t> </a:t>
            </a:r>
            <a:r>
              <a:rPr lang="he-IL" sz="1400" err="1"/>
              <a:t>without</a:t>
            </a:r>
            <a:r>
              <a:rPr lang="he-IL" sz="1400"/>
              <a:t> </a:t>
            </a:r>
            <a:r>
              <a:rPr lang="he-IL" sz="1400" err="1"/>
              <a:t>any</a:t>
            </a:r>
            <a:r>
              <a:rPr lang="he-IL" sz="1400"/>
              <a:t> BIO </a:t>
            </a:r>
          </a:p>
          <a:p>
            <a:pPr marL="488950" indent="-342900">
              <a:lnSpc>
                <a:spcPct val="114999"/>
              </a:lnSpc>
              <a:buAutoNum type="arabicPeriod"/>
            </a:pPr>
            <a:endParaRPr lang="he-IL"/>
          </a:p>
          <a:p>
            <a:pPr marL="488950" indent="-342900">
              <a:lnSpc>
                <a:spcPct val="114999"/>
              </a:lnSpc>
              <a:buAutoNum type="arabicPeriod"/>
            </a:pPr>
            <a:r>
              <a:rPr lang="he-IL" sz="1400" err="1"/>
              <a:t>When</a:t>
            </a:r>
            <a:r>
              <a:rPr lang="he-IL" sz="1400"/>
              <a:t> </a:t>
            </a:r>
            <a:r>
              <a:rPr lang="he-IL" sz="1400" err="1"/>
              <a:t>we</a:t>
            </a:r>
            <a:r>
              <a:rPr lang="he-IL" sz="1400"/>
              <a:t> </a:t>
            </a:r>
            <a:r>
              <a:rPr lang="he-IL" sz="1400" err="1"/>
              <a:t>first</a:t>
            </a:r>
            <a:r>
              <a:rPr lang="he-IL" sz="1400"/>
              <a:t> </a:t>
            </a:r>
            <a:r>
              <a:rPr lang="he-IL" sz="1400" err="1"/>
              <a:t>looked</a:t>
            </a:r>
            <a:r>
              <a:rPr lang="he-IL" sz="1400"/>
              <a:t> </a:t>
            </a:r>
            <a:r>
              <a:rPr lang="he-IL" sz="1400" err="1"/>
              <a:t>at</a:t>
            </a:r>
            <a:r>
              <a:rPr lang="he-IL" sz="1400"/>
              <a:t> </a:t>
            </a:r>
            <a:r>
              <a:rPr lang="he-IL" sz="1400" err="1"/>
              <a:t>the</a:t>
            </a:r>
            <a:r>
              <a:rPr lang="he-IL" sz="1400"/>
              <a:t> CSV </a:t>
            </a:r>
            <a:r>
              <a:rPr lang="he-IL" sz="1400" err="1"/>
              <a:t>table,we</a:t>
            </a:r>
            <a:r>
              <a:rPr lang="he-IL" sz="1400"/>
              <a:t> </a:t>
            </a:r>
            <a:r>
              <a:rPr lang="he-IL" sz="1400" err="1"/>
              <a:t>discovered</a:t>
            </a:r>
            <a:r>
              <a:rPr lang="he-IL" sz="1400"/>
              <a:t> </a:t>
            </a:r>
            <a:r>
              <a:rPr lang="he-IL" sz="1400" err="1"/>
              <a:t>that</a:t>
            </a:r>
            <a:r>
              <a:rPr lang="he-IL" sz="1400"/>
              <a:t> </a:t>
            </a:r>
            <a:r>
              <a:rPr lang="he-IL" sz="1400" err="1"/>
              <a:t>there</a:t>
            </a:r>
            <a:r>
              <a:rPr lang="he-IL" sz="1400"/>
              <a:t> </a:t>
            </a:r>
            <a:r>
              <a:rPr lang="he-IL" sz="1400" err="1"/>
              <a:t>are</a:t>
            </a:r>
            <a:r>
              <a:rPr lang="he-IL" sz="1400"/>
              <a:t> </a:t>
            </a:r>
            <a:r>
              <a:rPr lang="he-IL" sz="1400" err="1"/>
              <a:t>two</a:t>
            </a:r>
            <a:r>
              <a:rPr lang="he-IL" sz="1400"/>
              <a:t> </a:t>
            </a:r>
            <a:r>
              <a:rPr lang="he-IL" sz="1400" err="1"/>
              <a:t>columns</a:t>
            </a:r>
            <a:r>
              <a:rPr lang="he-IL" sz="1400"/>
              <a:t> </a:t>
            </a:r>
            <a:r>
              <a:rPr lang="he-IL" sz="1400" err="1"/>
              <a:t>at</a:t>
            </a:r>
            <a:r>
              <a:rPr lang="he-IL" sz="1400"/>
              <a:t> </a:t>
            </a:r>
            <a:r>
              <a:rPr lang="he-IL" sz="1400" err="1"/>
              <a:t>the</a:t>
            </a:r>
            <a:r>
              <a:rPr lang="he-IL" sz="1400"/>
              <a:t> </a:t>
            </a:r>
            <a:r>
              <a:rPr lang="he-IL" sz="1400" err="1"/>
              <a:t>beginning</a:t>
            </a:r>
            <a:r>
              <a:rPr lang="he-IL" sz="1400"/>
              <a:t> </a:t>
            </a:r>
            <a:r>
              <a:rPr lang="he-IL" sz="1400" err="1"/>
              <a:t>of</a:t>
            </a:r>
            <a:r>
              <a:rPr lang="he-IL" sz="1400"/>
              <a:t> </a:t>
            </a:r>
            <a:r>
              <a:rPr lang="he-IL" sz="1400" err="1"/>
              <a:t>the</a:t>
            </a:r>
            <a:r>
              <a:rPr lang="he-IL" sz="1400"/>
              <a:t> </a:t>
            </a:r>
            <a:r>
              <a:rPr lang="he-IL" sz="1400" err="1"/>
              <a:t>table</a:t>
            </a:r>
            <a:r>
              <a:rPr lang="he-IL" sz="1400"/>
              <a:t> </a:t>
            </a:r>
            <a:r>
              <a:rPr lang="he-IL" sz="1400" err="1"/>
              <a:t>without</a:t>
            </a:r>
            <a:r>
              <a:rPr lang="he-IL" sz="1400"/>
              <a:t> </a:t>
            </a:r>
            <a:r>
              <a:rPr lang="he-IL" sz="1400" err="1"/>
              <a:t>content</a:t>
            </a:r>
            <a:r>
              <a:rPr lang="he-IL" sz="1400"/>
              <a:t> </a:t>
            </a:r>
            <a:r>
              <a:rPr lang="he-IL" sz="1400" err="1"/>
              <a:t>and</a:t>
            </a:r>
            <a:r>
              <a:rPr lang="he-IL" sz="1400"/>
              <a:t> </a:t>
            </a:r>
            <a:r>
              <a:rPr lang="he-IL" sz="1400" err="1"/>
              <a:t>use</a:t>
            </a:r>
            <a:r>
              <a:rPr lang="he-IL" sz="1400"/>
              <a:t> </a:t>
            </a:r>
            <a:endParaRPr lang="he-IL"/>
          </a:p>
        </p:txBody>
      </p:sp>
      <p:pic>
        <p:nvPicPr>
          <p:cNvPr id="7" name="תמונה 7" descr="תמונה שמכילה טקסט, צג, מסך, צילום מסך&#10;&#10;התיאור נוצר באופן אוטומטי">
            <a:extLst>
              <a:ext uri="{FF2B5EF4-FFF2-40B4-BE49-F238E27FC236}">
                <a16:creationId xmlns:a16="http://schemas.microsoft.com/office/drawing/2014/main" id="{44D558D4-46C4-1B42-0963-0DEE0F259904}"/>
              </a:ext>
            </a:extLst>
          </p:cNvPr>
          <p:cNvPicPr>
            <a:picLocks noChangeAspect="1"/>
          </p:cNvPicPr>
          <p:nvPr/>
        </p:nvPicPr>
        <p:blipFill>
          <a:blip r:embed="rId2"/>
          <a:stretch>
            <a:fillRect/>
          </a:stretch>
        </p:blipFill>
        <p:spPr>
          <a:xfrm>
            <a:off x="84365" y="1807418"/>
            <a:ext cx="6845752" cy="3127501"/>
          </a:xfrm>
          <a:prstGeom prst="rect">
            <a:avLst/>
          </a:prstGeom>
        </p:spPr>
      </p:pic>
      <p:pic>
        <p:nvPicPr>
          <p:cNvPr id="8" name="תמונה 8" descr="תמונה שמכילה שולחן&#10;&#10;התיאור נוצר באופן אוטומטי">
            <a:extLst>
              <a:ext uri="{FF2B5EF4-FFF2-40B4-BE49-F238E27FC236}">
                <a16:creationId xmlns:a16="http://schemas.microsoft.com/office/drawing/2014/main" id="{33CF22FF-C21A-7763-A42D-D96CE5F6C659}"/>
              </a:ext>
            </a:extLst>
          </p:cNvPr>
          <p:cNvPicPr>
            <a:picLocks noChangeAspect="1"/>
          </p:cNvPicPr>
          <p:nvPr/>
        </p:nvPicPr>
        <p:blipFill>
          <a:blip r:embed="rId3"/>
          <a:stretch>
            <a:fillRect/>
          </a:stretch>
        </p:blipFill>
        <p:spPr>
          <a:xfrm>
            <a:off x="3690257" y="2462987"/>
            <a:ext cx="5362575" cy="2489916"/>
          </a:xfrm>
          <a:prstGeom prst="rect">
            <a:avLst/>
          </a:prstGeom>
        </p:spPr>
      </p:pic>
      <p:sp>
        <p:nvSpPr>
          <p:cNvPr id="11" name="חץ: מכופף למעלה 10">
            <a:extLst>
              <a:ext uri="{FF2B5EF4-FFF2-40B4-BE49-F238E27FC236}">
                <a16:creationId xmlns:a16="http://schemas.microsoft.com/office/drawing/2014/main" id="{1878A8F5-73DD-32B7-7981-D0C82070EFCF}"/>
              </a:ext>
            </a:extLst>
          </p:cNvPr>
          <p:cNvSpPr/>
          <p:nvPr/>
        </p:nvSpPr>
        <p:spPr>
          <a:xfrm rot="5400000">
            <a:off x="2580253" y="1990044"/>
            <a:ext cx="1489982" cy="612321"/>
          </a:xfrm>
          <a:prstGeom prst="bentUp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חץ: מכופף למעלה 14">
            <a:extLst>
              <a:ext uri="{FF2B5EF4-FFF2-40B4-BE49-F238E27FC236}">
                <a16:creationId xmlns:a16="http://schemas.microsoft.com/office/drawing/2014/main" id="{4BE78E2E-8CA2-FE70-F1AB-32E765B8B0B1}"/>
              </a:ext>
            </a:extLst>
          </p:cNvPr>
          <p:cNvSpPr/>
          <p:nvPr/>
        </p:nvSpPr>
        <p:spPr>
          <a:xfrm rot="5400000">
            <a:off x="-296525" y="3922258"/>
            <a:ext cx="1489982" cy="435428"/>
          </a:xfrm>
          <a:prstGeom prst="bentUp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חץ: מכופף 15">
            <a:extLst>
              <a:ext uri="{FF2B5EF4-FFF2-40B4-BE49-F238E27FC236}">
                <a16:creationId xmlns:a16="http://schemas.microsoft.com/office/drawing/2014/main" id="{85BD86A7-B04F-848D-1B6B-057F2C3E11C0}"/>
              </a:ext>
            </a:extLst>
          </p:cNvPr>
          <p:cNvSpPr/>
          <p:nvPr/>
        </p:nvSpPr>
        <p:spPr>
          <a:xfrm>
            <a:off x="233021" y="481354"/>
            <a:ext cx="816428" cy="288471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Tree>
    <p:extLst>
      <p:ext uri="{BB962C8B-B14F-4D97-AF65-F5344CB8AC3E}">
        <p14:creationId xmlns:p14="http://schemas.microsoft.com/office/powerpoint/2010/main" val="2329417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3D5C34B-551B-78C7-ED17-51EDAFE3C76D}"/>
              </a:ext>
            </a:extLst>
          </p:cNvPr>
          <p:cNvSpPr>
            <a:spLocks noGrp="1"/>
          </p:cNvSpPr>
          <p:nvPr>
            <p:ph type="title"/>
          </p:nvPr>
        </p:nvSpPr>
        <p:spPr/>
        <p:txBody>
          <a:bodyPr/>
          <a:lstStyle/>
          <a:p>
            <a:r>
              <a:rPr lang="he-IL" err="1">
                <a:solidFill>
                  <a:schemeClr val="bg1"/>
                </a:solidFill>
                <a:latin typeface="Consolas"/>
              </a:rPr>
              <a:t>Solution</a:t>
            </a:r>
          </a:p>
        </p:txBody>
      </p:sp>
      <p:sp>
        <p:nvSpPr>
          <p:cNvPr id="3" name="מציין מיקום טקסט 2">
            <a:extLst>
              <a:ext uri="{FF2B5EF4-FFF2-40B4-BE49-F238E27FC236}">
                <a16:creationId xmlns:a16="http://schemas.microsoft.com/office/drawing/2014/main" id="{78594046-44AD-BEFD-5ADC-D8124ECC1458}"/>
              </a:ext>
            </a:extLst>
          </p:cNvPr>
          <p:cNvSpPr>
            <a:spLocks noGrp="1"/>
          </p:cNvSpPr>
          <p:nvPr>
            <p:ph type="body" idx="1"/>
          </p:nvPr>
        </p:nvSpPr>
        <p:spPr>
          <a:xfrm>
            <a:off x="1168232" y="846371"/>
            <a:ext cx="7038900" cy="2911200"/>
          </a:xfrm>
        </p:spPr>
        <p:txBody>
          <a:bodyPr/>
          <a:lstStyle/>
          <a:p>
            <a:pPr marL="146050" indent="0">
              <a:lnSpc>
                <a:spcPct val="114999"/>
              </a:lnSpc>
              <a:buNone/>
            </a:pPr>
            <a:endParaRPr lang="he-IL">
              <a:solidFill>
                <a:schemeClr val="bg1"/>
              </a:solidFill>
              <a:latin typeface="Consolas"/>
            </a:endParaRPr>
          </a:p>
          <a:p>
            <a:pPr marL="342900" indent="-342900">
              <a:lnSpc>
                <a:spcPct val="100000"/>
              </a:lnSpc>
              <a:buAutoNum type="arabicPeriod"/>
            </a:pPr>
            <a:r>
              <a:rPr lang="af-ZA" err="1">
                <a:solidFill>
                  <a:schemeClr val="bg1"/>
                </a:solidFill>
              </a:rPr>
              <a:t>We</a:t>
            </a:r>
            <a:r>
              <a:rPr lang="af-ZA">
                <a:solidFill>
                  <a:schemeClr val="bg1"/>
                </a:solidFill>
              </a:rPr>
              <a:t> </a:t>
            </a:r>
            <a:r>
              <a:rPr lang="af-ZA" err="1">
                <a:solidFill>
                  <a:schemeClr val="bg1"/>
                </a:solidFill>
              </a:rPr>
              <a:t>have</a:t>
            </a:r>
            <a:r>
              <a:rPr lang="af-ZA">
                <a:solidFill>
                  <a:schemeClr val="bg1"/>
                </a:solidFill>
              </a:rPr>
              <a:t> </a:t>
            </a:r>
            <a:r>
              <a:rPr lang="af-ZA" err="1">
                <a:solidFill>
                  <a:schemeClr val="bg1"/>
                </a:solidFill>
              </a:rPr>
              <a:t>decided</a:t>
            </a:r>
            <a:r>
              <a:rPr lang="af-ZA">
                <a:solidFill>
                  <a:schemeClr val="bg1"/>
                </a:solidFill>
              </a:rPr>
              <a:t> </a:t>
            </a:r>
            <a:r>
              <a:rPr lang="af-ZA" err="1">
                <a:solidFill>
                  <a:schemeClr val="bg1"/>
                </a:solidFill>
              </a:rPr>
              <a:t>for</a:t>
            </a:r>
            <a:r>
              <a:rPr lang="af-ZA">
                <a:solidFill>
                  <a:schemeClr val="bg1"/>
                </a:solidFill>
              </a:rPr>
              <a:t> </a:t>
            </a:r>
            <a:r>
              <a:rPr lang="af-ZA" err="1">
                <a:solidFill>
                  <a:schemeClr val="bg1"/>
                </a:solidFill>
              </a:rPr>
              <a:t>now</a:t>
            </a:r>
            <a:r>
              <a:rPr lang="af-ZA">
                <a:solidFill>
                  <a:schemeClr val="bg1"/>
                </a:solidFill>
              </a:rPr>
              <a:t>, </a:t>
            </a:r>
            <a:r>
              <a:rPr lang="af-ZA" err="1">
                <a:solidFill>
                  <a:schemeClr val="bg1"/>
                </a:solidFill>
              </a:rPr>
              <a:t>any</a:t>
            </a:r>
            <a:r>
              <a:rPr lang="af-ZA">
                <a:solidFill>
                  <a:schemeClr val="bg1"/>
                </a:solidFill>
              </a:rPr>
              <a:t> </a:t>
            </a:r>
            <a:r>
              <a:rPr lang="af-ZA" err="1">
                <a:solidFill>
                  <a:schemeClr val="bg1"/>
                </a:solidFill>
              </a:rPr>
              <a:t>player</a:t>
            </a:r>
            <a:r>
              <a:rPr lang="af-ZA">
                <a:solidFill>
                  <a:schemeClr val="bg1"/>
                </a:solidFill>
              </a:rPr>
              <a:t> without a </a:t>
            </a:r>
            <a:r>
              <a:rPr lang="af-ZA" err="1">
                <a:solidFill>
                  <a:schemeClr val="bg1"/>
                </a:solidFill>
              </a:rPr>
              <a:t>biography</a:t>
            </a:r>
            <a:r>
              <a:rPr lang="af-ZA">
                <a:solidFill>
                  <a:schemeClr val="bg1"/>
                </a:solidFill>
              </a:rPr>
              <a:t> </a:t>
            </a:r>
            <a:r>
              <a:rPr lang="af-ZA" err="1">
                <a:solidFill>
                  <a:schemeClr val="bg1"/>
                </a:solidFill>
              </a:rPr>
              <a:t>will</a:t>
            </a:r>
            <a:r>
              <a:rPr lang="af-ZA">
                <a:solidFill>
                  <a:schemeClr val="bg1"/>
                </a:solidFill>
              </a:rPr>
              <a:t> </a:t>
            </a:r>
            <a:r>
              <a:rPr lang="af-ZA" err="1">
                <a:solidFill>
                  <a:schemeClr val="bg1"/>
                </a:solidFill>
              </a:rPr>
              <a:t>receive</a:t>
            </a:r>
            <a:r>
              <a:rPr lang="af-ZA">
                <a:solidFill>
                  <a:schemeClr val="bg1"/>
                </a:solidFill>
              </a:rPr>
              <a:t> a non </a:t>
            </a:r>
            <a:r>
              <a:rPr lang="af-ZA" err="1">
                <a:solidFill>
                  <a:schemeClr val="bg1"/>
                </a:solidFill>
              </a:rPr>
              <a:t>value</a:t>
            </a:r>
            <a:endParaRPr lang="he-IL" err="1">
              <a:solidFill>
                <a:schemeClr val="bg1"/>
              </a:solidFill>
            </a:endParaRPr>
          </a:p>
          <a:p>
            <a:pPr marL="342900" indent="-342900">
              <a:lnSpc>
                <a:spcPct val="100000"/>
              </a:lnSpc>
              <a:buAutoNum type="arabicPeriod"/>
            </a:pPr>
            <a:endParaRPr lang="af-ZA"/>
          </a:p>
          <a:p>
            <a:pPr marL="342900" indent="-342900">
              <a:lnSpc>
                <a:spcPct val="100000"/>
              </a:lnSpc>
              <a:buAutoNum type="arabicPeriod"/>
            </a:pPr>
            <a:r>
              <a:rPr lang="af-ZA">
                <a:solidFill>
                  <a:schemeClr val="bg1"/>
                </a:solidFill>
              </a:rPr>
              <a:t> </a:t>
            </a:r>
            <a:r>
              <a:rPr lang="af-ZA" err="1">
                <a:solidFill>
                  <a:schemeClr val="bg1"/>
                </a:solidFill>
              </a:rPr>
              <a:t>We</a:t>
            </a:r>
            <a:r>
              <a:rPr lang="af-ZA">
                <a:solidFill>
                  <a:schemeClr val="bg1"/>
                </a:solidFill>
              </a:rPr>
              <a:t> </a:t>
            </a:r>
            <a:r>
              <a:rPr lang="af-ZA" err="1">
                <a:solidFill>
                  <a:schemeClr val="bg1"/>
                </a:solidFill>
              </a:rPr>
              <a:t>made</a:t>
            </a:r>
            <a:r>
              <a:rPr lang="af-ZA">
                <a:solidFill>
                  <a:schemeClr val="bg1"/>
                </a:solidFill>
              </a:rPr>
              <a:t> </a:t>
            </a:r>
            <a:r>
              <a:rPr lang="af-ZA" err="1">
                <a:solidFill>
                  <a:schemeClr val="bg1"/>
                </a:solidFill>
              </a:rPr>
              <a:t>calls</a:t>
            </a:r>
            <a:r>
              <a:rPr lang="af-ZA">
                <a:solidFill>
                  <a:schemeClr val="bg1"/>
                </a:solidFill>
              </a:rPr>
              <a:t> </a:t>
            </a:r>
            <a:r>
              <a:rPr lang="af-ZA" err="1">
                <a:solidFill>
                  <a:schemeClr val="bg1"/>
                </a:solidFill>
              </a:rPr>
              <a:t>to</a:t>
            </a:r>
            <a:r>
              <a:rPr lang="af-ZA">
                <a:solidFill>
                  <a:schemeClr val="bg1"/>
                </a:solidFill>
              </a:rPr>
              <a:t> </a:t>
            </a:r>
            <a:r>
              <a:rPr lang="af-ZA" err="1">
                <a:solidFill>
                  <a:schemeClr val="bg1"/>
                </a:solidFill>
              </a:rPr>
              <a:t>the</a:t>
            </a:r>
            <a:r>
              <a:rPr lang="af-ZA">
                <a:solidFill>
                  <a:schemeClr val="bg1"/>
                </a:solidFill>
              </a:rPr>
              <a:t> drop() </a:t>
            </a:r>
            <a:r>
              <a:rPr lang="af-ZA" err="1">
                <a:solidFill>
                  <a:schemeClr val="bg1"/>
                </a:solidFill>
              </a:rPr>
              <a:t>function</a:t>
            </a:r>
            <a:r>
              <a:rPr lang="af-ZA">
                <a:solidFill>
                  <a:schemeClr val="bg1"/>
                </a:solidFill>
              </a:rPr>
              <a:t> </a:t>
            </a:r>
            <a:r>
              <a:rPr lang="af-ZA" err="1">
                <a:solidFill>
                  <a:schemeClr val="bg1"/>
                </a:solidFill>
              </a:rPr>
              <a:t>to</a:t>
            </a:r>
            <a:r>
              <a:rPr lang="af-ZA">
                <a:solidFill>
                  <a:schemeClr val="bg1"/>
                </a:solidFill>
              </a:rPr>
              <a:t> </a:t>
            </a:r>
            <a:r>
              <a:rPr lang="af-ZA" err="1">
                <a:solidFill>
                  <a:schemeClr val="bg1"/>
                </a:solidFill>
              </a:rPr>
              <a:t>omit</a:t>
            </a:r>
            <a:r>
              <a:rPr lang="af-ZA">
                <a:solidFill>
                  <a:schemeClr val="bg1"/>
                </a:solidFill>
              </a:rPr>
              <a:t> </a:t>
            </a:r>
            <a:r>
              <a:rPr lang="af-ZA" err="1">
                <a:solidFill>
                  <a:schemeClr val="bg1"/>
                </a:solidFill>
              </a:rPr>
              <a:t>the</a:t>
            </a:r>
            <a:r>
              <a:rPr lang="af-ZA">
                <a:solidFill>
                  <a:schemeClr val="bg1"/>
                </a:solidFill>
              </a:rPr>
              <a:t> </a:t>
            </a:r>
            <a:r>
              <a:rPr lang="af-ZA" err="1">
                <a:solidFill>
                  <a:schemeClr val="bg1"/>
                </a:solidFill>
              </a:rPr>
              <a:t>unnecessary</a:t>
            </a:r>
            <a:r>
              <a:rPr lang="af-ZA">
                <a:solidFill>
                  <a:schemeClr val="bg1"/>
                </a:solidFill>
              </a:rPr>
              <a:t> </a:t>
            </a:r>
            <a:r>
              <a:rPr lang="af-ZA" err="1">
                <a:solidFill>
                  <a:schemeClr val="bg1"/>
                </a:solidFill>
              </a:rPr>
              <a:t>columns</a:t>
            </a:r>
            <a:endParaRPr lang="he-IL" err="1">
              <a:solidFill>
                <a:schemeClr val="bg1"/>
              </a:solidFill>
            </a:endParaRPr>
          </a:p>
          <a:p>
            <a:pPr marL="146050" indent="0">
              <a:lnSpc>
                <a:spcPct val="114999"/>
              </a:lnSpc>
              <a:buNone/>
            </a:pPr>
            <a:endParaRPr lang="he-IL">
              <a:solidFill>
                <a:schemeClr val="bg1"/>
              </a:solidFill>
              <a:latin typeface="Consolas"/>
            </a:endParaRPr>
          </a:p>
        </p:txBody>
      </p:sp>
      <p:pic>
        <p:nvPicPr>
          <p:cNvPr id="4" name="תמונה 4" descr="תמונה שמכילה טקסט&#10;&#10;התיאור נוצר באופן אוטומטי">
            <a:extLst>
              <a:ext uri="{FF2B5EF4-FFF2-40B4-BE49-F238E27FC236}">
                <a16:creationId xmlns:a16="http://schemas.microsoft.com/office/drawing/2014/main" id="{FD14EA02-2BA0-6822-75BD-CA49A78235FD}"/>
              </a:ext>
            </a:extLst>
          </p:cNvPr>
          <p:cNvPicPr>
            <a:picLocks noChangeAspect="1"/>
          </p:cNvPicPr>
          <p:nvPr/>
        </p:nvPicPr>
        <p:blipFill>
          <a:blip r:embed="rId2"/>
          <a:stretch>
            <a:fillRect/>
          </a:stretch>
        </p:blipFill>
        <p:spPr>
          <a:xfrm>
            <a:off x="97972" y="2238249"/>
            <a:ext cx="6457950" cy="2435932"/>
          </a:xfrm>
          <a:prstGeom prst="rect">
            <a:avLst/>
          </a:prstGeom>
        </p:spPr>
      </p:pic>
      <p:pic>
        <p:nvPicPr>
          <p:cNvPr id="5" name="תמונה 5" descr="תמונה שמכילה טקסט&#10;&#10;התיאור נוצר באופן אוטומטי">
            <a:extLst>
              <a:ext uri="{FF2B5EF4-FFF2-40B4-BE49-F238E27FC236}">
                <a16:creationId xmlns:a16="http://schemas.microsoft.com/office/drawing/2014/main" id="{74DF6FA3-7718-4D4A-0A83-08D61CA690E4}"/>
              </a:ext>
            </a:extLst>
          </p:cNvPr>
          <p:cNvPicPr>
            <a:picLocks noChangeAspect="1"/>
          </p:cNvPicPr>
          <p:nvPr/>
        </p:nvPicPr>
        <p:blipFill>
          <a:blip r:embed="rId3"/>
          <a:stretch>
            <a:fillRect/>
          </a:stretch>
        </p:blipFill>
        <p:spPr>
          <a:xfrm>
            <a:off x="4357006" y="1828945"/>
            <a:ext cx="4682218" cy="1138627"/>
          </a:xfrm>
          <a:prstGeom prst="rect">
            <a:avLst/>
          </a:prstGeom>
        </p:spPr>
      </p:pic>
      <p:sp>
        <p:nvSpPr>
          <p:cNvPr id="7" name="חץ: מכופף למעלה 6">
            <a:extLst>
              <a:ext uri="{FF2B5EF4-FFF2-40B4-BE49-F238E27FC236}">
                <a16:creationId xmlns:a16="http://schemas.microsoft.com/office/drawing/2014/main" id="{2F62AC9A-ABA4-6047-878A-91BF78B6019C}"/>
              </a:ext>
            </a:extLst>
          </p:cNvPr>
          <p:cNvSpPr/>
          <p:nvPr/>
        </p:nvSpPr>
        <p:spPr>
          <a:xfrm rot="10800000" flipH="1">
            <a:off x="7723753" y="1200830"/>
            <a:ext cx="1136196" cy="585107"/>
          </a:xfrm>
          <a:prstGeom prst="bentUp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חץ: מכופף למעלה 8">
            <a:extLst>
              <a:ext uri="{FF2B5EF4-FFF2-40B4-BE49-F238E27FC236}">
                <a16:creationId xmlns:a16="http://schemas.microsoft.com/office/drawing/2014/main" id="{74DB2CDA-1B82-C72C-25DB-F407389DBE9B}"/>
              </a:ext>
            </a:extLst>
          </p:cNvPr>
          <p:cNvSpPr/>
          <p:nvPr/>
        </p:nvSpPr>
        <p:spPr>
          <a:xfrm rot="10800000">
            <a:off x="280646" y="1615848"/>
            <a:ext cx="877661" cy="585107"/>
          </a:xfrm>
          <a:prstGeom prst="bentUp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747881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BB8D66C-5DEA-891B-E281-4D022FC2816D}"/>
              </a:ext>
            </a:extLst>
          </p:cNvPr>
          <p:cNvSpPr>
            <a:spLocks noGrp="1"/>
          </p:cNvSpPr>
          <p:nvPr>
            <p:ph type="title"/>
          </p:nvPr>
        </p:nvSpPr>
        <p:spPr>
          <a:xfrm>
            <a:off x="984536" y="189643"/>
            <a:ext cx="8045828" cy="900493"/>
          </a:xfrm>
        </p:spPr>
        <p:txBody>
          <a:bodyPr>
            <a:normAutofit fontScale="90000"/>
          </a:bodyPr>
          <a:lstStyle/>
          <a:p>
            <a:r>
              <a:rPr lang="he-IL" err="1">
                <a:latin typeface="Lato"/>
              </a:rPr>
              <a:t>Two</a:t>
            </a:r>
            <a:r>
              <a:rPr lang="he-IL">
                <a:latin typeface="Lato"/>
              </a:rPr>
              <a:t> </a:t>
            </a:r>
            <a:r>
              <a:rPr lang="he-IL" err="1">
                <a:latin typeface="Lato"/>
              </a:rPr>
              <a:t>additional</a:t>
            </a:r>
            <a:r>
              <a:rPr lang="he-IL">
                <a:latin typeface="Lato"/>
              </a:rPr>
              <a:t> </a:t>
            </a:r>
            <a:r>
              <a:rPr lang="he-IL" err="1">
                <a:latin typeface="Lato"/>
              </a:rPr>
              <a:t>parameters</a:t>
            </a:r>
            <a:r>
              <a:rPr lang="he-IL">
                <a:latin typeface="Lato"/>
              </a:rPr>
              <a:t> </a:t>
            </a:r>
            <a:r>
              <a:rPr lang="he-IL" err="1">
                <a:latin typeface="Lato"/>
              </a:rPr>
              <a:t>that</a:t>
            </a:r>
            <a:r>
              <a:rPr lang="he-IL">
                <a:latin typeface="Lato"/>
              </a:rPr>
              <a:t> </a:t>
            </a:r>
            <a:r>
              <a:rPr lang="he-IL" err="1">
                <a:latin typeface="Lato"/>
              </a:rPr>
              <a:t>we</a:t>
            </a:r>
            <a:r>
              <a:rPr lang="he-IL">
                <a:latin typeface="Lato"/>
              </a:rPr>
              <a:t> </a:t>
            </a:r>
            <a:r>
              <a:rPr lang="he-IL" err="1">
                <a:latin typeface="Lato"/>
              </a:rPr>
              <a:t>added</a:t>
            </a:r>
            <a:r>
              <a:rPr lang="he-IL">
                <a:latin typeface="Lato"/>
              </a:rPr>
              <a:t> </a:t>
            </a:r>
            <a:r>
              <a:rPr lang="he-IL" err="1">
                <a:latin typeface="Lato"/>
              </a:rPr>
              <a:t>during</a:t>
            </a:r>
            <a:r>
              <a:rPr lang="he-IL">
                <a:latin typeface="Lato"/>
              </a:rPr>
              <a:t> </a:t>
            </a:r>
            <a:r>
              <a:rPr lang="he-IL" err="1">
                <a:latin typeface="Lato"/>
              </a:rPr>
              <a:t>the</a:t>
            </a:r>
            <a:r>
              <a:rPr lang="he-IL">
                <a:latin typeface="Lato"/>
              </a:rPr>
              <a:t> </a:t>
            </a:r>
            <a:r>
              <a:rPr lang="he-IL" err="1">
                <a:latin typeface="Lato"/>
              </a:rPr>
              <a:t>processing</a:t>
            </a:r>
            <a:r>
              <a:rPr lang="he-IL">
                <a:latin typeface="Lato"/>
              </a:rPr>
              <a:t> </a:t>
            </a:r>
            <a:r>
              <a:rPr lang="he-IL" err="1">
                <a:latin typeface="Lato"/>
              </a:rPr>
              <a:t>of</a:t>
            </a:r>
            <a:r>
              <a:rPr lang="he-IL">
                <a:latin typeface="Lato"/>
              </a:rPr>
              <a:t> </a:t>
            </a:r>
            <a:r>
              <a:rPr lang="he-IL" err="1">
                <a:latin typeface="Lato"/>
              </a:rPr>
              <a:t>the</a:t>
            </a:r>
            <a:r>
              <a:rPr lang="he-IL">
                <a:latin typeface="Lato"/>
              </a:rPr>
              <a:t> </a:t>
            </a:r>
            <a:r>
              <a:rPr lang="he-IL" err="1">
                <a:latin typeface="Lato"/>
              </a:rPr>
              <a:t>information</a:t>
            </a:r>
            <a:r>
              <a:rPr lang="he-IL">
                <a:latin typeface="Lato"/>
              </a:rPr>
              <a:t>:</a:t>
            </a:r>
            <a:br>
              <a:rPr lang="he-IL">
                <a:latin typeface="Lato"/>
              </a:rPr>
            </a:br>
            <a:br>
              <a:rPr lang="he-IL">
                <a:latin typeface="Lato"/>
              </a:rPr>
            </a:br>
            <a:r>
              <a:rPr lang="he-IL">
                <a:latin typeface="Lato"/>
              </a:rPr>
              <a:t> 1. </a:t>
            </a:r>
            <a:r>
              <a:rPr lang="he-IL" err="1">
                <a:latin typeface="Lato"/>
              </a:rPr>
              <a:t>whether</a:t>
            </a:r>
            <a:r>
              <a:rPr lang="he-IL">
                <a:latin typeface="Lato"/>
              </a:rPr>
              <a:t> </a:t>
            </a:r>
            <a:r>
              <a:rPr lang="he-IL" err="1">
                <a:latin typeface="Lato"/>
              </a:rPr>
              <a:t>the</a:t>
            </a:r>
            <a:r>
              <a:rPr lang="he-IL">
                <a:latin typeface="Lato"/>
              </a:rPr>
              <a:t> </a:t>
            </a:r>
            <a:r>
              <a:rPr lang="he-IL" err="1">
                <a:latin typeface="Lato"/>
              </a:rPr>
              <a:t>player</a:t>
            </a:r>
            <a:r>
              <a:rPr lang="he-IL">
                <a:latin typeface="Lato"/>
              </a:rPr>
              <a:t> </a:t>
            </a:r>
            <a:r>
              <a:rPr lang="he-IL" err="1">
                <a:latin typeface="Lato"/>
              </a:rPr>
              <a:t>actually</a:t>
            </a:r>
            <a:r>
              <a:rPr lang="he-IL">
                <a:latin typeface="Lato"/>
              </a:rPr>
              <a:t> </a:t>
            </a:r>
            <a:r>
              <a:rPr lang="he-IL" err="1">
                <a:latin typeface="Lato"/>
              </a:rPr>
              <a:t>belongs</a:t>
            </a:r>
            <a:r>
              <a:rPr lang="he-IL">
                <a:latin typeface="Lato"/>
              </a:rPr>
              <a:t> </a:t>
            </a:r>
            <a:r>
              <a:rPr lang="he-IL" err="1">
                <a:latin typeface="Lato"/>
              </a:rPr>
              <a:t>to</a:t>
            </a:r>
            <a:r>
              <a:rPr lang="he-IL">
                <a:latin typeface="Lato"/>
              </a:rPr>
              <a:t> </a:t>
            </a:r>
            <a:r>
              <a:rPr lang="he-IL" err="1">
                <a:latin typeface="Lato"/>
              </a:rPr>
              <a:t>the</a:t>
            </a:r>
            <a:r>
              <a:rPr lang="he-IL">
                <a:latin typeface="Lato"/>
              </a:rPr>
              <a:t> ALL STAR :</a:t>
            </a:r>
            <a:br>
              <a:rPr lang="he-IL">
                <a:latin typeface="Lato"/>
              </a:rPr>
            </a:br>
            <a:r>
              <a:rPr lang="he-IL">
                <a:latin typeface="Lato"/>
              </a:rPr>
              <a:t> 1-IS ALL STAR , 0-NOT ALL STAR</a:t>
            </a:r>
            <a:br>
              <a:rPr lang="he-IL">
                <a:latin typeface="Lato"/>
              </a:rPr>
            </a:br>
            <a:br>
              <a:rPr lang="he-IL">
                <a:latin typeface="Lato"/>
              </a:rPr>
            </a:br>
            <a:r>
              <a:rPr lang="he-IL">
                <a:latin typeface="Lato"/>
              </a:rPr>
              <a:t> 2. </a:t>
            </a:r>
            <a:r>
              <a:rPr lang="he-IL" err="1">
                <a:latin typeface="Lato"/>
              </a:rPr>
              <a:t>the</a:t>
            </a:r>
            <a:r>
              <a:rPr lang="he-IL">
                <a:latin typeface="Lato"/>
              </a:rPr>
              <a:t> </a:t>
            </a:r>
            <a:r>
              <a:rPr lang="he-IL" err="1">
                <a:latin typeface="Lato"/>
              </a:rPr>
              <a:t>season</a:t>
            </a:r>
            <a:r>
              <a:rPr lang="he-IL">
                <a:latin typeface="Lato"/>
              </a:rPr>
              <a:t> </a:t>
            </a:r>
            <a:r>
              <a:rPr lang="he-IL" err="1">
                <a:latin typeface="Lato"/>
              </a:rPr>
              <a:t>number</a:t>
            </a:r>
            <a:r>
              <a:rPr lang="he-IL">
                <a:latin typeface="Lato"/>
              </a:rPr>
              <a:t> </a:t>
            </a:r>
            <a:r>
              <a:rPr lang="he-IL" err="1">
                <a:latin typeface="Lato"/>
              </a:rPr>
              <a:t>to</a:t>
            </a:r>
            <a:r>
              <a:rPr lang="he-IL">
                <a:latin typeface="Lato"/>
              </a:rPr>
              <a:t> </a:t>
            </a:r>
            <a:r>
              <a:rPr lang="he-IL" err="1">
                <a:latin typeface="Lato"/>
              </a:rPr>
              <a:t>which</a:t>
            </a:r>
            <a:r>
              <a:rPr lang="he-IL">
                <a:latin typeface="Lato"/>
              </a:rPr>
              <a:t> </a:t>
            </a:r>
            <a:r>
              <a:rPr lang="he-IL" err="1">
                <a:latin typeface="Lato"/>
              </a:rPr>
              <a:t>the</a:t>
            </a:r>
            <a:r>
              <a:rPr lang="he-IL">
                <a:latin typeface="Lato"/>
              </a:rPr>
              <a:t> </a:t>
            </a:r>
            <a:r>
              <a:rPr lang="he-IL" err="1">
                <a:latin typeface="Lato"/>
              </a:rPr>
              <a:t>data</a:t>
            </a:r>
            <a:r>
              <a:rPr lang="he-IL">
                <a:latin typeface="Lato"/>
              </a:rPr>
              <a:t> </a:t>
            </a:r>
            <a:r>
              <a:rPr lang="he-IL" err="1">
                <a:latin typeface="Lato"/>
              </a:rPr>
              <a:t>belongs</a:t>
            </a:r>
            <a:endParaRPr lang="he-IL">
              <a:latin typeface="Lato"/>
            </a:endParaRPr>
          </a:p>
        </p:txBody>
      </p:sp>
      <p:sp>
        <p:nvSpPr>
          <p:cNvPr id="4" name="תיבת טקסט 3">
            <a:extLst>
              <a:ext uri="{FF2B5EF4-FFF2-40B4-BE49-F238E27FC236}">
                <a16:creationId xmlns:a16="http://schemas.microsoft.com/office/drawing/2014/main" id="{E0E2939B-ED26-EA1B-A1F9-BD3D12DCCEE6}"/>
              </a:ext>
            </a:extLst>
          </p:cNvPr>
          <p:cNvSpPr txBox="1"/>
          <p:nvPr/>
        </p:nvSpPr>
        <p:spPr>
          <a:xfrm>
            <a:off x="658246" y="3093924"/>
            <a:ext cx="7480525" cy="769441"/>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pPr algn="ctr"/>
            <a:r>
              <a:rPr lang="he-IL" sz="2200" err="1">
                <a:solidFill>
                  <a:schemeClr val="bg1"/>
                </a:solidFill>
                <a:latin typeface="Lato"/>
              </a:rPr>
              <a:t>We</a:t>
            </a:r>
            <a:r>
              <a:rPr lang="he-IL" sz="2200">
                <a:solidFill>
                  <a:schemeClr val="bg1"/>
                </a:solidFill>
                <a:latin typeface="Lato"/>
              </a:rPr>
              <a:t> </a:t>
            </a:r>
            <a:r>
              <a:rPr lang="he-IL" sz="2200" err="1">
                <a:solidFill>
                  <a:schemeClr val="bg1"/>
                </a:solidFill>
                <a:latin typeface="Lato"/>
              </a:rPr>
              <a:t>wanted</a:t>
            </a:r>
            <a:r>
              <a:rPr lang="he-IL" sz="2200">
                <a:solidFill>
                  <a:schemeClr val="bg1"/>
                </a:solidFill>
                <a:latin typeface="Lato"/>
              </a:rPr>
              <a:t> </a:t>
            </a:r>
            <a:r>
              <a:rPr lang="he-IL" sz="2200" err="1">
                <a:solidFill>
                  <a:schemeClr val="bg1"/>
                </a:solidFill>
                <a:latin typeface="Lato"/>
              </a:rPr>
              <a:t>to</a:t>
            </a:r>
            <a:r>
              <a:rPr lang="he-IL" sz="2200">
                <a:solidFill>
                  <a:schemeClr val="bg1"/>
                </a:solidFill>
                <a:latin typeface="Lato"/>
              </a:rPr>
              <a:t> </a:t>
            </a:r>
            <a:r>
              <a:rPr lang="he-IL" sz="2200" err="1">
                <a:solidFill>
                  <a:schemeClr val="bg1"/>
                </a:solidFill>
                <a:latin typeface="Lato"/>
              </a:rPr>
              <a:t>make</a:t>
            </a:r>
            <a:r>
              <a:rPr lang="he-IL" sz="2200">
                <a:solidFill>
                  <a:schemeClr val="bg1"/>
                </a:solidFill>
                <a:latin typeface="Lato"/>
              </a:rPr>
              <a:t> </a:t>
            </a:r>
            <a:r>
              <a:rPr lang="he-IL" sz="2200" err="1">
                <a:solidFill>
                  <a:schemeClr val="bg1"/>
                </a:solidFill>
                <a:latin typeface="Lato"/>
              </a:rPr>
              <a:t>sure</a:t>
            </a:r>
            <a:r>
              <a:rPr lang="he-IL" sz="2200">
                <a:solidFill>
                  <a:schemeClr val="bg1"/>
                </a:solidFill>
                <a:latin typeface="Lato"/>
              </a:rPr>
              <a:t> </a:t>
            </a:r>
            <a:r>
              <a:rPr lang="he-IL" sz="2200" err="1">
                <a:solidFill>
                  <a:schemeClr val="bg1"/>
                </a:solidFill>
                <a:latin typeface="Lato"/>
              </a:rPr>
              <a:t>that</a:t>
            </a:r>
            <a:r>
              <a:rPr lang="he-IL" sz="2200">
                <a:solidFill>
                  <a:schemeClr val="bg1"/>
                </a:solidFill>
                <a:latin typeface="Lato"/>
              </a:rPr>
              <a:t> </a:t>
            </a:r>
            <a:r>
              <a:rPr lang="he-IL" sz="2200" err="1">
                <a:solidFill>
                  <a:schemeClr val="bg1"/>
                </a:solidFill>
                <a:latin typeface="Lato"/>
              </a:rPr>
              <a:t>it</a:t>
            </a:r>
            <a:r>
              <a:rPr lang="he-IL" sz="2200">
                <a:solidFill>
                  <a:schemeClr val="bg1"/>
                </a:solidFill>
                <a:latin typeface="Lato"/>
              </a:rPr>
              <a:t> </a:t>
            </a:r>
            <a:r>
              <a:rPr lang="he-IL" sz="2200" err="1">
                <a:solidFill>
                  <a:schemeClr val="bg1"/>
                </a:solidFill>
                <a:latin typeface="Lato"/>
              </a:rPr>
              <a:t>would</a:t>
            </a:r>
            <a:r>
              <a:rPr lang="he-IL" sz="2200">
                <a:solidFill>
                  <a:schemeClr val="bg1"/>
                </a:solidFill>
                <a:latin typeface="Lato"/>
              </a:rPr>
              <a:t> </a:t>
            </a:r>
            <a:r>
              <a:rPr lang="he-IL" sz="2200" err="1">
                <a:solidFill>
                  <a:schemeClr val="bg1"/>
                </a:solidFill>
                <a:latin typeface="Lato"/>
              </a:rPr>
              <a:t>be</a:t>
            </a:r>
            <a:r>
              <a:rPr lang="he-IL" sz="2200">
                <a:solidFill>
                  <a:schemeClr val="bg1"/>
                </a:solidFill>
                <a:latin typeface="Lato"/>
              </a:rPr>
              <a:t> </a:t>
            </a:r>
            <a:r>
              <a:rPr lang="he-IL" sz="2200" err="1">
                <a:solidFill>
                  <a:schemeClr val="bg1"/>
                </a:solidFill>
                <a:latin typeface="Lato"/>
              </a:rPr>
              <a:t>easy</a:t>
            </a:r>
            <a:r>
              <a:rPr lang="he-IL" sz="2200">
                <a:solidFill>
                  <a:schemeClr val="bg1"/>
                </a:solidFill>
                <a:latin typeface="Lato"/>
              </a:rPr>
              <a:t> </a:t>
            </a:r>
            <a:r>
              <a:rPr lang="he-IL" sz="2200" err="1">
                <a:solidFill>
                  <a:schemeClr val="bg1"/>
                </a:solidFill>
                <a:latin typeface="Lato"/>
              </a:rPr>
              <a:t>for</a:t>
            </a:r>
            <a:r>
              <a:rPr lang="he-IL" sz="2200">
                <a:solidFill>
                  <a:schemeClr val="bg1"/>
                </a:solidFill>
                <a:latin typeface="Lato"/>
              </a:rPr>
              <a:t> </a:t>
            </a:r>
            <a:r>
              <a:rPr lang="he-IL" sz="2200" err="1">
                <a:solidFill>
                  <a:schemeClr val="bg1"/>
                </a:solidFill>
                <a:latin typeface="Lato"/>
              </a:rPr>
              <a:t>us</a:t>
            </a:r>
            <a:r>
              <a:rPr lang="he-IL" sz="2200">
                <a:solidFill>
                  <a:schemeClr val="bg1"/>
                </a:solidFill>
                <a:latin typeface="Lato"/>
              </a:rPr>
              <a:t> </a:t>
            </a:r>
            <a:r>
              <a:rPr lang="he-IL" sz="2200" err="1">
                <a:solidFill>
                  <a:schemeClr val="bg1"/>
                </a:solidFill>
                <a:latin typeface="Lato"/>
              </a:rPr>
              <a:t>to</a:t>
            </a:r>
            <a:r>
              <a:rPr lang="he-IL" sz="2200">
                <a:solidFill>
                  <a:schemeClr val="bg1"/>
                </a:solidFill>
                <a:latin typeface="Lato"/>
              </a:rPr>
              <a:t> </a:t>
            </a:r>
            <a:r>
              <a:rPr lang="he-IL" sz="2200" err="1">
                <a:solidFill>
                  <a:schemeClr val="bg1"/>
                </a:solidFill>
                <a:latin typeface="Lato"/>
              </a:rPr>
              <a:t>compare</a:t>
            </a:r>
            <a:r>
              <a:rPr lang="he-IL" sz="2200">
                <a:solidFill>
                  <a:schemeClr val="bg1"/>
                </a:solidFill>
                <a:latin typeface="Lato"/>
              </a:rPr>
              <a:t> </a:t>
            </a:r>
            <a:r>
              <a:rPr lang="he-IL" sz="2200" err="1">
                <a:solidFill>
                  <a:schemeClr val="bg1"/>
                </a:solidFill>
                <a:latin typeface="Lato"/>
              </a:rPr>
              <a:t>the</a:t>
            </a:r>
            <a:r>
              <a:rPr lang="he-IL" sz="2200">
                <a:solidFill>
                  <a:schemeClr val="bg1"/>
                </a:solidFill>
                <a:latin typeface="Lato"/>
              </a:rPr>
              <a:t> </a:t>
            </a:r>
            <a:r>
              <a:rPr lang="he-IL" sz="2200" err="1">
                <a:solidFill>
                  <a:schemeClr val="bg1"/>
                </a:solidFill>
                <a:latin typeface="Lato"/>
              </a:rPr>
              <a:t>different</a:t>
            </a:r>
            <a:r>
              <a:rPr lang="he-IL" sz="2200">
                <a:solidFill>
                  <a:schemeClr val="bg1"/>
                </a:solidFill>
                <a:latin typeface="Lato"/>
              </a:rPr>
              <a:t> </a:t>
            </a:r>
            <a:r>
              <a:rPr lang="he-IL" sz="2200" err="1">
                <a:solidFill>
                  <a:schemeClr val="bg1"/>
                </a:solidFill>
                <a:latin typeface="Lato"/>
              </a:rPr>
              <a:t>players</a:t>
            </a:r>
            <a:r>
              <a:rPr lang="he-IL" sz="2200">
                <a:solidFill>
                  <a:schemeClr val="bg1"/>
                </a:solidFill>
                <a:latin typeface="Lato"/>
              </a:rPr>
              <a:t> </a:t>
            </a:r>
            <a:r>
              <a:rPr lang="he-IL" sz="2200" err="1">
                <a:solidFill>
                  <a:schemeClr val="bg1"/>
                </a:solidFill>
                <a:latin typeface="Lato"/>
              </a:rPr>
              <a:t>to</a:t>
            </a:r>
            <a:r>
              <a:rPr lang="he-IL" sz="2200">
                <a:solidFill>
                  <a:schemeClr val="bg1"/>
                </a:solidFill>
                <a:latin typeface="Lato"/>
              </a:rPr>
              <a:t> </a:t>
            </a:r>
            <a:r>
              <a:rPr lang="he-IL" sz="2200" err="1">
                <a:solidFill>
                  <a:schemeClr val="bg1"/>
                </a:solidFill>
                <a:latin typeface="Lato"/>
              </a:rPr>
              <a:t>verify</a:t>
            </a:r>
            <a:r>
              <a:rPr lang="he-IL" sz="2200">
                <a:solidFill>
                  <a:schemeClr val="bg1"/>
                </a:solidFill>
                <a:latin typeface="Lato"/>
              </a:rPr>
              <a:t> </a:t>
            </a:r>
            <a:r>
              <a:rPr lang="he-IL" sz="2200" err="1">
                <a:solidFill>
                  <a:schemeClr val="bg1"/>
                </a:solidFill>
                <a:latin typeface="Lato"/>
              </a:rPr>
              <a:t>our</a:t>
            </a:r>
            <a:r>
              <a:rPr lang="he-IL" sz="2200">
                <a:solidFill>
                  <a:schemeClr val="bg1"/>
                </a:solidFill>
                <a:latin typeface="Lato"/>
              </a:rPr>
              <a:t> </a:t>
            </a:r>
            <a:r>
              <a:rPr lang="he-IL" sz="2200" err="1">
                <a:solidFill>
                  <a:schemeClr val="bg1"/>
                </a:solidFill>
                <a:latin typeface="Lato"/>
              </a:rPr>
              <a:t>hypotheses</a:t>
            </a:r>
            <a:endParaRPr lang="he-IL" sz="2200">
              <a:solidFill>
                <a:schemeClr val="bg1"/>
              </a:solidFill>
              <a:latin typeface="Lato"/>
            </a:endParaRPr>
          </a:p>
        </p:txBody>
      </p:sp>
      <p:pic>
        <p:nvPicPr>
          <p:cNvPr id="5" name="תמונה 5">
            <a:extLst>
              <a:ext uri="{FF2B5EF4-FFF2-40B4-BE49-F238E27FC236}">
                <a16:creationId xmlns:a16="http://schemas.microsoft.com/office/drawing/2014/main" id="{6E72FA46-2E53-4AB6-965E-625282F7CA10}"/>
              </a:ext>
            </a:extLst>
          </p:cNvPr>
          <p:cNvPicPr>
            <a:picLocks noChangeAspect="1"/>
          </p:cNvPicPr>
          <p:nvPr/>
        </p:nvPicPr>
        <p:blipFill>
          <a:blip r:embed="rId2"/>
          <a:stretch>
            <a:fillRect/>
          </a:stretch>
        </p:blipFill>
        <p:spPr>
          <a:xfrm>
            <a:off x="8065634" y="2036309"/>
            <a:ext cx="904875" cy="2758168"/>
          </a:xfrm>
          <a:prstGeom prst="rect">
            <a:avLst/>
          </a:prstGeom>
        </p:spPr>
      </p:pic>
    </p:spTree>
    <p:extLst>
      <p:ext uri="{BB962C8B-B14F-4D97-AF65-F5344CB8AC3E}">
        <p14:creationId xmlns:p14="http://schemas.microsoft.com/office/powerpoint/2010/main" val="2847649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1215977-D7DF-516C-E31D-07A77F4EB214}"/>
              </a:ext>
            </a:extLst>
          </p:cNvPr>
          <p:cNvSpPr>
            <a:spLocks noGrp="1"/>
          </p:cNvSpPr>
          <p:nvPr>
            <p:ph type="title"/>
          </p:nvPr>
        </p:nvSpPr>
        <p:spPr>
          <a:xfrm>
            <a:off x="998143" y="148822"/>
            <a:ext cx="7617203" cy="1261082"/>
          </a:xfrm>
        </p:spPr>
        <p:txBody>
          <a:bodyPr>
            <a:normAutofit fontScale="90000"/>
          </a:bodyPr>
          <a:lstStyle/>
          <a:p>
            <a:r>
              <a:rPr lang="he-IL" err="1"/>
              <a:t>Except</a:t>
            </a:r>
            <a:r>
              <a:rPr lang="he-IL"/>
              <a:t> </a:t>
            </a:r>
            <a:r>
              <a:rPr lang="he-IL" err="1"/>
              <a:t>for</a:t>
            </a:r>
            <a:r>
              <a:rPr lang="he-IL"/>
              <a:t> </a:t>
            </a:r>
            <a:r>
              <a:rPr lang="he-IL" err="1"/>
              <a:t>the</a:t>
            </a:r>
            <a:r>
              <a:rPr lang="he-IL"/>
              <a:t> </a:t>
            </a:r>
            <a:r>
              <a:rPr lang="he-IL" err="1"/>
              <a:t>two</a:t>
            </a:r>
            <a:r>
              <a:rPr lang="he-IL"/>
              <a:t> </a:t>
            </a:r>
            <a:r>
              <a:rPr lang="he-IL" err="1"/>
              <a:t>problems</a:t>
            </a:r>
            <a:r>
              <a:rPr lang="he-IL"/>
              <a:t> </a:t>
            </a:r>
            <a:r>
              <a:rPr lang="he-IL" err="1"/>
              <a:t>encountered</a:t>
            </a:r>
            <a:r>
              <a:rPr lang="he-IL"/>
              <a:t>, </a:t>
            </a:r>
            <a:r>
              <a:rPr lang="he-IL" err="1"/>
              <a:t>all</a:t>
            </a:r>
            <a:r>
              <a:rPr lang="he-IL"/>
              <a:t> </a:t>
            </a:r>
            <a:r>
              <a:rPr lang="he-IL" err="1"/>
              <a:t>the</a:t>
            </a:r>
            <a:r>
              <a:rPr lang="he-IL"/>
              <a:t> </a:t>
            </a:r>
            <a:r>
              <a:rPr lang="he-IL" err="1"/>
              <a:t>data</a:t>
            </a:r>
            <a:r>
              <a:rPr lang="he-IL"/>
              <a:t> </a:t>
            </a:r>
            <a:r>
              <a:rPr lang="he-IL" err="1"/>
              <a:t>came</a:t>
            </a:r>
            <a:r>
              <a:rPr lang="he-IL"/>
              <a:t> </a:t>
            </a:r>
            <a:r>
              <a:rPr lang="he-IL" err="1"/>
              <a:t>out</a:t>
            </a:r>
            <a:r>
              <a:rPr lang="he-IL"/>
              <a:t> </a:t>
            </a:r>
            <a:r>
              <a:rPr lang="he-IL" err="1"/>
              <a:t>without</a:t>
            </a:r>
            <a:r>
              <a:rPr lang="he-IL"/>
              <a:t> </a:t>
            </a:r>
            <a:r>
              <a:rPr lang="he-IL" err="1"/>
              <a:t>any</a:t>
            </a:r>
            <a:r>
              <a:rPr lang="he-IL"/>
              <a:t> </a:t>
            </a:r>
            <a:r>
              <a:rPr lang="he-IL" err="1"/>
              <a:t>deficiencies</a:t>
            </a:r>
            <a:r>
              <a:rPr lang="he-IL"/>
              <a:t>, </a:t>
            </a:r>
            <a:r>
              <a:rPr lang="he-IL" err="1"/>
              <a:t>and</a:t>
            </a:r>
            <a:r>
              <a:rPr lang="he-IL"/>
              <a:t> </a:t>
            </a:r>
            <a:r>
              <a:rPr lang="he-IL" err="1"/>
              <a:t>the</a:t>
            </a:r>
            <a:r>
              <a:rPr lang="he-IL"/>
              <a:t> </a:t>
            </a:r>
            <a:r>
              <a:rPr lang="he-IL" err="1"/>
              <a:t>value</a:t>
            </a:r>
            <a:r>
              <a:rPr lang="he-IL"/>
              <a:t> </a:t>
            </a:r>
            <a:r>
              <a:rPr lang="he-IL" err="1"/>
              <a:t>ranges</a:t>
            </a:r>
            <a:r>
              <a:rPr lang="he-IL"/>
              <a:t> </a:t>
            </a:r>
            <a:r>
              <a:rPr lang="he-IL" err="1"/>
              <a:t>of</a:t>
            </a:r>
            <a:r>
              <a:rPr lang="he-IL"/>
              <a:t> </a:t>
            </a:r>
            <a:r>
              <a:rPr lang="he-IL" err="1"/>
              <a:t>each</a:t>
            </a:r>
            <a:r>
              <a:rPr lang="he-IL"/>
              <a:t> </a:t>
            </a:r>
            <a:r>
              <a:rPr lang="he-IL" err="1"/>
              <a:t>data</a:t>
            </a:r>
            <a:r>
              <a:rPr lang="he-IL"/>
              <a:t> </a:t>
            </a:r>
            <a:r>
              <a:rPr lang="he-IL" err="1"/>
              <a:t>were</a:t>
            </a:r>
            <a:r>
              <a:rPr lang="he-IL"/>
              <a:t> </a:t>
            </a:r>
            <a:r>
              <a:rPr lang="he-IL" err="1"/>
              <a:t>exactly</a:t>
            </a:r>
            <a:r>
              <a:rPr lang="he-IL"/>
              <a:t> </a:t>
            </a:r>
            <a:r>
              <a:rPr lang="he-IL" err="1"/>
              <a:t>within</a:t>
            </a:r>
            <a:r>
              <a:rPr lang="he-IL"/>
              <a:t> </a:t>
            </a:r>
            <a:r>
              <a:rPr lang="he-IL" err="1"/>
              <a:t>the</a:t>
            </a:r>
            <a:r>
              <a:rPr lang="he-IL"/>
              <a:t> </a:t>
            </a:r>
            <a:r>
              <a:rPr lang="he-IL" err="1"/>
              <a:t>desired</a:t>
            </a:r>
            <a:r>
              <a:rPr lang="he-IL"/>
              <a:t> </a:t>
            </a:r>
            <a:r>
              <a:rPr lang="he-IL" err="1"/>
              <a:t>range</a:t>
            </a:r>
            <a:r>
              <a:rPr lang="he-IL"/>
              <a:t> </a:t>
            </a:r>
            <a:br>
              <a:rPr lang="he-IL"/>
            </a:br>
            <a:endParaRPr lang="he-IL"/>
          </a:p>
        </p:txBody>
      </p:sp>
      <p:pic>
        <p:nvPicPr>
          <p:cNvPr id="4" name="תמונה 4" descr="תמונה שמכילה שולחן&#10;&#10;התיאור נוצר באופן אוטומטי">
            <a:extLst>
              <a:ext uri="{FF2B5EF4-FFF2-40B4-BE49-F238E27FC236}">
                <a16:creationId xmlns:a16="http://schemas.microsoft.com/office/drawing/2014/main" id="{64F6EF3F-B1CC-996B-F097-F465C7876377}"/>
              </a:ext>
            </a:extLst>
          </p:cNvPr>
          <p:cNvPicPr>
            <a:picLocks noChangeAspect="1"/>
          </p:cNvPicPr>
          <p:nvPr/>
        </p:nvPicPr>
        <p:blipFill>
          <a:blip r:embed="rId2"/>
          <a:stretch>
            <a:fillRect/>
          </a:stretch>
        </p:blipFill>
        <p:spPr>
          <a:xfrm>
            <a:off x="5017018" y="1691368"/>
            <a:ext cx="4124199" cy="3454853"/>
          </a:xfrm>
          <a:prstGeom prst="rect">
            <a:avLst/>
          </a:prstGeom>
        </p:spPr>
      </p:pic>
      <p:pic>
        <p:nvPicPr>
          <p:cNvPr id="5" name="תמונה 5" descr="תמונה שמכילה שולחן&#10;&#10;התיאור נוצר באופן אוטומטי">
            <a:extLst>
              <a:ext uri="{FF2B5EF4-FFF2-40B4-BE49-F238E27FC236}">
                <a16:creationId xmlns:a16="http://schemas.microsoft.com/office/drawing/2014/main" id="{6EC51841-6943-71A2-020E-8F10F8A61CA8}"/>
              </a:ext>
            </a:extLst>
          </p:cNvPr>
          <p:cNvPicPr>
            <a:picLocks noChangeAspect="1"/>
          </p:cNvPicPr>
          <p:nvPr/>
        </p:nvPicPr>
        <p:blipFill>
          <a:blip r:embed="rId3"/>
          <a:stretch>
            <a:fillRect/>
          </a:stretch>
        </p:blipFill>
        <p:spPr>
          <a:xfrm>
            <a:off x="77561" y="2522075"/>
            <a:ext cx="4818288" cy="2623474"/>
          </a:xfrm>
          <a:prstGeom prst="rect">
            <a:avLst/>
          </a:prstGeom>
        </p:spPr>
      </p:pic>
    </p:spTree>
    <p:extLst>
      <p:ext uri="{BB962C8B-B14F-4D97-AF65-F5344CB8AC3E}">
        <p14:creationId xmlns:p14="http://schemas.microsoft.com/office/powerpoint/2010/main" val="1014216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D464FE-6F83-4C49-67D8-F6CE53D4B051}"/>
              </a:ext>
            </a:extLst>
          </p:cNvPr>
          <p:cNvSpPr>
            <a:spLocks noGrp="1"/>
          </p:cNvSpPr>
          <p:nvPr>
            <p:ph type="title"/>
          </p:nvPr>
        </p:nvSpPr>
        <p:spPr>
          <a:xfrm>
            <a:off x="1297500" y="1346250"/>
            <a:ext cx="7038900" cy="914100"/>
          </a:xfrm>
        </p:spPr>
        <p:txBody>
          <a:bodyPr>
            <a:normAutofit fontScale="90000"/>
          </a:bodyPr>
          <a:lstStyle/>
          <a:p>
            <a:pPr algn="ctr"/>
            <a:r>
              <a:rPr lang="he-IL" sz="3600">
                <a:latin typeface="Consolas"/>
              </a:rPr>
              <a:t>EDA</a:t>
            </a:r>
            <a:br>
              <a:rPr lang="he-IL" sz="3600">
                <a:latin typeface="Consolas"/>
              </a:rPr>
            </a:br>
            <a:r>
              <a:rPr lang="he-IL" err="1">
                <a:latin typeface="Consolas"/>
              </a:rPr>
              <a:t>What</a:t>
            </a:r>
            <a:r>
              <a:rPr lang="he-IL">
                <a:latin typeface="Consolas"/>
              </a:rPr>
              <a:t> </a:t>
            </a:r>
            <a:r>
              <a:rPr lang="he-IL" err="1">
                <a:latin typeface="Consolas"/>
              </a:rPr>
              <a:t>does</a:t>
            </a:r>
            <a:r>
              <a:rPr lang="he-IL">
                <a:latin typeface="Consolas"/>
              </a:rPr>
              <a:t> </a:t>
            </a:r>
            <a:r>
              <a:rPr lang="he-IL" err="1">
                <a:latin typeface="Consolas"/>
              </a:rPr>
              <a:t>the</a:t>
            </a:r>
            <a:r>
              <a:rPr lang="he-IL">
                <a:latin typeface="Consolas"/>
              </a:rPr>
              <a:t> </a:t>
            </a:r>
            <a:r>
              <a:rPr lang="he-IL" err="1">
                <a:latin typeface="Consolas"/>
              </a:rPr>
              <a:t>information</a:t>
            </a:r>
            <a:r>
              <a:rPr lang="he-IL">
                <a:latin typeface="Consolas"/>
              </a:rPr>
              <a:t> </a:t>
            </a:r>
            <a:r>
              <a:rPr lang="he-IL" err="1">
                <a:latin typeface="Consolas"/>
              </a:rPr>
              <a:t>tell</a:t>
            </a:r>
            <a:r>
              <a:rPr lang="he-IL">
                <a:latin typeface="Consolas"/>
              </a:rPr>
              <a:t> </a:t>
            </a:r>
            <a:r>
              <a:rPr lang="he-IL" err="1">
                <a:latin typeface="Consolas"/>
              </a:rPr>
              <a:t>us</a:t>
            </a:r>
            <a:r>
              <a:rPr lang="he-IL">
                <a:latin typeface="Consolas"/>
              </a:rPr>
              <a:t>?</a:t>
            </a:r>
          </a:p>
        </p:txBody>
      </p:sp>
      <p:sp>
        <p:nvSpPr>
          <p:cNvPr id="5" name="מלבן 4">
            <a:extLst>
              <a:ext uri="{FF2B5EF4-FFF2-40B4-BE49-F238E27FC236}">
                <a16:creationId xmlns:a16="http://schemas.microsoft.com/office/drawing/2014/main" id="{5359ABDA-AF7D-8F2A-6E08-AF9F03086672}"/>
              </a:ext>
            </a:extLst>
          </p:cNvPr>
          <p:cNvSpPr/>
          <p:nvPr/>
        </p:nvSpPr>
        <p:spPr>
          <a:xfrm>
            <a:off x="3626303" y="2340428"/>
            <a:ext cx="2374446"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1" anchor="ctr"/>
          <a:lstStyle/>
          <a:p>
            <a:pPr algn="ctr"/>
            <a:r>
              <a:rPr lang="he-IL" sz="7200">
                <a:solidFill>
                  <a:schemeClr val="accent2">
                    <a:lumMod val="75000"/>
                  </a:schemeClr>
                </a:solidFill>
                <a:latin typeface="Consolas"/>
                <a:cs typeface="Arial"/>
              </a:rPr>
              <a:t>3</a:t>
            </a:r>
          </a:p>
        </p:txBody>
      </p:sp>
    </p:spTree>
    <p:extLst>
      <p:ext uri="{BB962C8B-B14F-4D97-AF65-F5344CB8AC3E}">
        <p14:creationId xmlns:p14="http://schemas.microsoft.com/office/powerpoint/2010/main" val="3381155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22658FB-265A-DA55-F73A-72EC0707D538}"/>
              </a:ext>
            </a:extLst>
          </p:cNvPr>
          <p:cNvSpPr>
            <a:spLocks noGrp="1"/>
          </p:cNvSpPr>
          <p:nvPr>
            <p:ph type="title"/>
          </p:nvPr>
        </p:nvSpPr>
        <p:spPr>
          <a:xfrm>
            <a:off x="1052571" y="373339"/>
            <a:ext cx="7038900" cy="914100"/>
          </a:xfrm>
        </p:spPr>
        <p:txBody>
          <a:bodyPr>
            <a:normAutofit fontScale="90000"/>
          </a:bodyPr>
          <a:lstStyle/>
          <a:p>
            <a:r>
              <a:rPr lang="he-IL" err="1">
                <a:latin typeface="Lato"/>
              </a:rPr>
              <a:t>To</a:t>
            </a:r>
            <a:r>
              <a:rPr lang="he-IL">
                <a:latin typeface="Lato"/>
              </a:rPr>
              <a:t> </a:t>
            </a:r>
            <a:r>
              <a:rPr lang="he-IL" err="1">
                <a:latin typeface="Lato"/>
              </a:rPr>
              <a:t>begin</a:t>
            </a:r>
            <a:r>
              <a:rPr lang="he-IL">
                <a:latin typeface="Lato"/>
              </a:rPr>
              <a:t> </a:t>
            </a:r>
            <a:r>
              <a:rPr lang="he-IL" err="1">
                <a:latin typeface="Lato"/>
              </a:rPr>
              <a:t>with</a:t>
            </a:r>
            <a:r>
              <a:rPr lang="he-IL">
                <a:latin typeface="Lato"/>
              </a:rPr>
              <a:t>, </a:t>
            </a:r>
            <a:r>
              <a:rPr lang="he-IL" err="1">
                <a:latin typeface="Lato"/>
              </a:rPr>
              <a:t>we</a:t>
            </a:r>
            <a:r>
              <a:rPr lang="he-IL">
                <a:latin typeface="Lato"/>
              </a:rPr>
              <a:t> </a:t>
            </a:r>
            <a:r>
              <a:rPr lang="he-IL" err="1">
                <a:latin typeface="Lato"/>
              </a:rPr>
              <a:t>studied</a:t>
            </a:r>
            <a:r>
              <a:rPr lang="he-IL">
                <a:latin typeface="Lato"/>
              </a:rPr>
              <a:t> </a:t>
            </a:r>
            <a:r>
              <a:rPr lang="he-IL" err="1">
                <a:latin typeface="Lato"/>
              </a:rPr>
              <a:t>the</a:t>
            </a:r>
            <a:r>
              <a:rPr lang="he-IL">
                <a:latin typeface="Lato"/>
              </a:rPr>
              <a:t> </a:t>
            </a:r>
            <a:r>
              <a:rPr lang="he-IL" err="1">
                <a:latin typeface="Lato"/>
              </a:rPr>
              <a:t>various</a:t>
            </a:r>
            <a:r>
              <a:rPr lang="he-IL">
                <a:latin typeface="Lato"/>
              </a:rPr>
              <a:t> </a:t>
            </a:r>
            <a:r>
              <a:rPr lang="he-IL" err="1">
                <a:latin typeface="Lato"/>
              </a:rPr>
              <a:t>parameters</a:t>
            </a:r>
            <a:r>
              <a:rPr lang="he-IL">
                <a:latin typeface="Lato"/>
              </a:rPr>
              <a:t> </a:t>
            </a:r>
            <a:r>
              <a:rPr lang="he-IL" err="1">
                <a:latin typeface="Lato"/>
              </a:rPr>
              <a:t>in</a:t>
            </a:r>
            <a:r>
              <a:rPr lang="he-IL">
                <a:latin typeface="Lato"/>
              </a:rPr>
              <a:t> </a:t>
            </a:r>
            <a:r>
              <a:rPr lang="he-IL" err="1">
                <a:latin typeface="Lato"/>
              </a:rPr>
              <a:t>depth</a:t>
            </a:r>
            <a:r>
              <a:rPr lang="he-IL">
                <a:latin typeface="Lato"/>
              </a:rPr>
              <a:t> </a:t>
            </a:r>
            <a:r>
              <a:rPr lang="he-IL" err="1">
                <a:latin typeface="Lato"/>
              </a:rPr>
              <a:t>and</a:t>
            </a:r>
            <a:r>
              <a:rPr lang="he-IL">
                <a:latin typeface="Lato"/>
              </a:rPr>
              <a:t> </a:t>
            </a:r>
            <a:r>
              <a:rPr lang="he-IL" err="1">
                <a:latin typeface="Lato"/>
              </a:rPr>
              <a:t>tried</a:t>
            </a:r>
            <a:r>
              <a:rPr lang="he-IL">
                <a:latin typeface="Lato"/>
              </a:rPr>
              <a:t> </a:t>
            </a:r>
            <a:r>
              <a:rPr lang="he-IL" err="1">
                <a:latin typeface="Lato"/>
              </a:rPr>
              <a:t>to</a:t>
            </a:r>
            <a:r>
              <a:rPr lang="he-IL">
                <a:latin typeface="Lato"/>
              </a:rPr>
              <a:t> </a:t>
            </a:r>
            <a:r>
              <a:rPr lang="he-IL" err="1">
                <a:latin typeface="Lato"/>
              </a:rPr>
              <a:t>cross-reference</a:t>
            </a:r>
            <a:r>
              <a:rPr lang="he-IL">
                <a:latin typeface="Lato"/>
              </a:rPr>
              <a:t> </a:t>
            </a:r>
            <a:r>
              <a:rPr lang="he-IL" err="1">
                <a:latin typeface="Lato"/>
              </a:rPr>
              <a:t>information</a:t>
            </a:r>
            <a:r>
              <a:rPr lang="he-IL">
                <a:latin typeface="Lato"/>
              </a:rPr>
              <a:t> </a:t>
            </a:r>
            <a:r>
              <a:rPr lang="he-IL" err="1">
                <a:latin typeface="Lato"/>
              </a:rPr>
              <a:t>to</a:t>
            </a:r>
            <a:r>
              <a:rPr lang="he-IL">
                <a:latin typeface="Lato"/>
              </a:rPr>
              <a:t> </a:t>
            </a:r>
            <a:r>
              <a:rPr lang="he-IL" err="1">
                <a:latin typeface="Lato"/>
              </a:rPr>
              <a:t>get</a:t>
            </a:r>
            <a:r>
              <a:rPr lang="he-IL">
                <a:latin typeface="Lato"/>
              </a:rPr>
              <a:t> </a:t>
            </a:r>
            <a:r>
              <a:rPr lang="he-IL" err="1">
                <a:latin typeface="Lato"/>
              </a:rPr>
              <a:t>an</a:t>
            </a:r>
            <a:r>
              <a:rPr lang="he-IL">
                <a:latin typeface="Lato"/>
              </a:rPr>
              <a:t> </a:t>
            </a:r>
            <a:r>
              <a:rPr lang="he-IL" err="1">
                <a:latin typeface="Lato"/>
              </a:rPr>
              <a:t>overall</a:t>
            </a:r>
            <a:r>
              <a:rPr lang="he-IL">
                <a:latin typeface="Lato"/>
              </a:rPr>
              <a:t> </a:t>
            </a:r>
            <a:r>
              <a:rPr lang="he-IL" err="1">
                <a:latin typeface="Lato"/>
              </a:rPr>
              <a:t>picture</a:t>
            </a:r>
            <a:r>
              <a:rPr lang="he-IL">
                <a:latin typeface="Lato"/>
              </a:rPr>
              <a:t> </a:t>
            </a:r>
            <a:r>
              <a:rPr lang="he-IL" err="1">
                <a:latin typeface="Lato"/>
              </a:rPr>
              <a:t>of</a:t>
            </a:r>
            <a:r>
              <a:rPr lang="he-IL">
                <a:latin typeface="Lato"/>
              </a:rPr>
              <a:t> </a:t>
            </a:r>
            <a:r>
              <a:rPr lang="he-IL" err="1">
                <a:latin typeface="Lato"/>
              </a:rPr>
              <a:t>the</a:t>
            </a:r>
            <a:r>
              <a:rPr lang="he-IL">
                <a:latin typeface="Lato"/>
              </a:rPr>
              <a:t> </a:t>
            </a:r>
            <a:r>
              <a:rPr lang="he-IL" err="1">
                <a:latin typeface="Lato"/>
              </a:rPr>
              <a:t>ratio</a:t>
            </a:r>
            <a:r>
              <a:rPr lang="he-IL">
                <a:latin typeface="Lato"/>
              </a:rPr>
              <a:t> </a:t>
            </a:r>
            <a:r>
              <a:rPr lang="he-IL" err="1">
                <a:latin typeface="Lato"/>
              </a:rPr>
              <a:t>between</a:t>
            </a:r>
            <a:r>
              <a:rPr lang="he-IL">
                <a:latin typeface="Lato"/>
              </a:rPr>
              <a:t> </a:t>
            </a:r>
            <a:r>
              <a:rPr lang="he-IL" err="1">
                <a:latin typeface="Lato"/>
              </a:rPr>
              <a:t>the</a:t>
            </a:r>
            <a:r>
              <a:rPr lang="he-IL">
                <a:latin typeface="Lato"/>
              </a:rPr>
              <a:t> </a:t>
            </a:r>
            <a:r>
              <a:rPr lang="he-IL" err="1">
                <a:latin typeface="Lato"/>
              </a:rPr>
              <a:t>better</a:t>
            </a:r>
            <a:r>
              <a:rPr lang="he-IL">
                <a:latin typeface="Lato"/>
              </a:rPr>
              <a:t> </a:t>
            </a:r>
            <a:r>
              <a:rPr lang="he-IL" err="1">
                <a:latin typeface="Lato"/>
              </a:rPr>
              <a:t>players</a:t>
            </a:r>
            <a:r>
              <a:rPr lang="he-IL">
                <a:latin typeface="Lato"/>
              </a:rPr>
              <a:t> </a:t>
            </a:r>
            <a:r>
              <a:rPr lang="he-IL" err="1">
                <a:latin typeface="Lato"/>
              </a:rPr>
              <a:t>and</a:t>
            </a:r>
            <a:r>
              <a:rPr lang="he-IL">
                <a:latin typeface="Lato"/>
              </a:rPr>
              <a:t> </a:t>
            </a:r>
            <a:r>
              <a:rPr lang="he-IL" err="1">
                <a:latin typeface="Lato"/>
              </a:rPr>
              <a:t>the</a:t>
            </a:r>
            <a:r>
              <a:rPr lang="he-IL">
                <a:latin typeface="Lato"/>
              </a:rPr>
              <a:t> </a:t>
            </a:r>
            <a:r>
              <a:rPr lang="he-IL" err="1">
                <a:latin typeface="Lato"/>
              </a:rPr>
              <a:t>less</a:t>
            </a:r>
            <a:r>
              <a:rPr lang="he-IL">
                <a:latin typeface="Lato"/>
              </a:rPr>
              <a:t> </a:t>
            </a:r>
            <a:r>
              <a:rPr lang="he-IL" err="1">
                <a:latin typeface="Lato"/>
              </a:rPr>
              <a:t>good</a:t>
            </a:r>
            <a:r>
              <a:rPr lang="he-IL">
                <a:latin typeface="Lato"/>
              </a:rPr>
              <a:t> </a:t>
            </a:r>
            <a:r>
              <a:rPr lang="he-IL" err="1">
                <a:latin typeface="Lato"/>
              </a:rPr>
              <a:t>ones</a:t>
            </a:r>
            <a:r>
              <a:rPr lang="he-IL">
                <a:latin typeface="Lato"/>
              </a:rPr>
              <a:t>.</a:t>
            </a:r>
          </a:p>
        </p:txBody>
      </p:sp>
      <p:sp>
        <p:nvSpPr>
          <p:cNvPr id="3" name="מציין מיקום טקסט 2">
            <a:extLst>
              <a:ext uri="{FF2B5EF4-FFF2-40B4-BE49-F238E27FC236}">
                <a16:creationId xmlns:a16="http://schemas.microsoft.com/office/drawing/2014/main" id="{B241A528-614D-7F62-D07D-CE9DFE608F68}"/>
              </a:ext>
            </a:extLst>
          </p:cNvPr>
          <p:cNvSpPr>
            <a:spLocks noGrp="1"/>
          </p:cNvSpPr>
          <p:nvPr>
            <p:ph type="body" idx="1"/>
          </p:nvPr>
        </p:nvSpPr>
        <p:spPr>
          <a:xfrm>
            <a:off x="889285" y="1989372"/>
            <a:ext cx="7038900" cy="2911200"/>
          </a:xfrm>
        </p:spPr>
        <p:txBody>
          <a:bodyPr/>
          <a:lstStyle/>
          <a:p>
            <a:pPr marL="146050" indent="0">
              <a:lnSpc>
                <a:spcPct val="114999"/>
              </a:lnSpc>
              <a:buNone/>
            </a:pPr>
            <a:r>
              <a:rPr lang="he-IL" sz="2200" err="1"/>
              <a:t>In</a:t>
            </a:r>
            <a:r>
              <a:rPr lang="he-IL" sz="2200"/>
              <a:t> </a:t>
            </a:r>
            <a:r>
              <a:rPr lang="he-IL" sz="2200" err="1"/>
              <a:t>addition</a:t>
            </a:r>
            <a:r>
              <a:rPr lang="he-IL" sz="2200"/>
              <a:t>, </a:t>
            </a:r>
            <a:r>
              <a:rPr lang="he-IL" sz="2200" err="1"/>
              <a:t>we</a:t>
            </a:r>
            <a:r>
              <a:rPr lang="he-IL" sz="2200"/>
              <a:t> </a:t>
            </a:r>
            <a:r>
              <a:rPr lang="he-IL" sz="2200" err="1"/>
              <a:t>marked</a:t>
            </a:r>
            <a:r>
              <a:rPr lang="he-IL" sz="2200"/>
              <a:t> </a:t>
            </a:r>
            <a:r>
              <a:rPr lang="he-IL" sz="2200" err="1"/>
              <a:t>for</a:t>
            </a:r>
            <a:r>
              <a:rPr lang="he-IL" sz="2200"/>
              <a:t> </a:t>
            </a:r>
            <a:r>
              <a:rPr lang="he-IL" sz="2200" err="1"/>
              <a:t>ourselves</a:t>
            </a:r>
            <a:r>
              <a:rPr lang="he-IL" sz="2200"/>
              <a:t> </a:t>
            </a:r>
            <a:r>
              <a:rPr lang="he-IL" sz="2200" err="1"/>
              <a:t>some</a:t>
            </a:r>
            <a:r>
              <a:rPr lang="he-IL" sz="2200"/>
              <a:t> </a:t>
            </a:r>
            <a:r>
              <a:rPr lang="he-IL" sz="2200" err="1"/>
              <a:t>parameters</a:t>
            </a:r>
            <a:r>
              <a:rPr lang="he-IL" sz="2200"/>
              <a:t> </a:t>
            </a:r>
            <a:r>
              <a:rPr lang="he-IL" sz="2200" err="1"/>
              <a:t>on</a:t>
            </a:r>
            <a:r>
              <a:rPr lang="he-IL" sz="2200"/>
              <a:t> </a:t>
            </a:r>
            <a:r>
              <a:rPr lang="he-IL" sz="2200" err="1"/>
              <a:t>which</a:t>
            </a:r>
            <a:r>
              <a:rPr lang="he-IL" sz="2200"/>
              <a:t> </a:t>
            </a:r>
            <a:r>
              <a:rPr lang="he-IL" sz="2200" err="1"/>
              <a:t>we</a:t>
            </a:r>
            <a:r>
              <a:rPr lang="he-IL" sz="2200"/>
              <a:t> </a:t>
            </a:r>
            <a:r>
              <a:rPr lang="he-IL" sz="2200" err="1"/>
              <a:t>would</a:t>
            </a:r>
            <a:r>
              <a:rPr lang="he-IL" sz="2200"/>
              <a:t> </a:t>
            </a:r>
            <a:r>
              <a:rPr lang="he-IL" sz="2200" err="1"/>
              <a:t>like</a:t>
            </a:r>
            <a:r>
              <a:rPr lang="he-IL" sz="2200"/>
              <a:t> </a:t>
            </a:r>
            <a:r>
              <a:rPr lang="he-IL" sz="2200" err="1"/>
              <a:t>to</a:t>
            </a:r>
            <a:r>
              <a:rPr lang="he-IL" sz="2200"/>
              <a:t> </a:t>
            </a:r>
            <a:r>
              <a:rPr lang="he-IL" sz="2200" err="1"/>
              <a:t>focus</a:t>
            </a:r>
            <a:r>
              <a:rPr lang="he-IL" sz="2200"/>
              <a:t> :</a:t>
            </a:r>
          </a:p>
          <a:p>
            <a:pPr marL="603250" indent="-457200">
              <a:lnSpc>
                <a:spcPct val="114999"/>
              </a:lnSpc>
              <a:buAutoNum type="arabicPeriod"/>
            </a:pPr>
            <a:r>
              <a:rPr lang="he-IL" sz="2200" err="1"/>
              <a:t>Points</a:t>
            </a:r>
          </a:p>
          <a:p>
            <a:pPr marL="603250" indent="-457200">
              <a:lnSpc>
                <a:spcPct val="114999"/>
              </a:lnSpc>
              <a:buAutoNum type="arabicPeriod"/>
            </a:pPr>
            <a:r>
              <a:rPr lang="he-IL" sz="2200" err="1"/>
              <a:t>Field</a:t>
            </a:r>
            <a:r>
              <a:rPr lang="he-IL" sz="2200"/>
              <a:t> </a:t>
            </a:r>
            <a:r>
              <a:rPr lang="he-IL" sz="2200" err="1"/>
              <a:t>Goals</a:t>
            </a:r>
            <a:r>
              <a:rPr lang="he-IL" sz="2200"/>
              <a:t> </a:t>
            </a:r>
            <a:r>
              <a:rPr lang="he-IL" sz="2200" err="1"/>
              <a:t>Made</a:t>
            </a:r>
            <a:r>
              <a:rPr lang="he-IL" sz="2200"/>
              <a:t> </a:t>
            </a:r>
          </a:p>
          <a:p>
            <a:pPr marL="603250" indent="-457200">
              <a:lnSpc>
                <a:spcPct val="114999"/>
              </a:lnSpc>
              <a:buAutoNum type="arabicPeriod"/>
            </a:pPr>
            <a:r>
              <a:rPr lang="he-IL" sz="2200" err="1"/>
              <a:t>Efficiency</a:t>
            </a:r>
            <a:r>
              <a:rPr lang="he-IL" sz="2200"/>
              <a:t> </a:t>
            </a:r>
          </a:p>
        </p:txBody>
      </p:sp>
    </p:spTree>
    <p:extLst>
      <p:ext uri="{BB962C8B-B14F-4D97-AF65-F5344CB8AC3E}">
        <p14:creationId xmlns:p14="http://schemas.microsoft.com/office/powerpoint/2010/main" val="543888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r>
              <a:rPr lang="af-ZA" err="1"/>
              <a:t>Let's</a:t>
            </a:r>
            <a:r>
              <a:rPr lang="af-ZA"/>
              <a:t> talk </a:t>
            </a:r>
            <a:r>
              <a:rPr lang="af-ZA" err="1"/>
              <a:t>briefly</a:t>
            </a:r>
            <a:r>
              <a:rPr lang="af-ZA"/>
              <a:t> </a:t>
            </a:r>
            <a:r>
              <a:rPr lang="af-ZA" err="1"/>
              <a:t>about</a:t>
            </a:r>
            <a:r>
              <a:rPr lang="af-ZA"/>
              <a:t> </a:t>
            </a:r>
            <a:r>
              <a:rPr lang="af-ZA" err="1"/>
              <a:t>what</a:t>
            </a:r>
            <a:r>
              <a:rPr lang="af-ZA"/>
              <a:t> </a:t>
            </a:r>
            <a:r>
              <a:rPr lang="af-ZA" err="1"/>
              <a:t>the</a:t>
            </a:r>
            <a:r>
              <a:rPr lang="af-ZA"/>
              <a:t> NBA is </a:t>
            </a:r>
            <a:r>
              <a:rPr lang="af-ZA" err="1"/>
              <a:t>all</a:t>
            </a:r>
            <a:r>
              <a:rPr lang="af-ZA"/>
              <a:t> </a:t>
            </a:r>
            <a:r>
              <a:rPr lang="af-ZA" err="1"/>
              <a:t>about</a:t>
            </a:r>
            <a:br>
              <a:rPr lang="af-ZA"/>
            </a:br>
            <a:r>
              <a:rPr lang="af-ZA"/>
              <a:t>(</a:t>
            </a:r>
            <a:r>
              <a:rPr lang="af-ZA" err="1"/>
              <a:t>For</a:t>
            </a:r>
            <a:r>
              <a:rPr lang="af-ZA"/>
              <a:t> </a:t>
            </a:r>
            <a:r>
              <a:rPr lang="af-ZA" err="1"/>
              <a:t>those</a:t>
            </a:r>
            <a:r>
              <a:rPr lang="af-ZA"/>
              <a:t> </a:t>
            </a:r>
            <a:r>
              <a:rPr lang="af-ZA" err="1"/>
              <a:t>who</a:t>
            </a:r>
            <a:r>
              <a:rPr lang="af-ZA"/>
              <a:t> </a:t>
            </a:r>
            <a:r>
              <a:rPr lang="af-ZA" err="1"/>
              <a:t>prefer</a:t>
            </a:r>
            <a:r>
              <a:rPr lang="af-ZA"/>
              <a:t> </a:t>
            </a:r>
            <a:r>
              <a:rPr lang="af-ZA" err="1"/>
              <a:t>football</a:t>
            </a:r>
            <a:r>
              <a:rPr lang="af-ZA"/>
              <a:t>) :</a:t>
            </a:r>
            <a:endParaRPr lang="he-IL" err="1"/>
          </a:p>
        </p:txBody>
      </p:sp>
      <p:sp>
        <p:nvSpPr>
          <p:cNvPr id="2" name="תיבת טקסט 1">
            <a:extLst>
              <a:ext uri="{FF2B5EF4-FFF2-40B4-BE49-F238E27FC236}">
                <a16:creationId xmlns:a16="http://schemas.microsoft.com/office/drawing/2014/main" id="{1146BAD6-0D0E-3202-C95B-014AAC26C3EA}"/>
              </a:ext>
            </a:extLst>
          </p:cNvPr>
          <p:cNvSpPr txBox="1"/>
          <p:nvPr/>
        </p:nvSpPr>
        <p:spPr>
          <a:xfrm>
            <a:off x="-1" y="1307985"/>
            <a:ext cx="9358991" cy="2369880"/>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endParaRPr lang="he-IL" sz="2200">
              <a:solidFill>
                <a:schemeClr val="bg1"/>
              </a:solidFill>
              <a:latin typeface="Lato"/>
            </a:endParaRPr>
          </a:p>
          <a:p>
            <a:r>
              <a:rPr lang="he-IL" sz="1800" err="1">
                <a:solidFill>
                  <a:schemeClr val="bg1"/>
                </a:solidFill>
                <a:latin typeface="Lato"/>
              </a:rPr>
              <a:t>The</a:t>
            </a:r>
            <a:r>
              <a:rPr lang="he-IL" sz="1800">
                <a:solidFill>
                  <a:schemeClr val="bg1"/>
                </a:solidFill>
                <a:latin typeface="Lato"/>
              </a:rPr>
              <a:t> </a:t>
            </a:r>
            <a:r>
              <a:rPr lang="he-IL" sz="1800" err="1">
                <a:solidFill>
                  <a:schemeClr val="bg1"/>
                </a:solidFill>
                <a:latin typeface="Lato"/>
              </a:rPr>
              <a:t>definition</a:t>
            </a:r>
            <a:r>
              <a:rPr lang="he-IL" sz="1800">
                <a:solidFill>
                  <a:schemeClr val="bg1"/>
                </a:solidFill>
                <a:latin typeface="Lato"/>
              </a:rPr>
              <a:t> </a:t>
            </a:r>
            <a:r>
              <a:rPr lang="he-IL" sz="1800" err="1">
                <a:solidFill>
                  <a:schemeClr val="bg1"/>
                </a:solidFill>
                <a:latin typeface="Lato"/>
              </a:rPr>
              <a:t>according</a:t>
            </a:r>
            <a:r>
              <a:rPr lang="he-IL" sz="1800">
                <a:solidFill>
                  <a:schemeClr val="bg1"/>
                </a:solidFill>
                <a:latin typeface="Lato"/>
              </a:rPr>
              <a:t> </a:t>
            </a:r>
            <a:r>
              <a:rPr lang="he-IL" sz="1800" err="1">
                <a:solidFill>
                  <a:schemeClr val="bg1"/>
                </a:solidFill>
                <a:latin typeface="Lato"/>
              </a:rPr>
              <a:t>to</a:t>
            </a:r>
            <a:r>
              <a:rPr lang="he-IL" sz="1800">
                <a:solidFill>
                  <a:schemeClr val="bg1"/>
                </a:solidFill>
                <a:latin typeface="Lato"/>
              </a:rPr>
              <a:t> </a:t>
            </a:r>
            <a:r>
              <a:rPr lang="he-IL" sz="1800" err="1">
                <a:solidFill>
                  <a:schemeClr val="bg1"/>
                </a:solidFill>
                <a:latin typeface="Lato"/>
              </a:rPr>
              <a:t>Wikipedia</a:t>
            </a:r>
            <a:r>
              <a:rPr lang="he-IL" sz="1800">
                <a:solidFill>
                  <a:schemeClr val="bg1"/>
                </a:solidFill>
                <a:latin typeface="Lato"/>
              </a:rPr>
              <a:t> </a:t>
            </a:r>
            <a:r>
              <a:rPr lang="he-IL" sz="1800" err="1">
                <a:solidFill>
                  <a:schemeClr val="bg1"/>
                </a:solidFill>
                <a:latin typeface="Lato"/>
              </a:rPr>
              <a:t>is</a:t>
            </a:r>
            <a:r>
              <a:rPr lang="he-IL" sz="1800">
                <a:solidFill>
                  <a:schemeClr val="bg1"/>
                </a:solidFill>
                <a:latin typeface="Lato"/>
              </a:rPr>
              <a:t>:</a:t>
            </a:r>
          </a:p>
          <a:p>
            <a:r>
              <a:rPr lang="he-IL" sz="1800">
                <a:solidFill>
                  <a:schemeClr val="bg1"/>
                </a:solidFill>
                <a:latin typeface="Lato"/>
              </a:rPr>
              <a:t>"</a:t>
            </a:r>
            <a:r>
              <a:rPr lang="he-IL" sz="1800" err="1">
                <a:solidFill>
                  <a:schemeClr val="bg1"/>
                </a:solidFill>
                <a:latin typeface="Lato"/>
              </a:rPr>
              <a:t>The</a:t>
            </a:r>
            <a:r>
              <a:rPr lang="he-IL" sz="1800">
                <a:solidFill>
                  <a:schemeClr val="bg1"/>
                </a:solidFill>
                <a:latin typeface="Lato"/>
              </a:rPr>
              <a:t> </a:t>
            </a:r>
            <a:r>
              <a:rPr lang="he-IL" sz="1800" err="1">
                <a:solidFill>
                  <a:schemeClr val="bg1"/>
                </a:solidFill>
                <a:latin typeface="Lato"/>
              </a:rPr>
              <a:t>National</a:t>
            </a:r>
            <a:r>
              <a:rPr lang="he-IL" sz="1800">
                <a:solidFill>
                  <a:schemeClr val="bg1"/>
                </a:solidFill>
                <a:latin typeface="Lato"/>
              </a:rPr>
              <a:t> </a:t>
            </a:r>
            <a:r>
              <a:rPr lang="he-IL" sz="1800" err="1">
                <a:solidFill>
                  <a:schemeClr val="bg1"/>
                </a:solidFill>
                <a:latin typeface="Lato"/>
              </a:rPr>
              <a:t>Basketball</a:t>
            </a:r>
            <a:r>
              <a:rPr lang="he-IL" sz="1800">
                <a:solidFill>
                  <a:schemeClr val="bg1"/>
                </a:solidFill>
                <a:latin typeface="Lato"/>
              </a:rPr>
              <a:t> </a:t>
            </a:r>
            <a:r>
              <a:rPr lang="he-IL" sz="1800" err="1">
                <a:solidFill>
                  <a:schemeClr val="bg1"/>
                </a:solidFill>
                <a:latin typeface="Lato"/>
              </a:rPr>
              <a:t>Association</a:t>
            </a:r>
            <a:r>
              <a:rPr lang="he-IL" sz="1800">
                <a:solidFill>
                  <a:schemeClr val="bg1"/>
                </a:solidFill>
                <a:latin typeface="Lato"/>
              </a:rPr>
              <a:t> (NBA) </a:t>
            </a:r>
            <a:r>
              <a:rPr lang="he-IL" sz="1800" err="1">
                <a:solidFill>
                  <a:schemeClr val="bg1"/>
                </a:solidFill>
                <a:latin typeface="Lato"/>
              </a:rPr>
              <a:t>is</a:t>
            </a:r>
            <a:r>
              <a:rPr lang="he-IL" sz="1800">
                <a:solidFill>
                  <a:schemeClr val="bg1"/>
                </a:solidFill>
                <a:latin typeface="Lato"/>
              </a:rPr>
              <a:t> a </a:t>
            </a:r>
            <a:r>
              <a:rPr lang="he-IL" sz="1800" err="1">
                <a:solidFill>
                  <a:schemeClr val="bg1"/>
                </a:solidFill>
                <a:latin typeface="Lato"/>
              </a:rPr>
              <a:t>professional</a:t>
            </a:r>
            <a:r>
              <a:rPr lang="he-IL" sz="1800">
                <a:solidFill>
                  <a:schemeClr val="bg1"/>
                </a:solidFill>
                <a:latin typeface="Lato"/>
              </a:rPr>
              <a:t> </a:t>
            </a:r>
            <a:r>
              <a:rPr lang="he-IL" sz="1800" err="1">
                <a:solidFill>
                  <a:schemeClr val="bg1"/>
                </a:solidFill>
                <a:latin typeface="Lato"/>
              </a:rPr>
              <a:t>basketball</a:t>
            </a:r>
            <a:r>
              <a:rPr lang="he-IL" sz="1800">
                <a:solidFill>
                  <a:schemeClr val="bg1"/>
                </a:solidFill>
                <a:latin typeface="Lato"/>
              </a:rPr>
              <a:t> </a:t>
            </a:r>
            <a:r>
              <a:rPr lang="he-IL" sz="1800" err="1">
                <a:solidFill>
                  <a:schemeClr val="bg1"/>
                </a:solidFill>
                <a:latin typeface="Lato"/>
              </a:rPr>
              <a:t>league</a:t>
            </a:r>
            <a:r>
              <a:rPr lang="he-IL" sz="1800">
                <a:solidFill>
                  <a:schemeClr val="bg1"/>
                </a:solidFill>
                <a:latin typeface="Lato"/>
              </a:rPr>
              <a:t> </a:t>
            </a:r>
            <a:r>
              <a:rPr lang="he-IL" sz="1800" err="1">
                <a:solidFill>
                  <a:schemeClr val="bg1"/>
                </a:solidFill>
                <a:latin typeface="Lato"/>
              </a:rPr>
              <a:t>in</a:t>
            </a:r>
            <a:r>
              <a:rPr lang="he-IL" sz="1800">
                <a:solidFill>
                  <a:schemeClr val="bg1"/>
                </a:solidFill>
                <a:latin typeface="Lato"/>
              </a:rPr>
              <a:t> </a:t>
            </a:r>
            <a:r>
              <a:rPr lang="he-IL" sz="1800" err="1">
                <a:solidFill>
                  <a:schemeClr val="bg1"/>
                </a:solidFill>
                <a:latin typeface="Lato"/>
              </a:rPr>
              <a:t>North</a:t>
            </a:r>
            <a:r>
              <a:rPr lang="he-IL" sz="1800">
                <a:solidFill>
                  <a:schemeClr val="bg1"/>
                </a:solidFill>
                <a:latin typeface="Lato"/>
              </a:rPr>
              <a:t> </a:t>
            </a:r>
            <a:r>
              <a:rPr lang="he-IL" sz="1800" err="1">
                <a:solidFill>
                  <a:schemeClr val="bg1"/>
                </a:solidFill>
                <a:latin typeface="Lato"/>
              </a:rPr>
              <a:t>America</a:t>
            </a:r>
            <a:r>
              <a:rPr lang="he-IL" sz="1800">
                <a:solidFill>
                  <a:schemeClr val="bg1"/>
                </a:solidFill>
                <a:latin typeface="Lato"/>
              </a:rPr>
              <a:t>". </a:t>
            </a:r>
          </a:p>
          <a:p>
            <a:r>
              <a:rPr lang="he-IL" sz="1800" err="1">
                <a:solidFill>
                  <a:schemeClr val="bg1"/>
                </a:solidFill>
                <a:latin typeface="Lato"/>
              </a:rPr>
              <a:t>The</a:t>
            </a:r>
            <a:r>
              <a:rPr lang="he-IL" sz="1800">
                <a:solidFill>
                  <a:schemeClr val="bg1"/>
                </a:solidFill>
                <a:latin typeface="Lato"/>
              </a:rPr>
              <a:t> </a:t>
            </a:r>
            <a:r>
              <a:rPr lang="he-IL" sz="1800" err="1">
                <a:solidFill>
                  <a:schemeClr val="bg1"/>
                </a:solidFill>
                <a:latin typeface="Lato"/>
              </a:rPr>
              <a:t>league</a:t>
            </a:r>
            <a:r>
              <a:rPr lang="he-IL" sz="1800">
                <a:solidFill>
                  <a:schemeClr val="bg1"/>
                </a:solidFill>
                <a:latin typeface="Lato"/>
              </a:rPr>
              <a:t> </a:t>
            </a:r>
            <a:r>
              <a:rPr lang="he-IL" sz="1800" err="1">
                <a:solidFill>
                  <a:schemeClr val="bg1"/>
                </a:solidFill>
                <a:latin typeface="Lato"/>
              </a:rPr>
              <a:t>is</a:t>
            </a:r>
            <a:r>
              <a:rPr lang="he-IL" sz="1800">
                <a:solidFill>
                  <a:schemeClr val="bg1"/>
                </a:solidFill>
                <a:latin typeface="Lato"/>
              </a:rPr>
              <a:t> </a:t>
            </a:r>
            <a:r>
              <a:rPr lang="he-IL" sz="1800" err="1">
                <a:solidFill>
                  <a:schemeClr val="bg1"/>
                </a:solidFill>
                <a:latin typeface="Lato"/>
              </a:rPr>
              <a:t>composed</a:t>
            </a:r>
            <a:r>
              <a:rPr lang="he-IL" sz="1800">
                <a:solidFill>
                  <a:schemeClr val="bg1"/>
                </a:solidFill>
                <a:latin typeface="Lato"/>
              </a:rPr>
              <a:t> </a:t>
            </a:r>
            <a:r>
              <a:rPr lang="he-IL" sz="1800" err="1">
                <a:solidFill>
                  <a:schemeClr val="bg1"/>
                </a:solidFill>
                <a:latin typeface="Lato"/>
              </a:rPr>
              <a:t>of</a:t>
            </a:r>
            <a:r>
              <a:rPr lang="he-IL" sz="1800">
                <a:solidFill>
                  <a:schemeClr val="bg1"/>
                </a:solidFill>
                <a:latin typeface="Lato"/>
              </a:rPr>
              <a:t> 30 </a:t>
            </a:r>
            <a:r>
              <a:rPr lang="he-IL" sz="1800" err="1">
                <a:solidFill>
                  <a:schemeClr val="bg1"/>
                </a:solidFill>
                <a:latin typeface="Lato"/>
              </a:rPr>
              <a:t>teams</a:t>
            </a:r>
            <a:r>
              <a:rPr lang="he-IL" sz="1800">
                <a:solidFill>
                  <a:schemeClr val="bg1"/>
                </a:solidFill>
                <a:latin typeface="Lato"/>
              </a:rPr>
              <a:t> </a:t>
            </a:r>
            <a:r>
              <a:rPr lang="he-IL" sz="1800" err="1">
                <a:solidFill>
                  <a:schemeClr val="bg1"/>
                </a:solidFill>
                <a:latin typeface="Lato"/>
              </a:rPr>
              <a:t>and</a:t>
            </a:r>
            <a:r>
              <a:rPr lang="he-IL" sz="1800">
                <a:solidFill>
                  <a:schemeClr val="bg1"/>
                </a:solidFill>
                <a:latin typeface="Lato"/>
              </a:rPr>
              <a:t> </a:t>
            </a:r>
            <a:r>
              <a:rPr lang="he-IL" sz="1800" err="1">
                <a:solidFill>
                  <a:schemeClr val="bg1"/>
                </a:solidFill>
                <a:latin typeface="Lato"/>
              </a:rPr>
              <a:t>is</a:t>
            </a:r>
            <a:r>
              <a:rPr lang="he-IL" sz="1800">
                <a:solidFill>
                  <a:schemeClr val="bg1"/>
                </a:solidFill>
                <a:latin typeface="Lato"/>
              </a:rPr>
              <a:t> </a:t>
            </a:r>
            <a:r>
              <a:rPr lang="he-IL" sz="1800" err="1">
                <a:solidFill>
                  <a:schemeClr val="bg1"/>
                </a:solidFill>
                <a:latin typeface="Lato"/>
              </a:rPr>
              <a:t>one</a:t>
            </a:r>
            <a:r>
              <a:rPr lang="he-IL" sz="1800">
                <a:solidFill>
                  <a:schemeClr val="bg1"/>
                </a:solidFill>
                <a:latin typeface="Lato"/>
              </a:rPr>
              <a:t> </a:t>
            </a:r>
            <a:r>
              <a:rPr lang="he-IL" sz="1800" err="1">
                <a:solidFill>
                  <a:schemeClr val="bg1"/>
                </a:solidFill>
                <a:latin typeface="Lato"/>
              </a:rPr>
              <a:t>of</a:t>
            </a:r>
            <a:r>
              <a:rPr lang="he-IL" sz="1800">
                <a:solidFill>
                  <a:schemeClr val="bg1"/>
                </a:solidFill>
                <a:latin typeface="Lato"/>
              </a:rPr>
              <a:t> </a:t>
            </a:r>
            <a:r>
              <a:rPr lang="he-IL" sz="1800" err="1">
                <a:solidFill>
                  <a:schemeClr val="bg1"/>
                </a:solidFill>
                <a:latin typeface="Lato"/>
              </a:rPr>
              <a:t>the</a:t>
            </a:r>
            <a:r>
              <a:rPr lang="he-IL" sz="1800">
                <a:solidFill>
                  <a:schemeClr val="bg1"/>
                </a:solidFill>
                <a:latin typeface="Lato"/>
              </a:rPr>
              <a:t> </a:t>
            </a:r>
            <a:r>
              <a:rPr lang="he-IL" sz="1800" err="1">
                <a:solidFill>
                  <a:schemeClr val="bg1"/>
                </a:solidFill>
                <a:latin typeface="Lato"/>
              </a:rPr>
              <a:t>major</a:t>
            </a:r>
            <a:r>
              <a:rPr lang="he-IL" sz="1800">
                <a:solidFill>
                  <a:schemeClr val="bg1"/>
                </a:solidFill>
                <a:latin typeface="Lato"/>
              </a:rPr>
              <a:t> </a:t>
            </a:r>
            <a:r>
              <a:rPr lang="he-IL" sz="1800" err="1">
                <a:solidFill>
                  <a:schemeClr val="bg1"/>
                </a:solidFill>
                <a:latin typeface="Lato"/>
              </a:rPr>
              <a:t>professional</a:t>
            </a:r>
            <a:r>
              <a:rPr lang="he-IL" sz="1800">
                <a:solidFill>
                  <a:schemeClr val="bg1"/>
                </a:solidFill>
                <a:latin typeface="Lato"/>
              </a:rPr>
              <a:t> </a:t>
            </a:r>
            <a:r>
              <a:rPr lang="he-IL" sz="1800" err="1">
                <a:solidFill>
                  <a:schemeClr val="bg1"/>
                </a:solidFill>
                <a:latin typeface="Lato"/>
              </a:rPr>
              <a:t>sports</a:t>
            </a:r>
            <a:r>
              <a:rPr lang="he-IL" sz="1800">
                <a:solidFill>
                  <a:schemeClr val="bg1"/>
                </a:solidFill>
                <a:latin typeface="Lato"/>
              </a:rPr>
              <a:t> </a:t>
            </a:r>
            <a:r>
              <a:rPr lang="he-IL" sz="1800" err="1">
                <a:solidFill>
                  <a:schemeClr val="bg1"/>
                </a:solidFill>
                <a:latin typeface="Lato"/>
              </a:rPr>
              <a:t>leagues</a:t>
            </a:r>
            <a:r>
              <a:rPr lang="he-IL" sz="1800">
                <a:solidFill>
                  <a:schemeClr val="bg1"/>
                </a:solidFill>
                <a:latin typeface="Lato"/>
              </a:rPr>
              <a:t> </a:t>
            </a:r>
            <a:r>
              <a:rPr lang="he-IL" sz="1800" err="1">
                <a:solidFill>
                  <a:schemeClr val="bg1"/>
                </a:solidFill>
                <a:latin typeface="Lato"/>
              </a:rPr>
              <a:t>in</a:t>
            </a:r>
            <a:r>
              <a:rPr lang="he-IL" sz="1800">
                <a:solidFill>
                  <a:schemeClr val="bg1"/>
                </a:solidFill>
                <a:latin typeface="Lato"/>
              </a:rPr>
              <a:t> </a:t>
            </a:r>
            <a:r>
              <a:rPr lang="he-IL" sz="1800" err="1">
                <a:solidFill>
                  <a:schemeClr val="bg1"/>
                </a:solidFill>
                <a:latin typeface="Lato"/>
              </a:rPr>
              <a:t>the</a:t>
            </a:r>
            <a:r>
              <a:rPr lang="he-IL" sz="1800">
                <a:solidFill>
                  <a:schemeClr val="bg1"/>
                </a:solidFill>
                <a:latin typeface="Lato"/>
              </a:rPr>
              <a:t> </a:t>
            </a:r>
            <a:r>
              <a:rPr lang="he-IL" sz="1800" err="1">
                <a:solidFill>
                  <a:schemeClr val="bg1"/>
                </a:solidFill>
                <a:latin typeface="Lato"/>
              </a:rPr>
              <a:t>United</a:t>
            </a:r>
            <a:r>
              <a:rPr lang="he-IL" sz="1800">
                <a:solidFill>
                  <a:schemeClr val="bg1"/>
                </a:solidFill>
                <a:latin typeface="Lato"/>
              </a:rPr>
              <a:t> </a:t>
            </a:r>
            <a:r>
              <a:rPr lang="he-IL" sz="1800" err="1">
                <a:solidFill>
                  <a:schemeClr val="bg1"/>
                </a:solidFill>
                <a:latin typeface="Lato"/>
              </a:rPr>
              <a:t>States</a:t>
            </a:r>
            <a:r>
              <a:rPr lang="he-IL" sz="1800">
                <a:solidFill>
                  <a:schemeClr val="bg1"/>
                </a:solidFill>
                <a:latin typeface="Lato"/>
              </a:rPr>
              <a:t> </a:t>
            </a:r>
            <a:r>
              <a:rPr lang="he-IL" sz="1800" err="1">
                <a:solidFill>
                  <a:schemeClr val="bg1"/>
                </a:solidFill>
                <a:latin typeface="Lato"/>
              </a:rPr>
              <a:t>and</a:t>
            </a:r>
            <a:r>
              <a:rPr lang="he-IL" sz="1800">
                <a:solidFill>
                  <a:schemeClr val="bg1"/>
                </a:solidFill>
                <a:latin typeface="Lato"/>
              </a:rPr>
              <a:t> </a:t>
            </a:r>
            <a:r>
              <a:rPr lang="he-IL" sz="1800" err="1">
                <a:solidFill>
                  <a:schemeClr val="bg1"/>
                </a:solidFill>
                <a:latin typeface="Lato"/>
              </a:rPr>
              <a:t>Canada</a:t>
            </a:r>
            <a:r>
              <a:rPr lang="he-IL" sz="1800">
                <a:solidFill>
                  <a:schemeClr val="bg1"/>
                </a:solidFill>
                <a:latin typeface="Lato"/>
              </a:rPr>
              <a:t>.</a:t>
            </a:r>
          </a:p>
          <a:p>
            <a:r>
              <a:rPr lang="he-IL" sz="1800" err="1">
                <a:solidFill>
                  <a:schemeClr val="bg1"/>
                </a:solidFill>
                <a:latin typeface="Lato"/>
              </a:rPr>
              <a:t>It</a:t>
            </a:r>
            <a:r>
              <a:rPr lang="he-IL" sz="1800">
                <a:solidFill>
                  <a:schemeClr val="bg1"/>
                </a:solidFill>
                <a:latin typeface="Lato"/>
              </a:rPr>
              <a:t> </a:t>
            </a:r>
            <a:r>
              <a:rPr lang="he-IL" sz="1800" err="1">
                <a:solidFill>
                  <a:schemeClr val="bg1"/>
                </a:solidFill>
                <a:latin typeface="Lato"/>
              </a:rPr>
              <a:t>is</a:t>
            </a:r>
            <a:r>
              <a:rPr lang="he-IL" sz="1800">
                <a:solidFill>
                  <a:schemeClr val="bg1"/>
                </a:solidFill>
                <a:latin typeface="Lato"/>
              </a:rPr>
              <a:t> </a:t>
            </a:r>
            <a:r>
              <a:rPr lang="he-IL" sz="1800" err="1">
                <a:solidFill>
                  <a:schemeClr val="bg1"/>
                </a:solidFill>
                <a:latin typeface="Lato"/>
              </a:rPr>
              <a:t>the</a:t>
            </a:r>
            <a:r>
              <a:rPr lang="he-IL" sz="1800">
                <a:solidFill>
                  <a:schemeClr val="bg1"/>
                </a:solidFill>
                <a:latin typeface="Lato"/>
              </a:rPr>
              <a:t> </a:t>
            </a:r>
            <a:r>
              <a:rPr lang="he-IL" sz="1800" err="1">
                <a:solidFill>
                  <a:schemeClr val="bg1"/>
                </a:solidFill>
                <a:latin typeface="Lato"/>
              </a:rPr>
              <a:t>premier</a:t>
            </a:r>
            <a:r>
              <a:rPr lang="he-IL" sz="1800">
                <a:solidFill>
                  <a:schemeClr val="bg1"/>
                </a:solidFill>
                <a:latin typeface="Lato"/>
              </a:rPr>
              <a:t> </a:t>
            </a:r>
            <a:r>
              <a:rPr lang="he-IL" sz="1800" err="1">
                <a:solidFill>
                  <a:schemeClr val="bg1"/>
                </a:solidFill>
                <a:latin typeface="Lato"/>
              </a:rPr>
              <a:t>men's</a:t>
            </a:r>
            <a:r>
              <a:rPr lang="he-IL" sz="1800">
                <a:solidFill>
                  <a:schemeClr val="bg1"/>
                </a:solidFill>
                <a:latin typeface="Lato"/>
              </a:rPr>
              <a:t> </a:t>
            </a:r>
            <a:r>
              <a:rPr lang="he-IL" sz="1800" err="1">
                <a:solidFill>
                  <a:schemeClr val="bg1"/>
                </a:solidFill>
                <a:latin typeface="Lato"/>
              </a:rPr>
              <a:t>professional</a:t>
            </a:r>
            <a:r>
              <a:rPr lang="he-IL" sz="1800">
                <a:solidFill>
                  <a:schemeClr val="bg1"/>
                </a:solidFill>
                <a:latin typeface="Lato"/>
              </a:rPr>
              <a:t> </a:t>
            </a:r>
            <a:r>
              <a:rPr lang="he-IL" sz="1800" err="1">
                <a:solidFill>
                  <a:schemeClr val="bg1"/>
                </a:solidFill>
                <a:latin typeface="Lato"/>
              </a:rPr>
              <a:t>basketball</a:t>
            </a:r>
            <a:r>
              <a:rPr lang="he-IL" sz="1800">
                <a:solidFill>
                  <a:schemeClr val="bg1"/>
                </a:solidFill>
                <a:latin typeface="Lato"/>
              </a:rPr>
              <a:t> </a:t>
            </a:r>
            <a:r>
              <a:rPr lang="he-IL" sz="1800" err="1">
                <a:solidFill>
                  <a:schemeClr val="bg1"/>
                </a:solidFill>
                <a:latin typeface="Lato"/>
              </a:rPr>
              <a:t>league</a:t>
            </a:r>
            <a:r>
              <a:rPr lang="he-IL" sz="1800">
                <a:solidFill>
                  <a:schemeClr val="bg1"/>
                </a:solidFill>
                <a:latin typeface="Lato"/>
              </a:rPr>
              <a:t> </a:t>
            </a:r>
            <a:r>
              <a:rPr lang="he-IL" sz="1800" err="1">
                <a:solidFill>
                  <a:schemeClr val="bg1"/>
                </a:solidFill>
                <a:latin typeface="Lato"/>
              </a:rPr>
              <a:t>in</a:t>
            </a:r>
            <a:r>
              <a:rPr lang="he-IL" sz="1800">
                <a:solidFill>
                  <a:schemeClr val="bg1"/>
                </a:solidFill>
                <a:latin typeface="Lato"/>
              </a:rPr>
              <a:t> </a:t>
            </a:r>
            <a:r>
              <a:rPr lang="he-IL" sz="1800" err="1">
                <a:solidFill>
                  <a:schemeClr val="bg1"/>
                </a:solidFill>
                <a:latin typeface="Lato"/>
              </a:rPr>
              <a:t>the</a:t>
            </a:r>
            <a:r>
              <a:rPr lang="he-IL" sz="1800">
                <a:solidFill>
                  <a:schemeClr val="bg1"/>
                </a:solidFill>
                <a:latin typeface="Lato"/>
              </a:rPr>
              <a:t> </a:t>
            </a:r>
            <a:r>
              <a:rPr lang="he-IL" sz="1800" err="1">
                <a:solidFill>
                  <a:schemeClr val="bg1"/>
                </a:solidFill>
                <a:latin typeface="Lato"/>
              </a:rPr>
              <a:t>world</a:t>
            </a:r>
            <a:r>
              <a:rPr lang="he-IL" sz="1800">
                <a:solidFill>
                  <a:schemeClr val="bg1"/>
                </a:solidFill>
                <a:latin typeface="Lato"/>
              </a:rPr>
              <a:t>."</a:t>
            </a:r>
          </a:p>
          <a:p>
            <a:endParaRPr lang="he-IL" sz="1800">
              <a:solidFill>
                <a:schemeClr val="bg1"/>
              </a:solidFill>
              <a:latin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0B2AFC1-D004-14CD-5155-AAA83C610582}"/>
              </a:ext>
            </a:extLst>
          </p:cNvPr>
          <p:cNvSpPr>
            <a:spLocks noGrp="1"/>
          </p:cNvSpPr>
          <p:nvPr>
            <p:ph type="title"/>
          </p:nvPr>
        </p:nvSpPr>
        <p:spPr/>
        <p:txBody>
          <a:bodyPr>
            <a:normAutofit fontScale="90000"/>
          </a:bodyPr>
          <a:lstStyle/>
          <a:p>
            <a:r>
              <a:rPr lang="he-IL" err="1">
                <a:latin typeface="Lato"/>
              </a:rPr>
              <a:t>We</a:t>
            </a:r>
            <a:r>
              <a:rPr lang="he-IL">
                <a:latin typeface="Lato"/>
              </a:rPr>
              <a:t> </a:t>
            </a:r>
            <a:r>
              <a:rPr lang="he-IL" err="1">
                <a:latin typeface="Lato"/>
              </a:rPr>
              <a:t>divided</a:t>
            </a:r>
            <a:r>
              <a:rPr lang="he-IL">
                <a:latin typeface="Lato"/>
              </a:rPr>
              <a:t> </a:t>
            </a:r>
            <a:r>
              <a:rPr lang="he-IL" err="1">
                <a:latin typeface="Lato"/>
              </a:rPr>
              <a:t>the</a:t>
            </a:r>
            <a:r>
              <a:rPr lang="he-IL">
                <a:latin typeface="Lato"/>
              </a:rPr>
              <a:t> </a:t>
            </a:r>
            <a:r>
              <a:rPr lang="he-IL" err="1">
                <a:latin typeface="Lato"/>
              </a:rPr>
              <a:t>number</a:t>
            </a:r>
            <a:r>
              <a:rPr lang="he-IL">
                <a:latin typeface="Lato"/>
              </a:rPr>
              <a:t> </a:t>
            </a:r>
            <a:r>
              <a:rPr lang="he-IL" err="1">
                <a:latin typeface="Lato"/>
              </a:rPr>
              <a:t>of</a:t>
            </a:r>
            <a:r>
              <a:rPr lang="he-IL">
                <a:latin typeface="Lato"/>
              </a:rPr>
              <a:t> </a:t>
            </a:r>
            <a:r>
              <a:rPr lang="he-IL" err="1">
                <a:latin typeface="Lato"/>
              </a:rPr>
              <a:t>minutes</a:t>
            </a:r>
            <a:r>
              <a:rPr lang="he-IL">
                <a:latin typeface="Lato"/>
              </a:rPr>
              <a:t> </a:t>
            </a:r>
            <a:r>
              <a:rPr lang="he-IL" err="1">
                <a:latin typeface="Lato"/>
              </a:rPr>
              <a:t>and</a:t>
            </a:r>
            <a:r>
              <a:rPr lang="he-IL">
                <a:latin typeface="Lato"/>
              </a:rPr>
              <a:t> </a:t>
            </a:r>
            <a:r>
              <a:rPr lang="he-IL" err="1">
                <a:latin typeface="Lato"/>
              </a:rPr>
              <a:t>the</a:t>
            </a:r>
            <a:r>
              <a:rPr lang="he-IL">
                <a:latin typeface="Lato"/>
              </a:rPr>
              <a:t> </a:t>
            </a:r>
            <a:r>
              <a:rPr lang="he-IL" err="1">
                <a:latin typeface="Lato"/>
              </a:rPr>
              <a:t>level</a:t>
            </a:r>
            <a:r>
              <a:rPr lang="he-IL">
                <a:latin typeface="Lato"/>
              </a:rPr>
              <a:t> </a:t>
            </a:r>
            <a:r>
              <a:rPr lang="he-IL" err="1">
                <a:latin typeface="Lato"/>
              </a:rPr>
              <a:t>of</a:t>
            </a:r>
            <a:r>
              <a:rPr lang="he-IL">
                <a:latin typeface="Lato"/>
              </a:rPr>
              <a:t> </a:t>
            </a:r>
            <a:r>
              <a:rPr lang="he-IL" err="1">
                <a:latin typeface="Lato"/>
              </a:rPr>
              <a:t>efficiency</a:t>
            </a:r>
            <a:r>
              <a:rPr lang="he-IL">
                <a:latin typeface="Lato"/>
              </a:rPr>
              <a:t> </a:t>
            </a:r>
            <a:r>
              <a:rPr lang="he-IL" err="1">
                <a:latin typeface="Lato"/>
              </a:rPr>
              <a:t>into</a:t>
            </a:r>
            <a:r>
              <a:rPr lang="he-IL">
                <a:latin typeface="Lato"/>
              </a:rPr>
              <a:t> 4 </a:t>
            </a:r>
            <a:r>
              <a:rPr lang="he-IL" err="1">
                <a:latin typeface="Lato"/>
              </a:rPr>
              <a:t>classes</a:t>
            </a:r>
            <a:r>
              <a:rPr lang="he-IL">
                <a:latin typeface="Lato"/>
              </a:rPr>
              <a:t> </a:t>
            </a:r>
            <a:r>
              <a:rPr lang="he-IL" err="1">
                <a:latin typeface="Lato"/>
              </a:rPr>
              <a:t>of</a:t>
            </a:r>
            <a:r>
              <a:rPr lang="he-IL">
                <a:latin typeface="Lato"/>
              </a:rPr>
              <a:t> </a:t>
            </a:r>
            <a:r>
              <a:rPr lang="he-IL" err="1">
                <a:latin typeface="Lato"/>
              </a:rPr>
              <a:t>equivalence</a:t>
            </a:r>
            <a:r>
              <a:rPr lang="he-IL">
                <a:latin typeface="Lato"/>
              </a:rPr>
              <a:t> </a:t>
            </a:r>
            <a:r>
              <a:rPr lang="he-IL" err="1">
                <a:latin typeface="Lato"/>
              </a:rPr>
              <a:t>for</a:t>
            </a:r>
            <a:r>
              <a:rPr lang="he-IL">
                <a:latin typeface="Lato"/>
              </a:rPr>
              <a:t> </a:t>
            </a:r>
            <a:r>
              <a:rPr lang="he-IL" err="1">
                <a:latin typeface="Lato"/>
              </a:rPr>
              <a:t>easier</a:t>
            </a:r>
            <a:r>
              <a:rPr lang="he-IL">
                <a:latin typeface="Lato"/>
              </a:rPr>
              <a:t> </a:t>
            </a:r>
            <a:r>
              <a:rPr lang="he-IL" err="1">
                <a:latin typeface="Lato"/>
              </a:rPr>
              <a:t>visualization</a:t>
            </a:r>
            <a:r>
              <a:rPr lang="he-IL">
                <a:latin typeface="Lato"/>
              </a:rPr>
              <a:t> </a:t>
            </a:r>
            <a:r>
              <a:rPr lang="he-IL" err="1">
                <a:latin typeface="Lato"/>
              </a:rPr>
              <a:t>and</a:t>
            </a:r>
            <a:r>
              <a:rPr lang="he-IL">
                <a:latin typeface="Lato"/>
              </a:rPr>
              <a:t> </a:t>
            </a:r>
            <a:r>
              <a:rPr lang="he-IL" err="1">
                <a:latin typeface="Lato"/>
              </a:rPr>
              <a:t>crossed</a:t>
            </a:r>
            <a:r>
              <a:rPr lang="he-IL">
                <a:latin typeface="Lato"/>
              </a:rPr>
              <a:t> </a:t>
            </a:r>
            <a:r>
              <a:rPr lang="he-IL" err="1">
                <a:latin typeface="Lato"/>
              </a:rPr>
              <a:t>different</a:t>
            </a:r>
            <a:r>
              <a:rPr lang="he-IL">
                <a:latin typeface="Lato"/>
              </a:rPr>
              <a:t> </a:t>
            </a:r>
            <a:r>
              <a:rPr lang="he-IL" err="1">
                <a:latin typeface="Lato"/>
              </a:rPr>
              <a:t>parameters</a:t>
            </a:r>
            <a:r>
              <a:rPr lang="he-IL">
                <a:latin typeface="Lato"/>
              </a:rPr>
              <a:t>:</a:t>
            </a:r>
          </a:p>
        </p:txBody>
      </p:sp>
      <p:pic>
        <p:nvPicPr>
          <p:cNvPr id="4" name="תמונה 4">
            <a:extLst>
              <a:ext uri="{FF2B5EF4-FFF2-40B4-BE49-F238E27FC236}">
                <a16:creationId xmlns:a16="http://schemas.microsoft.com/office/drawing/2014/main" id="{E3F20919-FAD7-02CC-AEA5-9CA62E69268E}"/>
              </a:ext>
            </a:extLst>
          </p:cNvPr>
          <p:cNvPicPr>
            <a:picLocks noChangeAspect="1"/>
          </p:cNvPicPr>
          <p:nvPr/>
        </p:nvPicPr>
        <p:blipFill>
          <a:blip r:embed="rId2"/>
          <a:stretch>
            <a:fillRect/>
          </a:stretch>
        </p:blipFill>
        <p:spPr>
          <a:xfrm>
            <a:off x="506186" y="2113190"/>
            <a:ext cx="3423557" cy="2754085"/>
          </a:xfrm>
          <a:prstGeom prst="rect">
            <a:avLst/>
          </a:prstGeom>
        </p:spPr>
      </p:pic>
      <p:pic>
        <p:nvPicPr>
          <p:cNvPr id="5" name="תמונה 5">
            <a:extLst>
              <a:ext uri="{FF2B5EF4-FFF2-40B4-BE49-F238E27FC236}">
                <a16:creationId xmlns:a16="http://schemas.microsoft.com/office/drawing/2014/main" id="{DDBF7F56-0FFD-33F6-5ABF-7FEFA4AB5671}"/>
              </a:ext>
            </a:extLst>
          </p:cNvPr>
          <p:cNvPicPr>
            <a:picLocks noChangeAspect="1"/>
          </p:cNvPicPr>
          <p:nvPr/>
        </p:nvPicPr>
        <p:blipFill>
          <a:blip r:embed="rId3"/>
          <a:stretch>
            <a:fillRect/>
          </a:stretch>
        </p:blipFill>
        <p:spPr>
          <a:xfrm>
            <a:off x="5295900" y="2071938"/>
            <a:ext cx="3423557" cy="2843392"/>
          </a:xfrm>
          <a:prstGeom prst="rect">
            <a:avLst/>
          </a:prstGeom>
        </p:spPr>
      </p:pic>
      <p:sp>
        <p:nvSpPr>
          <p:cNvPr id="6" name="תיבת טקסט 5">
            <a:extLst>
              <a:ext uri="{FF2B5EF4-FFF2-40B4-BE49-F238E27FC236}">
                <a16:creationId xmlns:a16="http://schemas.microsoft.com/office/drawing/2014/main" id="{1D85447B-804A-D92F-36F2-06631995BF09}"/>
              </a:ext>
            </a:extLst>
          </p:cNvPr>
          <p:cNvSpPr txBox="1"/>
          <p:nvPr/>
        </p:nvSpPr>
        <p:spPr>
          <a:xfrm>
            <a:off x="1139597" y="1768928"/>
            <a:ext cx="2406763" cy="307777"/>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r>
              <a:rPr lang="he-IL">
                <a:solidFill>
                  <a:schemeClr val="bg1"/>
                </a:solidFill>
              </a:rPr>
              <a:t>ALL STAR </a:t>
            </a:r>
            <a:r>
              <a:rPr lang="he-IL" err="1">
                <a:solidFill>
                  <a:schemeClr val="bg1"/>
                </a:solidFill>
              </a:rPr>
              <a:t>In</a:t>
            </a:r>
            <a:r>
              <a:rPr lang="he-IL">
                <a:solidFill>
                  <a:schemeClr val="bg1"/>
                </a:solidFill>
              </a:rPr>
              <a:t> </a:t>
            </a:r>
            <a:r>
              <a:rPr lang="he-IL" err="1">
                <a:solidFill>
                  <a:schemeClr val="bg1"/>
                </a:solidFill>
              </a:rPr>
              <a:t>Orange</a:t>
            </a:r>
          </a:p>
        </p:txBody>
      </p:sp>
      <p:sp>
        <p:nvSpPr>
          <p:cNvPr id="7" name="תיבת טקסט 6">
            <a:extLst>
              <a:ext uri="{FF2B5EF4-FFF2-40B4-BE49-F238E27FC236}">
                <a16:creationId xmlns:a16="http://schemas.microsoft.com/office/drawing/2014/main" id="{3594AEF2-0019-6344-6857-CCBDE766A230}"/>
              </a:ext>
            </a:extLst>
          </p:cNvPr>
          <p:cNvSpPr txBox="1"/>
          <p:nvPr/>
        </p:nvSpPr>
        <p:spPr>
          <a:xfrm>
            <a:off x="5628255" y="1770629"/>
            <a:ext cx="2981664" cy="307777"/>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r>
              <a:rPr lang="he-IL" err="1">
                <a:solidFill>
                  <a:schemeClr val="bg1"/>
                </a:solidFill>
              </a:rPr>
              <a:t>Efficiency</a:t>
            </a:r>
            <a:r>
              <a:rPr lang="he-IL">
                <a:solidFill>
                  <a:schemeClr val="bg1"/>
                </a:solidFill>
              </a:rPr>
              <a:t> </a:t>
            </a:r>
            <a:r>
              <a:rPr lang="he-IL" err="1">
                <a:solidFill>
                  <a:schemeClr val="bg1"/>
                </a:solidFill>
              </a:rPr>
              <a:t>Divided</a:t>
            </a:r>
            <a:r>
              <a:rPr lang="he-IL">
                <a:solidFill>
                  <a:schemeClr val="bg1"/>
                </a:solidFill>
              </a:rPr>
              <a:t> </a:t>
            </a:r>
            <a:r>
              <a:rPr lang="he-IL" err="1">
                <a:solidFill>
                  <a:schemeClr val="bg1"/>
                </a:solidFill>
              </a:rPr>
              <a:t>Into</a:t>
            </a:r>
            <a:r>
              <a:rPr lang="he-IL">
                <a:solidFill>
                  <a:schemeClr val="bg1"/>
                </a:solidFill>
              </a:rPr>
              <a:t> 4 Classes</a:t>
            </a:r>
          </a:p>
        </p:txBody>
      </p:sp>
    </p:spTree>
    <p:extLst>
      <p:ext uri="{BB962C8B-B14F-4D97-AF65-F5344CB8AC3E}">
        <p14:creationId xmlns:p14="http://schemas.microsoft.com/office/powerpoint/2010/main" val="318924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5" descr="תמונה שמכילה טקסט&#10;&#10;התיאור נוצר באופן אוטומטי">
            <a:extLst>
              <a:ext uri="{FF2B5EF4-FFF2-40B4-BE49-F238E27FC236}">
                <a16:creationId xmlns:a16="http://schemas.microsoft.com/office/drawing/2014/main" id="{8AAEFC2C-2E99-DFAC-086F-AC4B862B4774}"/>
              </a:ext>
            </a:extLst>
          </p:cNvPr>
          <p:cNvPicPr>
            <a:picLocks noChangeAspect="1"/>
          </p:cNvPicPr>
          <p:nvPr/>
        </p:nvPicPr>
        <p:blipFill>
          <a:blip r:embed="rId2"/>
          <a:stretch>
            <a:fillRect/>
          </a:stretch>
        </p:blipFill>
        <p:spPr>
          <a:xfrm>
            <a:off x="4506686" y="96181"/>
            <a:ext cx="4450895" cy="1943958"/>
          </a:xfrm>
          <a:prstGeom prst="rect">
            <a:avLst/>
          </a:prstGeom>
        </p:spPr>
      </p:pic>
      <p:pic>
        <p:nvPicPr>
          <p:cNvPr id="6" name="תמונה 6">
            <a:extLst>
              <a:ext uri="{FF2B5EF4-FFF2-40B4-BE49-F238E27FC236}">
                <a16:creationId xmlns:a16="http://schemas.microsoft.com/office/drawing/2014/main" id="{6EF44216-1B0B-AE66-E2CB-DD469F4257AC}"/>
              </a:ext>
            </a:extLst>
          </p:cNvPr>
          <p:cNvPicPr>
            <a:picLocks noChangeAspect="1"/>
          </p:cNvPicPr>
          <p:nvPr/>
        </p:nvPicPr>
        <p:blipFill>
          <a:blip r:embed="rId3"/>
          <a:stretch>
            <a:fillRect/>
          </a:stretch>
        </p:blipFill>
        <p:spPr>
          <a:xfrm>
            <a:off x="145598" y="2163645"/>
            <a:ext cx="4219574" cy="2891300"/>
          </a:xfrm>
          <a:prstGeom prst="rect">
            <a:avLst/>
          </a:prstGeom>
        </p:spPr>
      </p:pic>
      <p:sp>
        <p:nvSpPr>
          <p:cNvPr id="7" name="תיבת טקסט 6">
            <a:extLst>
              <a:ext uri="{FF2B5EF4-FFF2-40B4-BE49-F238E27FC236}">
                <a16:creationId xmlns:a16="http://schemas.microsoft.com/office/drawing/2014/main" id="{ED6DD438-3A20-CA8E-3148-BC4FCBA9BFA0}"/>
              </a:ext>
            </a:extLst>
          </p:cNvPr>
          <p:cNvSpPr txBox="1"/>
          <p:nvPr/>
        </p:nvSpPr>
        <p:spPr>
          <a:xfrm>
            <a:off x="545986" y="1780833"/>
            <a:ext cx="3418794" cy="307777"/>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r>
              <a:rPr lang="he-IL" err="1">
                <a:solidFill>
                  <a:schemeClr val="bg1"/>
                </a:solidFill>
              </a:rPr>
              <a:t>The</a:t>
            </a:r>
            <a:r>
              <a:rPr lang="he-IL">
                <a:solidFill>
                  <a:schemeClr val="bg1"/>
                </a:solidFill>
              </a:rPr>
              <a:t> ALL STAR </a:t>
            </a:r>
            <a:r>
              <a:rPr lang="he-IL" err="1">
                <a:solidFill>
                  <a:schemeClr val="bg1"/>
                </a:solidFill>
              </a:rPr>
              <a:t>Players</a:t>
            </a:r>
            <a:r>
              <a:rPr lang="he-IL">
                <a:solidFill>
                  <a:schemeClr val="bg1"/>
                </a:solidFill>
              </a:rPr>
              <a:t> </a:t>
            </a:r>
            <a:r>
              <a:rPr lang="he-IL" err="1">
                <a:solidFill>
                  <a:schemeClr val="bg1"/>
                </a:solidFill>
              </a:rPr>
              <a:t>Are</a:t>
            </a:r>
            <a:r>
              <a:rPr lang="he-IL">
                <a:solidFill>
                  <a:schemeClr val="bg1"/>
                </a:solidFill>
              </a:rPr>
              <a:t> Colored Red</a:t>
            </a:r>
          </a:p>
        </p:txBody>
      </p:sp>
      <p:sp>
        <p:nvSpPr>
          <p:cNvPr id="8" name="תיבת טקסט 7">
            <a:extLst>
              <a:ext uri="{FF2B5EF4-FFF2-40B4-BE49-F238E27FC236}">
                <a16:creationId xmlns:a16="http://schemas.microsoft.com/office/drawing/2014/main" id="{DB974DAC-CD67-0D40-0A5F-4A9F93DC9B5E}"/>
              </a:ext>
            </a:extLst>
          </p:cNvPr>
          <p:cNvSpPr txBox="1"/>
          <p:nvPr/>
        </p:nvSpPr>
        <p:spPr>
          <a:xfrm>
            <a:off x="4668950" y="3349058"/>
            <a:ext cx="4451235" cy="738664"/>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r>
              <a:rPr lang="he-IL" err="1">
                <a:solidFill>
                  <a:schemeClr val="bg1"/>
                </a:solidFill>
              </a:rPr>
              <a:t>It</a:t>
            </a:r>
            <a:r>
              <a:rPr lang="he-IL">
                <a:solidFill>
                  <a:schemeClr val="bg1"/>
                </a:solidFill>
              </a:rPr>
              <a:t> </a:t>
            </a:r>
            <a:r>
              <a:rPr lang="he-IL" err="1">
                <a:solidFill>
                  <a:schemeClr val="bg1"/>
                </a:solidFill>
              </a:rPr>
              <a:t>is</a:t>
            </a:r>
            <a:r>
              <a:rPr lang="he-IL">
                <a:solidFill>
                  <a:schemeClr val="bg1"/>
                </a:solidFill>
              </a:rPr>
              <a:t> </a:t>
            </a:r>
            <a:r>
              <a:rPr lang="he-IL" err="1">
                <a:solidFill>
                  <a:schemeClr val="bg1"/>
                </a:solidFill>
              </a:rPr>
              <a:t>interesting</a:t>
            </a:r>
            <a:r>
              <a:rPr lang="he-IL">
                <a:solidFill>
                  <a:schemeClr val="bg1"/>
                </a:solidFill>
              </a:rPr>
              <a:t> </a:t>
            </a:r>
            <a:r>
              <a:rPr lang="he-IL" err="1">
                <a:solidFill>
                  <a:schemeClr val="bg1"/>
                </a:solidFill>
              </a:rPr>
              <a:t>to</a:t>
            </a:r>
            <a:r>
              <a:rPr lang="he-IL">
                <a:solidFill>
                  <a:schemeClr val="bg1"/>
                </a:solidFill>
              </a:rPr>
              <a:t> </a:t>
            </a:r>
            <a:r>
              <a:rPr lang="he-IL" err="1">
                <a:solidFill>
                  <a:schemeClr val="bg1"/>
                </a:solidFill>
              </a:rPr>
              <a:t>see</a:t>
            </a:r>
            <a:r>
              <a:rPr lang="he-IL">
                <a:solidFill>
                  <a:schemeClr val="bg1"/>
                </a:solidFill>
              </a:rPr>
              <a:t> </a:t>
            </a:r>
            <a:r>
              <a:rPr lang="he-IL" err="1">
                <a:solidFill>
                  <a:schemeClr val="bg1"/>
                </a:solidFill>
              </a:rPr>
              <a:t>that</a:t>
            </a:r>
            <a:r>
              <a:rPr lang="he-IL">
                <a:solidFill>
                  <a:schemeClr val="bg1"/>
                </a:solidFill>
              </a:rPr>
              <a:t> </a:t>
            </a:r>
            <a:r>
              <a:rPr lang="he-IL" err="1">
                <a:solidFill>
                  <a:schemeClr val="bg1"/>
                </a:solidFill>
              </a:rPr>
              <a:t>the</a:t>
            </a:r>
            <a:r>
              <a:rPr lang="he-IL">
                <a:solidFill>
                  <a:schemeClr val="bg1"/>
                </a:solidFill>
              </a:rPr>
              <a:t> </a:t>
            </a:r>
            <a:r>
              <a:rPr lang="he-IL" err="1">
                <a:solidFill>
                  <a:schemeClr val="bg1"/>
                </a:solidFill>
              </a:rPr>
              <a:t>probability</a:t>
            </a:r>
            <a:r>
              <a:rPr lang="he-IL">
                <a:solidFill>
                  <a:schemeClr val="bg1"/>
                </a:solidFill>
              </a:rPr>
              <a:t> </a:t>
            </a:r>
            <a:r>
              <a:rPr lang="he-IL" err="1">
                <a:solidFill>
                  <a:schemeClr val="bg1"/>
                </a:solidFill>
              </a:rPr>
              <a:t>of</a:t>
            </a:r>
            <a:r>
              <a:rPr lang="he-IL">
                <a:solidFill>
                  <a:schemeClr val="bg1"/>
                </a:solidFill>
              </a:rPr>
              <a:t> </a:t>
            </a:r>
            <a:r>
              <a:rPr lang="he-IL" err="1">
                <a:solidFill>
                  <a:schemeClr val="bg1"/>
                </a:solidFill>
              </a:rPr>
              <a:t>being</a:t>
            </a:r>
            <a:r>
              <a:rPr lang="he-IL">
                <a:solidFill>
                  <a:schemeClr val="bg1"/>
                </a:solidFill>
              </a:rPr>
              <a:t> </a:t>
            </a:r>
            <a:r>
              <a:rPr lang="he-IL" err="1">
                <a:solidFill>
                  <a:schemeClr val="bg1"/>
                </a:solidFill>
              </a:rPr>
              <a:t>at</a:t>
            </a:r>
            <a:r>
              <a:rPr lang="he-IL">
                <a:solidFill>
                  <a:schemeClr val="bg1"/>
                </a:solidFill>
              </a:rPr>
              <a:t> a </a:t>
            </a:r>
            <a:r>
              <a:rPr lang="he-IL" err="1">
                <a:solidFill>
                  <a:schemeClr val="bg1"/>
                </a:solidFill>
              </a:rPr>
              <a:t>high</a:t>
            </a:r>
            <a:r>
              <a:rPr lang="he-IL">
                <a:solidFill>
                  <a:schemeClr val="bg1"/>
                </a:solidFill>
              </a:rPr>
              <a:t> </a:t>
            </a:r>
            <a:r>
              <a:rPr lang="he-IL" err="1">
                <a:solidFill>
                  <a:schemeClr val="bg1"/>
                </a:solidFill>
              </a:rPr>
              <a:t>efficiency</a:t>
            </a:r>
            <a:r>
              <a:rPr lang="he-IL">
                <a:solidFill>
                  <a:schemeClr val="bg1"/>
                </a:solidFill>
              </a:rPr>
              <a:t> </a:t>
            </a:r>
            <a:r>
              <a:rPr lang="he-IL" err="1">
                <a:solidFill>
                  <a:schemeClr val="bg1"/>
                </a:solidFill>
              </a:rPr>
              <a:t>level</a:t>
            </a:r>
            <a:r>
              <a:rPr lang="he-IL">
                <a:solidFill>
                  <a:schemeClr val="bg1"/>
                </a:solidFill>
              </a:rPr>
              <a:t> </a:t>
            </a:r>
            <a:r>
              <a:rPr lang="he-IL" err="1">
                <a:solidFill>
                  <a:schemeClr val="bg1"/>
                </a:solidFill>
              </a:rPr>
              <a:t>or</a:t>
            </a:r>
            <a:r>
              <a:rPr lang="he-IL">
                <a:solidFill>
                  <a:schemeClr val="bg1"/>
                </a:solidFill>
              </a:rPr>
              <a:t> </a:t>
            </a:r>
            <a:r>
              <a:rPr lang="he-IL" err="1">
                <a:solidFill>
                  <a:schemeClr val="bg1"/>
                </a:solidFill>
              </a:rPr>
              <a:t>equal</a:t>
            </a:r>
            <a:r>
              <a:rPr lang="he-IL">
                <a:solidFill>
                  <a:schemeClr val="bg1"/>
                </a:solidFill>
              </a:rPr>
              <a:t> </a:t>
            </a:r>
            <a:r>
              <a:rPr lang="he-IL" err="1">
                <a:solidFill>
                  <a:schemeClr val="bg1"/>
                </a:solidFill>
              </a:rPr>
              <a:t>to</a:t>
            </a:r>
            <a:r>
              <a:rPr lang="he-IL">
                <a:solidFill>
                  <a:schemeClr val="bg1"/>
                </a:solidFill>
              </a:rPr>
              <a:t> 23 </a:t>
            </a:r>
            <a:r>
              <a:rPr lang="he-IL" err="1">
                <a:solidFill>
                  <a:schemeClr val="bg1"/>
                </a:solidFill>
              </a:rPr>
              <a:t>is</a:t>
            </a:r>
            <a:r>
              <a:rPr lang="he-IL">
                <a:solidFill>
                  <a:schemeClr val="bg1"/>
                </a:solidFill>
              </a:rPr>
              <a:t> </a:t>
            </a:r>
            <a:r>
              <a:rPr lang="he-IL" err="1">
                <a:solidFill>
                  <a:schemeClr val="bg1"/>
                </a:solidFill>
              </a:rPr>
              <a:t>the</a:t>
            </a:r>
            <a:r>
              <a:rPr lang="he-IL">
                <a:solidFill>
                  <a:schemeClr val="bg1"/>
                </a:solidFill>
              </a:rPr>
              <a:t> </a:t>
            </a:r>
            <a:r>
              <a:rPr lang="he-IL" err="1">
                <a:solidFill>
                  <a:schemeClr val="bg1"/>
                </a:solidFill>
              </a:rPr>
              <a:t>same</a:t>
            </a:r>
            <a:r>
              <a:rPr lang="he-IL">
                <a:solidFill>
                  <a:schemeClr val="bg1"/>
                </a:solidFill>
              </a:rPr>
              <a:t> </a:t>
            </a:r>
            <a:r>
              <a:rPr lang="he-IL" err="1">
                <a:solidFill>
                  <a:schemeClr val="bg1"/>
                </a:solidFill>
              </a:rPr>
              <a:t>as</a:t>
            </a:r>
            <a:r>
              <a:rPr lang="he-IL">
                <a:solidFill>
                  <a:schemeClr val="bg1"/>
                </a:solidFill>
              </a:rPr>
              <a:t> </a:t>
            </a:r>
            <a:r>
              <a:rPr lang="he-IL" err="1">
                <a:solidFill>
                  <a:schemeClr val="bg1"/>
                </a:solidFill>
              </a:rPr>
              <a:t>the</a:t>
            </a:r>
            <a:r>
              <a:rPr lang="he-IL">
                <a:solidFill>
                  <a:schemeClr val="bg1"/>
                </a:solidFill>
              </a:rPr>
              <a:t> </a:t>
            </a:r>
            <a:r>
              <a:rPr lang="he-IL" err="1">
                <a:solidFill>
                  <a:schemeClr val="bg1"/>
                </a:solidFill>
              </a:rPr>
              <a:t>probability</a:t>
            </a:r>
            <a:r>
              <a:rPr lang="he-IL">
                <a:solidFill>
                  <a:schemeClr val="bg1"/>
                </a:solidFill>
              </a:rPr>
              <a:t> </a:t>
            </a:r>
            <a:r>
              <a:rPr lang="he-IL" err="1">
                <a:solidFill>
                  <a:schemeClr val="bg1"/>
                </a:solidFill>
              </a:rPr>
              <a:t>of</a:t>
            </a:r>
            <a:r>
              <a:rPr lang="he-IL">
                <a:solidFill>
                  <a:schemeClr val="bg1"/>
                </a:solidFill>
              </a:rPr>
              <a:t> </a:t>
            </a:r>
            <a:r>
              <a:rPr lang="he-IL" err="1">
                <a:solidFill>
                  <a:schemeClr val="bg1"/>
                </a:solidFill>
              </a:rPr>
              <a:t>receiving</a:t>
            </a:r>
            <a:r>
              <a:rPr lang="he-IL">
                <a:solidFill>
                  <a:schemeClr val="bg1"/>
                </a:solidFill>
              </a:rPr>
              <a:t> </a:t>
            </a:r>
            <a:r>
              <a:rPr lang="he-IL" err="1">
                <a:solidFill>
                  <a:schemeClr val="bg1"/>
                </a:solidFill>
              </a:rPr>
              <a:t>an</a:t>
            </a:r>
            <a:r>
              <a:rPr lang="he-IL">
                <a:solidFill>
                  <a:schemeClr val="bg1"/>
                </a:solidFill>
              </a:rPr>
              <a:t> ALL STAR </a:t>
            </a:r>
            <a:r>
              <a:rPr lang="he-IL" err="1">
                <a:solidFill>
                  <a:schemeClr val="bg1"/>
                </a:solidFill>
              </a:rPr>
              <a:t>player</a:t>
            </a:r>
            <a:endParaRPr lang="he-IL">
              <a:solidFill>
                <a:schemeClr val="bg1"/>
              </a:solidFill>
            </a:endParaRPr>
          </a:p>
        </p:txBody>
      </p:sp>
      <p:sp>
        <p:nvSpPr>
          <p:cNvPr id="10" name="חץ: מכופף למעלה 9">
            <a:extLst>
              <a:ext uri="{FF2B5EF4-FFF2-40B4-BE49-F238E27FC236}">
                <a16:creationId xmlns:a16="http://schemas.microsoft.com/office/drawing/2014/main" id="{E1F695EC-E5B9-E216-3511-A0F0980156DE}"/>
              </a:ext>
            </a:extLst>
          </p:cNvPr>
          <p:cNvSpPr/>
          <p:nvPr/>
        </p:nvSpPr>
        <p:spPr>
          <a:xfrm rot="5400000" flipH="1" flipV="1">
            <a:off x="7033190" y="1694088"/>
            <a:ext cx="2517321" cy="789213"/>
          </a:xfrm>
          <a:prstGeom prst="bentUp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967600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4">
            <a:extLst>
              <a:ext uri="{FF2B5EF4-FFF2-40B4-BE49-F238E27FC236}">
                <a16:creationId xmlns:a16="http://schemas.microsoft.com/office/drawing/2014/main" id="{DAC0F1CF-8267-E735-E75D-DEF716E14218}"/>
              </a:ext>
            </a:extLst>
          </p:cNvPr>
          <p:cNvPicPr>
            <a:picLocks noChangeAspect="1"/>
          </p:cNvPicPr>
          <p:nvPr/>
        </p:nvPicPr>
        <p:blipFill>
          <a:blip r:embed="rId2"/>
          <a:stretch>
            <a:fillRect/>
          </a:stretch>
        </p:blipFill>
        <p:spPr>
          <a:xfrm>
            <a:off x="1975757" y="1284222"/>
            <a:ext cx="5437414" cy="3534359"/>
          </a:xfrm>
          <a:prstGeom prst="rect">
            <a:avLst/>
          </a:prstGeom>
        </p:spPr>
      </p:pic>
      <p:sp>
        <p:nvSpPr>
          <p:cNvPr id="5" name="תיבת טקסט 4">
            <a:extLst>
              <a:ext uri="{FF2B5EF4-FFF2-40B4-BE49-F238E27FC236}">
                <a16:creationId xmlns:a16="http://schemas.microsoft.com/office/drawing/2014/main" id="{C186F2AA-0180-CE8C-84E0-5599249D0F04}"/>
              </a:ext>
            </a:extLst>
          </p:cNvPr>
          <p:cNvSpPr txBox="1"/>
          <p:nvPr/>
        </p:nvSpPr>
        <p:spPr>
          <a:xfrm>
            <a:off x="2166937" y="493258"/>
            <a:ext cx="4805022" cy="523220"/>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r>
              <a:rPr lang="he-IL" err="1">
                <a:solidFill>
                  <a:schemeClr val="bg1"/>
                </a:solidFill>
              </a:rPr>
              <a:t>Heat</a:t>
            </a:r>
            <a:r>
              <a:rPr lang="he-IL">
                <a:solidFill>
                  <a:schemeClr val="bg1"/>
                </a:solidFill>
              </a:rPr>
              <a:t> </a:t>
            </a:r>
            <a:r>
              <a:rPr lang="he-IL" err="1">
                <a:solidFill>
                  <a:schemeClr val="bg1"/>
                </a:solidFill>
              </a:rPr>
              <a:t>map</a:t>
            </a:r>
            <a:r>
              <a:rPr lang="he-IL">
                <a:solidFill>
                  <a:schemeClr val="bg1"/>
                </a:solidFill>
              </a:rPr>
              <a:t> </a:t>
            </a:r>
            <a:r>
              <a:rPr lang="he-IL" err="1">
                <a:solidFill>
                  <a:schemeClr val="bg1"/>
                </a:solidFill>
              </a:rPr>
              <a:t>when</a:t>
            </a:r>
            <a:r>
              <a:rPr lang="he-IL">
                <a:solidFill>
                  <a:schemeClr val="bg1"/>
                </a:solidFill>
              </a:rPr>
              <a:t> </a:t>
            </a:r>
            <a:r>
              <a:rPr lang="he-IL" err="1">
                <a:solidFill>
                  <a:schemeClr val="bg1"/>
                </a:solidFill>
              </a:rPr>
              <a:t>different</a:t>
            </a:r>
            <a:r>
              <a:rPr lang="he-IL">
                <a:solidFill>
                  <a:schemeClr val="bg1"/>
                </a:solidFill>
              </a:rPr>
              <a:t> </a:t>
            </a:r>
            <a:r>
              <a:rPr lang="he-IL" err="1">
                <a:solidFill>
                  <a:schemeClr val="bg1"/>
                </a:solidFill>
              </a:rPr>
              <a:t>performance</a:t>
            </a:r>
            <a:r>
              <a:rPr lang="he-IL">
                <a:solidFill>
                  <a:schemeClr val="bg1"/>
                </a:solidFill>
              </a:rPr>
              <a:t> </a:t>
            </a:r>
            <a:r>
              <a:rPr lang="he-IL" err="1">
                <a:solidFill>
                  <a:schemeClr val="bg1"/>
                </a:solidFill>
              </a:rPr>
              <a:t>parameters</a:t>
            </a:r>
            <a:r>
              <a:rPr lang="he-IL">
                <a:solidFill>
                  <a:schemeClr val="bg1"/>
                </a:solidFill>
              </a:rPr>
              <a:t> </a:t>
            </a:r>
            <a:r>
              <a:rPr lang="he-IL" err="1">
                <a:solidFill>
                  <a:schemeClr val="bg1"/>
                </a:solidFill>
              </a:rPr>
              <a:t>are</a:t>
            </a:r>
            <a:r>
              <a:rPr lang="he-IL">
                <a:solidFill>
                  <a:schemeClr val="bg1"/>
                </a:solidFill>
              </a:rPr>
              <a:t> </a:t>
            </a:r>
            <a:r>
              <a:rPr lang="he-IL" err="1">
                <a:solidFill>
                  <a:schemeClr val="bg1"/>
                </a:solidFill>
              </a:rPr>
              <a:t>crossed</a:t>
            </a:r>
            <a:endParaRPr lang="he-IL">
              <a:solidFill>
                <a:schemeClr val="bg1"/>
              </a:solidFill>
            </a:endParaRPr>
          </a:p>
        </p:txBody>
      </p:sp>
    </p:spTree>
    <p:extLst>
      <p:ext uri="{BB962C8B-B14F-4D97-AF65-F5344CB8AC3E}">
        <p14:creationId xmlns:p14="http://schemas.microsoft.com/office/powerpoint/2010/main" val="497784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4">
            <a:extLst>
              <a:ext uri="{FF2B5EF4-FFF2-40B4-BE49-F238E27FC236}">
                <a16:creationId xmlns:a16="http://schemas.microsoft.com/office/drawing/2014/main" id="{31070F68-15C2-934E-3BA6-BDF9E8A459F9}"/>
              </a:ext>
            </a:extLst>
          </p:cNvPr>
          <p:cNvPicPr>
            <a:picLocks noChangeAspect="1"/>
          </p:cNvPicPr>
          <p:nvPr/>
        </p:nvPicPr>
        <p:blipFill>
          <a:blip r:embed="rId2"/>
          <a:stretch>
            <a:fillRect/>
          </a:stretch>
        </p:blipFill>
        <p:spPr>
          <a:xfrm>
            <a:off x="2452008" y="1036052"/>
            <a:ext cx="4239985" cy="3955859"/>
          </a:xfrm>
          <a:prstGeom prst="rect">
            <a:avLst/>
          </a:prstGeom>
        </p:spPr>
      </p:pic>
      <p:sp>
        <p:nvSpPr>
          <p:cNvPr id="5" name="תיבת טקסט 4">
            <a:extLst>
              <a:ext uri="{FF2B5EF4-FFF2-40B4-BE49-F238E27FC236}">
                <a16:creationId xmlns:a16="http://schemas.microsoft.com/office/drawing/2014/main" id="{38957613-4215-4A6C-9B02-126697750243}"/>
              </a:ext>
            </a:extLst>
          </p:cNvPr>
          <p:cNvSpPr txBox="1"/>
          <p:nvPr/>
        </p:nvSpPr>
        <p:spPr>
          <a:xfrm>
            <a:off x="1537606" y="360589"/>
            <a:ext cx="6072186" cy="523220"/>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pPr algn="ctr"/>
            <a:r>
              <a:rPr lang="af-ZA" err="1">
                <a:solidFill>
                  <a:schemeClr val="bg1"/>
                </a:solidFill>
              </a:rPr>
              <a:t>The</a:t>
            </a:r>
            <a:r>
              <a:rPr lang="af-ZA">
                <a:solidFill>
                  <a:schemeClr val="bg1"/>
                </a:solidFill>
              </a:rPr>
              <a:t> </a:t>
            </a:r>
            <a:r>
              <a:rPr lang="af-ZA" err="1">
                <a:solidFill>
                  <a:schemeClr val="bg1"/>
                </a:solidFill>
              </a:rPr>
              <a:t>closer</a:t>
            </a:r>
            <a:r>
              <a:rPr lang="af-ZA">
                <a:solidFill>
                  <a:schemeClr val="bg1"/>
                </a:solidFill>
              </a:rPr>
              <a:t> </a:t>
            </a:r>
            <a:r>
              <a:rPr lang="af-ZA" err="1">
                <a:solidFill>
                  <a:schemeClr val="bg1"/>
                </a:solidFill>
              </a:rPr>
              <a:t>the</a:t>
            </a:r>
            <a:r>
              <a:rPr lang="af-ZA">
                <a:solidFill>
                  <a:schemeClr val="bg1"/>
                </a:solidFill>
              </a:rPr>
              <a:t> </a:t>
            </a:r>
            <a:r>
              <a:rPr lang="af-ZA" err="1">
                <a:solidFill>
                  <a:schemeClr val="bg1"/>
                </a:solidFill>
              </a:rPr>
              <a:t>point</a:t>
            </a:r>
            <a:r>
              <a:rPr lang="af-ZA">
                <a:solidFill>
                  <a:schemeClr val="bg1"/>
                </a:solidFill>
              </a:rPr>
              <a:t> is </a:t>
            </a:r>
            <a:r>
              <a:rPr lang="af-ZA" err="1">
                <a:solidFill>
                  <a:schemeClr val="bg1"/>
                </a:solidFill>
              </a:rPr>
              <a:t>to</a:t>
            </a:r>
            <a:r>
              <a:rPr lang="af-ZA">
                <a:solidFill>
                  <a:schemeClr val="bg1"/>
                </a:solidFill>
              </a:rPr>
              <a:t> </a:t>
            </a:r>
            <a:r>
              <a:rPr lang="af-ZA" err="1">
                <a:solidFill>
                  <a:schemeClr val="bg1"/>
                </a:solidFill>
              </a:rPr>
              <a:t>yellow</a:t>
            </a:r>
            <a:r>
              <a:rPr lang="af-ZA">
                <a:solidFill>
                  <a:schemeClr val="bg1"/>
                </a:solidFill>
              </a:rPr>
              <a:t>, </a:t>
            </a:r>
            <a:r>
              <a:rPr lang="af-ZA" err="1">
                <a:solidFill>
                  <a:schemeClr val="bg1"/>
                </a:solidFill>
              </a:rPr>
              <a:t>the</a:t>
            </a:r>
            <a:r>
              <a:rPr lang="af-ZA">
                <a:solidFill>
                  <a:schemeClr val="bg1"/>
                </a:solidFill>
              </a:rPr>
              <a:t> </a:t>
            </a:r>
            <a:r>
              <a:rPr lang="af-ZA" err="1">
                <a:solidFill>
                  <a:schemeClr val="bg1"/>
                </a:solidFill>
              </a:rPr>
              <a:t>higher</a:t>
            </a:r>
            <a:r>
              <a:rPr lang="af-ZA">
                <a:solidFill>
                  <a:schemeClr val="bg1"/>
                </a:solidFill>
              </a:rPr>
              <a:t> </a:t>
            </a:r>
            <a:r>
              <a:rPr lang="af-ZA" err="1">
                <a:solidFill>
                  <a:schemeClr val="bg1"/>
                </a:solidFill>
              </a:rPr>
              <a:t>the</a:t>
            </a:r>
            <a:r>
              <a:rPr lang="af-ZA">
                <a:solidFill>
                  <a:schemeClr val="bg1"/>
                </a:solidFill>
              </a:rPr>
              <a:t> </a:t>
            </a:r>
            <a:r>
              <a:rPr lang="af-ZA" err="1">
                <a:solidFill>
                  <a:schemeClr val="bg1"/>
                </a:solidFill>
              </a:rPr>
              <a:t>efficiency</a:t>
            </a:r>
            <a:r>
              <a:rPr lang="af-ZA">
                <a:solidFill>
                  <a:schemeClr val="bg1"/>
                </a:solidFill>
              </a:rPr>
              <a:t> </a:t>
            </a:r>
            <a:r>
              <a:rPr lang="af-ZA" err="1">
                <a:solidFill>
                  <a:schemeClr val="bg1"/>
                </a:solidFill>
              </a:rPr>
              <a:t>according</a:t>
            </a:r>
            <a:r>
              <a:rPr lang="af-ZA">
                <a:solidFill>
                  <a:schemeClr val="bg1"/>
                </a:solidFill>
              </a:rPr>
              <a:t> </a:t>
            </a:r>
            <a:r>
              <a:rPr lang="af-ZA" err="1">
                <a:solidFill>
                  <a:schemeClr val="bg1"/>
                </a:solidFill>
              </a:rPr>
              <a:t>to</a:t>
            </a:r>
            <a:r>
              <a:rPr lang="af-ZA">
                <a:solidFill>
                  <a:schemeClr val="bg1"/>
                </a:solidFill>
              </a:rPr>
              <a:t> </a:t>
            </a:r>
            <a:r>
              <a:rPr lang="af-ZA" err="1">
                <a:solidFill>
                  <a:schemeClr val="bg1"/>
                </a:solidFill>
              </a:rPr>
              <a:t>the</a:t>
            </a:r>
            <a:r>
              <a:rPr lang="af-ZA">
                <a:solidFill>
                  <a:schemeClr val="bg1"/>
                </a:solidFill>
              </a:rPr>
              <a:t> parameters </a:t>
            </a:r>
            <a:r>
              <a:rPr lang="af-ZA" err="1">
                <a:solidFill>
                  <a:schemeClr val="bg1"/>
                </a:solidFill>
              </a:rPr>
              <a:t>given</a:t>
            </a:r>
            <a:r>
              <a:rPr lang="af-ZA">
                <a:solidFill>
                  <a:schemeClr val="bg1"/>
                </a:solidFill>
              </a:rPr>
              <a:t> in </a:t>
            </a:r>
            <a:r>
              <a:rPr lang="af-ZA" err="1">
                <a:solidFill>
                  <a:schemeClr val="bg1"/>
                </a:solidFill>
              </a:rPr>
              <a:t>the</a:t>
            </a:r>
            <a:r>
              <a:rPr lang="af-ZA">
                <a:solidFill>
                  <a:schemeClr val="bg1"/>
                </a:solidFill>
              </a:rPr>
              <a:t> X </a:t>
            </a:r>
            <a:r>
              <a:rPr lang="af-ZA" err="1">
                <a:solidFill>
                  <a:schemeClr val="bg1"/>
                </a:solidFill>
              </a:rPr>
              <a:t>and</a:t>
            </a:r>
            <a:r>
              <a:rPr lang="af-ZA">
                <a:solidFill>
                  <a:schemeClr val="bg1"/>
                </a:solidFill>
              </a:rPr>
              <a:t> Y </a:t>
            </a:r>
            <a:r>
              <a:rPr lang="af-ZA" err="1">
                <a:solidFill>
                  <a:schemeClr val="bg1"/>
                </a:solidFill>
              </a:rPr>
              <a:t>axes</a:t>
            </a:r>
            <a:endParaRPr lang="he-IL" err="1">
              <a:solidFill>
                <a:schemeClr val="bg1"/>
              </a:solidFill>
            </a:endParaRPr>
          </a:p>
        </p:txBody>
      </p:sp>
    </p:spTree>
    <p:extLst>
      <p:ext uri="{BB962C8B-B14F-4D97-AF65-F5344CB8AC3E}">
        <p14:creationId xmlns:p14="http://schemas.microsoft.com/office/powerpoint/2010/main" val="251401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4680D20-3FCA-A897-1F12-9B983DA6F3F1}"/>
              </a:ext>
            </a:extLst>
          </p:cNvPr>
          <p:cNvSpPr>
            <a:spLocks noGrp="1"/>
          </p:cNvSpPr>
          <p:nvPr>
            <p:ph type="title"/>
          </p:nvPr>
        </p:nvSpPr>
        <p:spPr>
          <a:xfrm>
            <a:off x="957321" y="461786"/>
            <a:ext cx="7038900" cy="914100"/>
          </a:xfrm>
        </p:spPr>
        <p:txBody>
          <a:bodyPr>
            <a:normAutofit fontScale="90000"/>
          </a:bodyPr>
          <a:lstStyle/>
          <a:p>
            <a:r>
              <a:rPr lang="he-IL" err="1">
                <a:latin typeface="Lato"/>
              </a:rPr>
              <a:t>So</a:t>
            </a:r>
            <a:r>
              <a:rPr lang="he-IL">
                <a:latin typeface="Lato"/>
              </a:rPr>
              <a:t> </a:t>
            </a:r>
            <a:r>
              <a:rPr lang="he-IL" err="1">
                <a:latin typeface="Lato"/>
              </a:rPr>
              <a:t>we</a:t>
            </a:r>
            <a:r>
              <a:rPr lang="he-IL">
                <a:latin typeface="Lato"/>
              </a:rPr>
              <a:t> </a:t>
            </a:r>
            <a:r>
              <a:rPr lang="he-IL" err="1">
                <a:latin typeface="Lato"/>
              </a:rPr>
              <a:t>were</a:t>
            </a:r>
            <a:r>
              <a:rPr lang="he-IL">
                <a:latin typeface="Lato"/>
              </a:rPr>
              <a:t> </a:t>
            </a:r>
            <a:r>
              <a:rPr lang="he-IL" err="1">
                <a:latin typeface="Lato"/>
              </a:rPr>
              <a:t>able</a:t>
            </a:r>
            <a:r>
              <a:rPr lang="he-IL">
                <a:latin typeface="Lato"/>
              </a:rPr>
              <a:t> </a:t>
            </a:r>
            <a:r>
              <a:rPr lang="he-IL" err="1">
                <a:latin typeface="Lato"/>
              </a:rPr>
              <a:t>to</a:t>
            </a:r>
            <a:r>
              <a:rPr lang="he-IL">
                <a:latin typeface="Lato"/>
              </a:rPr>
              <a:t> </a:t>
            </a:r>
            <a:r>
              <a:rPr lang="he-IL" err="1">
                <a:latin typeface="Lato"/>
              </a:rPr>
              <a:t>get</a:t>
            </a:r>
            <a:r>
              <a:rPr lang="he-IL">
                <a:latin typeface="Lato"/>
              </a:rPr>
              <a:t> a </a:t>
            </a:r>
            <a:r>
              <a:rPr lang="he-IL" err="1">
                <a:latin typeface="Lato"/>
              </a:rPr>
              <a:t>feeling</a:t>
            </a:r>
            <a:r>
              <a:rPr lang="he-IL">
                <a:latin typeface="Lato"/>
              </a:rPr>
              <a:t> </a:t>
            </a:r>
            <a:r>
              <a:rPr lang="he-IL" err="1">
                <a:latin typeface="Lato"/>
              </a:rPr>
              <a:t>that</a:t>
            </a:r>
            <a:r>
              <a:rPr lang="he-IL">
                <a:latin typeface="Lato"/>
              </a:rPr>
              <a:t> </a:t>
            </a:r>
            <a:r>
              <a:rPr lang="he-IL" err="1">
                <a:latin typeface="Lato"/>
              </a:rPr>
              <a:t>indeed</a:t>
            </a:r>
            <a:r>
              <a:rPr lang="he-IL">
                <a:latin typeface="Lato"/>
              </a:rPr>
              <a:t> </a:t>
            </a:r>
            <a:r>
              <a:rPr lang="he-IL" err="1">
                <a:latin typeface="Lato"/>
              </a:rPr>
              <a:t>the</a:t>
            </a:r>
            <a:r>
              <a:rPr lang="he-IL">
                <a:latin typeface="Lato"/>
              </a:rPr>
              <a:t> </a:t>
            </a:r>
            <a:r>
              <a:rPr lang="he-IL" err="1">
                <a:latin typeface="Lato"/>
              </a:rPr>
              <a:t>parameters</a:t>
            </a:r>
            <a:r>
              <a:rPr lang="he-IL">
                <a:latin typeface="Lato"/>
              </a:rPr>
              <a:t> </a:t>
            </a:r>
            <a:r>
              <a:rPr lang="he-IL" err="1">
                <a:latin typeface="Lato"/>
              </a:rPr>
              <a:t>we</a:t>
            </a:r>
            <a:r>
              <a:rPr lang="he-IL">
                <a:latin typeface="Lato"/>
              </a:rPr>
              <a:t> </a:t>
            </a:r>
            <a:r>
              <a:rPr lang="he-IL" err="1">
                <a:latin typeface="Lato"/>
              </a:rPr>
              <a:t>took</a:t>
            </a:r>
            <a:r>
              <a:rPr lang="he-IL">
                <a:latin typeface="Lato"/>
              </a:rPr>
              <a:t> </a:t>
            </a:r>
            <a:r>
              <a:rPr lang="he-IL" err="1">
                <a:latin typeface="Lato"/>
              </a:rPr>
              <a:t>can</a:t>
            </a:r>
            <a:r>
              <a:rPr lang="he-IL">
                <a:latin typeface="Lato"/>
              </a:rPr>
              <a:t> </a:t>
            </a:r>
            <a:r>
              <a:rPr lang="he-IL" err="1">
                <a:latin typeface="Lato"/>
              </a:rPr>
              <a:t>indicate</a:t>
            </a:r>
            <a:r>
              <a:rPr lang="he-IL">
                <a:latin typeface="Lato"/>
              </a:rPr>
              <a:t> </a:t>
            </a:r>
            <a:r>
              <a:rPr lang="he-IL" err="1">
                <a:latin typeface="Lato"/>
              </a:rPr>
              <a:t>whether</a:t>
            </a:r>
            <a:r>
              <a:rPr lang="he-IL">
                <a:latin typeface="Lato"/>
              </a:rPr>
              <a:t> a </a:t>
            </a:r>
            <a:r>
              <a:rPr lang="he-IL" err="1">
                <a:latin typeface="Lato"/>
              </a:rPr>
              <a:t>player</a:t>
            </a:r>
            <a:r>
              <a:rPr lang="he-IL">
                <a:latin typeface="Lato"/>
              </a:rPr>
              <a:t> </a:t>
            </a:r>
            <a:r>
              <a:rPr lang="he-IL" err="1">
                <a:latin typeface="Lato"/>
              </a:rPr>
              <a:t>is</a:t>
            </a:r>
            <a:r>
              <a:rPr lang="he-IL">
                <a:latin typeface="Lato"/>
              </a:rPr>
              <a:t> </a:t>
            </a:r>
            <a:r>
              <a:rPr lang="he-IL" err="1">
                <a:latin typeface="Lato"/>
              </a:rPr>
              <a:t>indeed</a:t>
            </a:r>
            <a:r>
              <a:rPr lang="he-IL">
                <a:latin typeface="Lato"/>
              </a:rPr>
              <a:t> </a:t>
            </a:r>
            <a:r>
              <a:rPr lang="he-IL" err="1">
                <a:latin typeface="Lato"/>
              </a:rPr>
              <a:t>an</a:t>
            </a:r>
            <a:r>
              <a:rPr lang="he-IL">
                <a:latin typeface="Lato"/>
              </a:rPr>
              <a:t> ALL STAR</a:t>
            </a:r>
          </a:p>
        </p:txBody>
      </p:sp>
      <p:sp>
        <p:nvSpPr>
          <p:cNvPr id="3" name="מציין מיקום טקסט 2">
            <a:extLst>
              <a:ext uri="{FF2B5EF4-FFF2-40B4-BE49-F238E27FC236}">
                <a16:creationId xmlns:a16="http://schemas.microsoft.com/office/drawing/2014/main" id="{23A5012F-7164-3974-B99C-10759CCE4AB0}"/>
              </a:ext>
            </a:extLst>
          </p:cNvPr>
          <p:cNvSpPr>
            <a:spLocks noGrp="1"/>
          </p:cNvSpPr>
          <p:nvPr>
            <p:ph type="body" idx="1"/>
          </p:nvPr>
        </p:nvSpPr>
        <p:spPr>
          <a:xfrm>
            <a:off x="3842036" y="2683336"/>
            <a:ext cx="7038900" cy="2911200"/>
          </a:xfrm>
        </p:spPr>
        <p:txBody>
          <a:bodyPr/>
          <a:lstStyle/>
          <a:p>
            <a:pPr marL="146050" indent="0">
              <a:lnSpc>
                <a:spcPct val="114999"/>
              </a:lnSpc>
              <a:buNone/>
            </a:pPr>
            <a:r>
              <a:rPr lang="he-IL" sz="2200" err="1"/>
              <a:t>It's</a:t>
            </a:r>
            <a:r>
              <a:rPr lang="he-IL" sz="2200"/>
              <a:t> </a:t>
            </a:r>
            <a:r>
              <a:rPr lang="he-IL" sz="2200" err="1"/>
              <a:t>time</a:t>
            </a:r>
            <a:r>
              <a:rPr lang="he-IL" sz="2200"/>
              <a:t> </a:t>
            </a:r>
            <a:r>
              <a:rPr lang="he-IL" sz="2200" err="1"/>
              <a:t>for</a:t>
            </a:r>
            <a:r>
              <a:rPr lang="he-IL" sz="2200"/>
              <a:t> </a:t>
            </a:r>
            <a:r>
              <a:rPr lang="he-IL" sz="2200" err="1"/>
              <a:t>machine</a:t>
            </a:r>
            <a:r>
              <a:rPr lang="he-IL" sz="2200"/>
              <a:t> </a:t>
            </a:r>
            <a:r>
              <a:rPr lang="he-IL" sz="2200" err="1"/>
              <a:t>learning</a:t>
            </a:r>
            <a:r>
              <a:rPr lang="he-IL" sz="2200"/>
              <a:t>....</a:t>
            </a:r>
          </a:p>
        </p:txBody>
      </p:sp>
    </p:spTree>
    <p:extLst>
      <p:ext uri="{BB962C8B-B14F-4D97-AF65-F5344CB8AC3E}">
        <p14:creationId xmlns:p14="http://schemas.microsoft.com/office/powerpoint/2010/main" val="51568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8D979D0-0385-58BF-8F3D-864A35FDAF3C}"/>
              </a:ext>
            </a:extLst>
          </p:cNvPr>
          <p:cNvSpPr>
            <a:spLocks noGrp="1"/>
          </p:cNvSpPr>
          <p:nvPr>
            <p:ph type="title"/>
          </p:nvPr>
        </p:nvSpPr>
        <p:spPr>
          <a:xfrm>
            <a:off x="1059375" y="1502732"/>
            <a:ext cx="7038900" cy="914100"/>
          </a:xfrm>
        </p:spPr>
        <p:txBody>
          <a:bodyPr/>
          <a:lstStyle/>
          <a:p>
            <a:pPr algn="ctr"/>
            <a:r>
              <a:rPr lang="he-IL" sz="3200" err="1">
                <a:latin typeface="Consolas"/>
              </a:rPr>
              <a:t>Machine</a:t>
            </a:r>
            <a:r>
              <a:rPr lang="he-IL" sz="3200">
                <a:latin typeface="Consolas"/>
              </a:rPr>
              <a:t> </a:t>
            </a:r>
            <a:r>
              <a:rPr lang="he-IL" sz="3200" err="1">
                <a:latin typeface="Consolas"/>
              </a:rPr>
              <a:t>Learning</a:t>
            </a:r>
            <a:endParaRPr lang="he-IL" sz="3200">
              <a:latin typeface="Consolas"/>
            </a:endParaRPr>
          </a:p>
        </p:txBody>
      </p:sp>
      <p:sp>
        <p:nvSpPr>
          <p:cNvPr id="5" name="מלבן 4">
            <a:extLst>
              <a:ext uri="{FF2B5EF4-FFF2-40B4-BE49-F238E27FC236}">
                <a16:creationId xmlns:a16="http://schemas.microsoft.com/office/drawing/2014/main" id="{D8ED4CDF-AF22-01E9-F1CA-5104DBB7E3F2}"/>
              </a:ext>
            </a:extLst>
          </p:cNvPr>
          <p:cNvSpPr/>
          <p:nvPr/>
        </p:nvSpPr>
        <p:spPr>
          <a:xfrm>
            <a:off x="3388178" y="2932339"/>
            <a:ext cx="2374446"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1" anchor="ctr"/>
          <a:lstStyle/>
          <a:p>
            <a:pPr algn="ctr"/>
            <a:r>
              <a:rPr lang="he-IL" sz="7200">
                <a:solidFill>
                  <a:schemeClr val="accent2">
                    <a:lumMod val="75000"/>
                  </a:schemeClr>
                </a:solidFill>
                <a:latin typeface="Consolas"/>
                <a:cs typeface="Arial"/>
              </a:rPr>
              <a:t>4</a:t>
            </a:r>
          </a:p>
        </p:txBody>
      </p:sp>
      <p:sp>
        <p:nvSpPr>
          <p:cNvPr id="6" name="תיבת טקסט 5">
            <a:extLst>
              <a:ext uri="{FF2B5EF4-FFF2-40B4-BE49-F238E27FC236}">
                <a16:creationId xmlns:a16="http://schemas.microsoft.com/office/drawing/2014/main" id="{533730A8-AAAA-FC1E-D7AD-122FD0E2F527}"/>
              </a:ext>
            </a:extLst>
          </p:cNvPr>
          <p:cNvSpPr txBox="1"/>
          <p:nvPr/>
        </p:nvSpPr>
        <p:spPr>
          <a:xfrm>
            <a:off x="1707695" y="2027464"/>
            <a:ext cx="5730307" cy="769441"/>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pPr algn="ctr"/>
            <a:r>
              <a:rPr lang="he-IL" sz="2200" err="1">
                <a:solidFill>
                  <a:schemeClr val="bg1"/>
                </a:solidFill>
                <a:latin typeface="Consolas"/>
              </a:rPr>
              <a:t>Analyzing</a:t>
            </a:r>
            <a:r>
              <a:rPr lang="he-IL" sz="2200">
                <a:solidFill>
                  <a:schemeClr val="bg1"/>
                </a:solidFill>
                <a:latin typeface="Consolas"/>
              </a:rPr>
              <a:t> </a:t>
            </a:r>
            <a:r>
              <a:rPr lang="he-IL" sz="2200" err="1">
                <a:solidFill>
                  <a:schemeClr val="bg1"/>
                </a:solidFill>
                <a:latin typeface="Consolas"/>
              </a:rPr>
              <a:t>the</a:t>
            </a:r>
            <a:r>
              <a:rPr lang="he-IL" sz="2200">
                <a:solidFill>
                  <a:schemeClr val="bg1"/>
                </a:solidFill>
                <a:latin typeface="Consolas"/>
              </a:rPr>
              <a:t> </a:t>
            </a:r>
            <a:r>
              <a:rPr lang="he-IL" sz="2200" err="1">
                <a:solidFill>
                  <a:schemeClr val="bg1"/>
                </a:solidFill>
                <a:latin typeface="Consolas"/>
              </a:rPr>
              <a:t>information</a:t>
            </a:r>
            <a:r>
              <a:rPr lang="he-IL" sz="2200">
                <a:solidFill>
                  <a:schemeClr val="bg1"/>
                </a:solidFill>
                <a:latin typeface="Consolas"/>
              </a:rPr>
              <a:t> </a:t>
            </a:r>
            <a:r>
              <a:rPr lang="he-IL" sz="2200" err="1">
                <a:solidFill>
                  <a:schemeClr val="bg1"/>
                </a:solidFill>
                <a:latin typeface="Consolas"/>
              </a:rPr>
              <a:t>by</a:t>
            </a:r>
            <a:r>
              <a:rPr lang="he-IL" sz="2200">
                <a:solidFill>
                  <a:schemeClr val="bg1"/>
                </a:solidFill>
                <a:latin typeface="Consolas"/>
              </a:rPr>
              <a:t> </a:t>
            </a:r>
            <a:r>
              <a:rPr lang="he-IL" sz="2200" err="1">
                <a:solidFill>
                  <a:schemeClr val="bg1"/>
                </a:solidFill>
                <a:latin typeface="Consolas"/>
              </a:rPr>
              <a:t>training</a:t>
            </a:r>
            <a:r>
              <a:rPr lang="he-IL" sz="2200">
                <a:solidFill>
                  <a:schemeClr val="bg1"/>
                </a:solidFill>
                <a:latin typeface="Consolas"/>
              </a:rPr>
              <a:t> </a:t>
            </a:r>
            <a:r>
              <a:rPr lang="he-IL" sz="2200" err="1">
                <a:solidFill>
                  <a:schemeClr val="bg1"/>
                </a:solidFill>
                <a:latin typeface="Consolas"/>
              </a:rPr>
              <a:t>models</a:t>
            </a:r>
            <a:r>
              <a:rPr lang="he-IL" sz="2200">
                <a:solidFill>
                  <a:schemeClr val="bg1"/>
                </a:solidFill>
                <a:latin typeface="Consolas"/>
              </a:rPr>
              <a:t> </a:t>
            </a:r>
            <a:r>
              <a:rPr lang="he-IL" sz="2200" err="1">
                <a:solidFill>
                  <a:schemeClr val="bg1"/>
                </a:solidFill>
                <a:latin typeface="Consolas"/>
              </a:rPr>
              <a:t>and</a:t>
            </a:r>
            <a:r>
              <a:rPr lang="he-IL" sz="2200">
                <a:solidFill>
                  <a:schemeClr val="bg1"/>
                </a:solidFill>
                <a:latin typeface="Consolas"/>
              </a:rPr>
              <a:t> </a:t>
            </a:r>
            <a:r>
              <a:rPr lang="he-IL" sz="2200" err="1">
                <a:solidFill>
                  <a:schemeClr val="bg1"/>
                </a:solidFill>
                <a:latin typeface="Consolas"/>
              </a:rPr>
              <a:t>checking</a:t>
            </a:r>
            <a:r>
              <a:rPr lang="he-IL" sz="2200">
                <a:solidFill>
                  <a:schemeClr val="bg1"/>
                </a:solidFill>
                <a:latin typeface="Consolas"/>
              </a:rPr>
              <a:t> </a:t>
            </a:r>
            <a:r>
              <a:rPr lang="he-IL" sz="2200" err="1">
                <a:solidFill>
                  <a:schemeClr val="bg1"/>
                </a:solidFill>
                <a:latin typeface="Consolas"/>
              </a:rPr>
              <a:t>their</a:t>
            </a:r>
            <a:r>
              <a:rPr lang="he-IL" sz="2200">
                <a:solidFill>
                  <a:schemeClr val="bg1"/>
                </a:solidFill>
                <a:latin typeface="Consolas"/>
              </a:rPr>
              <a:t> </a:t>
            </a:r>
            <a:r>
              <a:rPr lang="he-IL" sz="2200" err="1">
                <a:solidFill>
                  <a:schemeClr val="bg1"/>
                </a:solidFill>
                <a:latin typeface="Consolas"/>
              </a:rPr>
              <a:t>accuracy</a:t>
            </a:r>
            <a:endParaRPr lang="he-IL" sz="2200">
              <a:solidFill>
                <a:schemeClr val="bg1"/>
              </a:solidFill>
              <a:latin typeface="Consolas"/>
            </a:endParaRPr>
          </a:p>
        </p:txBody>
      </p:sp>
    </p:spTree>
    <p:extLst>
      <p:ext uri="{BB962C8B-B14F-4D97-AF65-F5344CB8AC3E}">
        <p14:creationId xmlns:p14="http://schemas.microsoft.com/office/powerpoint/2010/main" val="527410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E361F-291B-1441-3EE7-397776F12D8F}"/>
              </a:ext>
            </a:extLst>
          </p:cNvPr>
          <p:cNvSpPr>
            <a:spLocks noGrp="1"/>
          </p:cNvSpPr>
          <p:nvPr>
            <p:ph type="title"/>
          </p:nvPr>
        </p:nvSpPr>
        <p:spPr/>
        <p:txBody>
          <a:bodyPr/>
          <a:lstStyle/>
          <a:p>
            <a:r>
              <a:rPr lang="en-US"/>
              <a:t>Linear Regression - ML</a:t>
            </a:r>
          </a:p>
        </p:txBody>
      </p:sp>
      <p:sp>
        <p:nvSpPr>
          <p:cNvPr id="3" name="Text Placeholder 2">
            <a:extLst>
              <a:ext uri="{FF2B5EF4-FFF2-40B4-BE49-F238E27FC236}">
                <a16:creationId xmlns:a16="http://schemas.microsoft.com/office/drawing/2014/main" id="{4A581C7D-DBFA-8A8A-D673-830B5C7562B3}"/>
              </a:ext>
            </a:extLst>
          </p:cNvPr>
          <p:cNvSpPr>
            <a:spLocks noGrp="1"/>
          </p:cNvSpPr>
          <p:nvPr>
            <p:ph type="body" idx="1"/>
          </p:nvPr>
        </p:nvSpPr>
        <p:spPr/>
        <p:txBody>
          <a:bodyPr/>
          <a:lstStyle/>
          <a:p>
            <a:r>
              <a:rPr lang="en-US"/>
              <a:t>After the EDA part, we wanted to prove the intended connections. The first module we execute was the Linear Regression module with two features: FGA – Field Goals Attempts and FGM – Field Goals Made.</a:t>
            </a:r>
          </a:p>
          <a:p>
            <a:pPr>
              <a:lnSpc>
                <a:spcPct val="114999"/>
              </a:lnSpc>
            </a:pPr>
            <a:endParaRPr lang="en-US"/>
          </a:p>
          <a:p>
            <a:pPr>
              <a:lnSpc>
                <a:spcPct val="114999"/>
              </a:lnSpc>
            </a:pPr>
            <a:r>
              <a:rPr lang="en-US"/>
              <a:t>This Module was important because in the EDA section we clearly see that All-Star players consistently manage to attempts more field goals and also made more field goals and so we wanted to prove this linear module.</a:t>
            </a:r>
          </a:p>
        </p:txBody>
      </p:sp>
      <p:pic>
        <p:nvPicPr>
          <p:cNvPr id="4" name="Picture 4" descr="Chart, scatter chart&#10;&#10;Description automatically generated">
            <a:extLst>
              <a:ext uri="{FF2B5EF4-FFF2-40B4-BE49-F238E27FC236}">
                <a16:creationId xmlns:a16="http://schemas.microsoft.com/office/drawing/2014/main" id="{16B68C5D-A123-E2FB-75CF-521E6D8D559D}"/>
              </a:ext>
            </a:extLst>
          </p:cNvPr>
          <p:cNvPicPr>
            <a:picLocks noChangeAspect="1"/>
          </p:cNvPicPr>
          <p:nvPr/>
        </p:nvPicPr>
        <p:blipFill>
          <a:blip r:embed="rId2"/>
          <a:stretch>
            <a:fillRect/>
          </a:stretch>
        </p:blipFill>
        <p:spPr>
          <a:xfrm>
            <a:off x="5291254" y="3097126"/>
            <a:ext cx="2743200" cy="1904320"/>
          </a:xfrm>
          <a:prstGeom prst="rect">
            <a:avLst/>
          </a:prstGeom>
        </p:spPr>
      </p:pic>
    </p:spTree>
    <p:extLst>
      <p:ext uri="{BB962C8B-B14F-4D97-AF65-F5344CB8AC3E}">
        <p14:creationId xmlns:p14="http://schemas.microsoft.com/office/powerpoint/2010/main" val="1944136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CF8FD-D399-82ED-B9F1-963CFAEDF1C3}"/>
              </a:ext>
            </a:extLst>
          </p:cNvPr>
          <p:cNvSpPr>
            <a:spLocks noGrp="1"/>
          </p:cNvSpPr>
          <p:nvPr>
            <p:ph type="title"/>
          </p:nvPr>
        </p:nvSpPr>
        <p:spPr/>
        <p:txBody>
          <a:bodyPr/>
          <a:lstStyle/>
          <a:p>
            <a:r>
              <a:rPr lang="en-US"/>
              <a:t>Linear Regression - Results</a:t>
            </a:r>
          </a:p>
        </p:txBody>
      </p:sp>
      <p:sp>
        <p:nvSpPr>
          <p:cNvPr id="3" name="Text Placeholder 2">
            <a:extLst>
              <a:ext uri="{FF2B5EF4-FFF2-40B4-BE49-F238E27FC236}">
                <a16:creationId xmlns:a16="http://schemas.microsoft.com/office/drawing/2014/main" id="{351955E5-AC55-F4F2-0E21-6445C79B28B5}"/>
              </a:ext>
            </a:extLst>
          </p:cNvPr>
          <p:cNvSpPr>
            <a:spLocks noGrp="1"/>
          </p:cNvSpPr>
          <p:nvPr>
            <p:ph type="body" idx="1"/>
          </p:nvPr>
        </p:nvSpPr>
        <p:spPr/>
        <p:txBody>
          <a:bodyPr/>
          <a:lstStyle/>
          <a:p>
            <a:pPr marL="146050" indent="0">
              <a:buNone/>
            </a:pPr>
            <a:r>
              <a:rPr lang="en-US"/>
              <a:t>Linear Regression Module                           The connection is clear    </a:t>
            </a:r>
          </a:p>
        </p:txBody>
      </p:sp>
      <p:pic>
        <p:nvPicPr>
          <p:cNvPr id="4" name="Picture 4" descr="Chart, scatter chart&#10;&#10;Description automatically generated">
            <a:extLst>
              <a:ext uri="{FF2B5EF4-FFF2-40B4-BE49-F238E27FC236}">
                <a16:creationId xmlns:a16="http://schemas.microsoft.com/office/drawing/2014/main" id="{286FBE80-0A06-6494-ADE1-7E28848AC47B}"/>
              </a:ext>
            </a:extLst>
          </p:cNvPr>
          <p:cNvPicPr>
            <a:picLocks noChangeAspect="1"/>
          </p:cNvPicPr>
          <p:nvPr/>
        </p:nvPicPr>
        <p:blipFill>
          <a:blip r:embed="rId2"/>
          <a:stretch>
            <a:fillRect/>
          </a:stretch>
        </p:blipFill>
        <p:spPr>
          <a:xfrm>
            <a:off x="1297723" y="2280387"/>
            <a:ext cx="3015010" cy="2095112"/>
          </a:xfrm>
          <a:prstGeom prst="rect">
            <a:avLst/>
          </a:prstGeom>
        </p:spPr>
      </p:pic>
      <p:pic>
        <p:nvPicPr>
          <p:cNvPr id="5" name="Picture 5" descr="Text&#10;&#10;Description automatically generated">
            <a:extLst>
              <a:ext uri="{FF2B5EF4-FFF2-40B4-BE49-F238E27FC236}">
                <a16:creationId xmlns:a16="http://schemas.microsoft.com/office/drawing/2014/main" id="{A0B16855-053C-A5CF-7355-36693DE1B48B}"/>
              </a:ext>
            </a:extLst>
          </p:cNvPr>
          <p:cNvPicPr>
            <a:picLocks noChangeAspect="1"/>
          </p:cNvPicPr>
          <p:nvPr/>
        </p:nvPicPr>
        <p:blipFill>
          <a:blip r:embed="rId3"/>
          <a:stretch>
            <a:fillRect/>
          </a:stretch>
        </p:blipFill>
        <p:spPr>
          <a:xfrm>
            <a:off x="4315522" y="2278549"/>
            <a:ext cx="4325279" cy="1011542"/>
          </a:xfrm>
          <a:prstGeom prst="rect">
            <a:avLst/>
          </a:prstGeom>
        </p:spPr>
      </p:pic>
    </p:spTree>
    <p:extLst>
      <p:ext uri="{BB962C8B-B14F-4D97-AF65-F5344CB8AC3E}">
        <p14:creationId xmlns:p14="http://schemas.microsoft.com/office/powerpoint/2010/main" val="4037262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C251-EC4B-F8C9-4B13-D25EDCCDA075}"/>
              </a:ext>
            </a:extLst>
          </p:cNvPr>
          <p:cNvSpPr>
            <a:spLocks noGrp="1"/>
          </p:cNvSpPr>
          <p:nvPr>
            <p:ph type="title"/>
          </p:nvPr>
        </p:nvSpPr>
        <p:spPr/>
        <p:txBody>
          <a:bodyPr/>
          <a:lstStyle/>
          <a:p>
            <a:r>
              <a:rPr lang="en-US"/>
              <a:t>Linear Regression – Part 2</a:t>
            </a:r>
          </a:p>
        </p:txBody>
      </p:sp>
      <p:sp>
        <p:nvSpPr>
          <p:cNvPr id="3" name="Text Placeholder 2">
            <a:extLst>
              <a:ext uri="{FF2B5EF4-FFF2-40B4-BE49-F238E27FC236}">
                <a16:creationId xmlns:a16="http://schemas.microsoft.com/office/drawing/2014/main" id="{05A71B0A-733F-E9BC-8647-13C78E156E32}"/>
              </a:ext>
            </a:extLst>
          </p:cNvPr>
          <p:cNvSpPr>
            <a:spLocks noGrp="1"/>
          </p:cNvSpPr>
          <p:nvPr>
            <p:ph type="body" idx="1"/>
          </p:nvPr>
        </p:nvSpPr>
        <p:spPr/>
        <p:txBody>
          <a:bodyPr/>
          <a:lstStyle/>
          <a:p>
            <a:r>
              <a:rPr lang="en-US"/>
              <a:t>In the next module we wanted to combine a few modules to one.</a:t>
            </a:r>
          </a:p>
          <a:p>
            <a:pPr>
              <a:lnSpc>
                <a:spcPct val="114999"/>
              </a:lnSpc>
            </a:pPr>
            <a:endParaRPr lang="en-US"/>
          </a:p>
          <a:p>
            <a:pPr>
              <a:lnSpc>
                <a:spcPct val="114999"/>
              </a:lnSpc>
            </a:pPr>
            <a:r>
              <a:rPr lang="en-US"/>
              <a:t>We created 3 linear modules for Assist vs Minutes, Steals vs Minutes and Blocks vs Minutes. The idea was to check these 3 features pre minutes together because they all consider as side-features and not important one.</a:t>
            </a:r>
          </a:p>
          <a:p>
            <a:pPr>
              <a:lnSpc>
                <a:spcPct val="114999"/>
              </a:lnSpc>
            </a:pPr>
            <a:endParaRPr lang="en-US"/>
          </a:p>
          <a:p>
            <a:pPr>
              <a:lnSpc>
                <a:spcPct val="114999"/>
              </a:lnSpc>
            </a:pPr>
            <a:r>
              <a:rPr lang="en-US"/>
              <a:t>These features doesn't draw attention usually, therefore we wanted to give it a chance and find something special</a:t>
            </a:r>
          </a:p>
        </p:txBody>
      </p:sp>
    </p:spTree>
    <p:extLst>
      <p:ext uri="{BB962C8B-B14F-4D97-AF65-F5344CB8AC3E}">
        <p14:creationId xmlns:p14="http://schemas.microsoft.com/office/powerpoint/2010/main" val="7537342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38C34-4A59-2C1F-C293-5339B9DD0048}"/>
              </a:ext>
            </a:extLst>
          </p:cNvPr>
          <p:cNvSpPr>
            <a:spLocks noGrp="1"/>
          </p:cNvSpPr>
          <p:nvPr>
            <p:ph type="title"/>
          </p:nvPr>
        </p:nvSpPr>
        <p:spPr/>
        <p:txBody>
          <a:bodyPr/>
          <a:lstStyle/>
          <a:p>
            <a:r>
              <a:rPr lang="en-US"/>
              <a:t>Linear Regression – Part 2 Results</a:t>
            </a:r>
          </a:p>
        </p:txBody>
      </p:sp>
      <p:sp>
        <p:nvSpPr>
          <p:cNvPr id="3" name="Text Placeholder 2">
            <a:extLst>
              <a:ext uri="{FF2B5EF4-FFF2-40B4-BE49-F238E27FC236}">
                <a16:creationId xmlns:a16="http://schemas.microsoft.com/office/drawing/2014/main" id="{FF110977-AE84-3D50-E9FF-F0468368942D}"/>
              </a:ext>
            </a:extLst>
          </p:cNvPr>
          <p:cNvSpPr>
            <a:spLocks noGrp="1"/>
          </p:cNvSpPr>
          <p:nvPr>
            <p:ph type="body" idx="1"/>
          </p:nvPr>
        </p:nvSpPr>
        <p:spPr>
          <a:xfrm>
            <a:off x="1053568" y="1072715"/>
            <a:ext cx="7617369" cy="3287553"/>
          </a:xfrm>
        </p:spPr>
        <p:txBody>
          <a:bodyPr/>
          <a:lstStyle/>
          <a:p>
            <a:r>
              <a:rPr lang="en-US"/>
              <a:t>As we can see from the graph and the numbers, we didn't manage to find connection between the 3 features </a:t>
            </a:r>
          </a:p>
        </p:txBody>
      </p:sp>
      <p:pic>
        <p:nvPicPr>
          <p:cNvPr id="4" name="Picture 4" descr="Chart, scatter chart&#10;&#10;Description automatically generated">
            <a:extLst>
              <a:ext uri="{FF2B5EF4-FFF2-40B4-BE49-F238E27FC236}">
                <a16:creationId xmlns:a16="http://schemas.microsoft.com/office/drawing/2014/main" id="{E3873062-5A9A-4E92-19A3-134C8D7D1C25}"/>
              </a:ext>
            </a:extLst>
          </p:cNvPr>
          <p:cNvPicPr>
            <a:picLocks noChangeAspect="1"/>
          </p:cNvPicPr>
          <p:nvPr/>
        </p:nvPicPr>
        <p:blipFill>
          <a:blip r:embed="rId2"/>
          <a:stretch>
            <a:fillRect/>
          </a:stretch>
        </p:blipFill>
        <p:spPr>
          <a:xfrm>
            <a:off x="335930" y="2394095"/>
            <a:ext cx="3412273" cy="2362529"/>
          </a:xfrm>
          <a:prstGeom prst="rect">
            <a:avLst/>
          </a:prstGeom>
        </p:spPr>
      </p:pic>
      <p:pic>
        <p:nvPicPr>
          <p:cNvPr id="6" name="Picture 6" descr="&#10;&#10;Description automatically generated">
            <a:extLst>
              <a:ext uri="{FF2B5EF4-FFF2-40B4-BE49-F238E27FC236}">
                <a16:creationId xmlns:a16="http://schemas.microsoft.com/office/drawing/2014/main" id="{55521CB4-B274-BFA3-C8CB-4AF84DE3AA94}"/>
              </a:ext>
            </a:extLst>
          </p:cNvPr>
          <p:cNvPicPr>
            <a:picLocks noChangeAspect="1"/>
          </p:cNvPicPr>
          <p:nvPr/>
        </p:nvPicPr>
        <p:blipFill>
          <a:blip r:embed="rId3"/>
          <a:stretch>
            <a:fillRect/>
          </a:stretch>
        </p:blipFill>
        <p:spPr>
          <a:xfrm>
            <a:off x="3749099" y="3550392"/>
            <a:ext cx="5301010" cy="1193536"/>
          </a:xfrm>
          <a:prstGeom prst="rect">
            <a:avLst/>
          </a:prstGeom>
        </p:spPr>
      </p:pic>
    </p:spTree>
    <p:extLst>
      <p:ext uri="{BB962C8B-B14F-4D97-AF65-F5344CB8AC3E}">
        <p14:creationId xmlns:p14="http://schemas.microsoft.com/office/powerpoint/2010/main" val="3000500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algn="ctr"/>
            <a:r>
              <a:rPr lang="he-IL" sz="3100" err="1"/>
              <a:t>The</a:t>
            </a:r>
            <a:r>
              <a:rPr lang="he-IL" sz="3100"/>
              <a:t> ALL STAR </a:t>
            </a:r>
            <a:r>
              <a:rPr lang="he-IL" sz="3100" err="1"/>
              <a:t>Game</a:t>
            </a:r>
          </a:p>
        </p:txBody>
      </p:sp>
      <p:sp>
        <p:nvSpPr>
          <p:cNvPr id="2" name="תיבת טקסט 1">
            <a:extLst>
              <a:ext uri="{FF2B5EF4-FFF2-40B4-BE49-F238E27FC236}">
                <a16:creationId xmlns:a16="http://schemas.microsoft.com/office/drawing/2014/main" id="{DD0BC154-C1D6-B363-7831-FBF600AC05F7}"/>
              </a:ext>
            </a:extLst>
          </p:cNvPr>
          <p:cNvSpPr txBox="1"/>
          <p:nvPr/>
        </p:nvSpPr>
        <p:spPr>
          <a:xfrm>
            <a:off x="624227" y="1768929"/>
            <a:ext cx="7903027" cy="1600438"/>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r>
              <a:rPr lang="af-ZA">
                <a:solidFill>
                  <a:schemeClr val="bg1"/>
                </a:solidFill>
                <a:latin typeface="Lato"/>
              </a:rPr>
              <a:t>In </a:t>
            </a:r>
            <a:r>
              <a:rPr lang="af-ZA" err="1">
                <a:solidFill>
                  <a:schemeClr val="bg1"/>
                </a:solidFill>
                <a:latin typeface="Lato"/>
              </a:rPr>
              <a:t>the</a:t>
            </a:r>
            <a:r>
              <a:rPr lang="af-ZA">
                <a:solidFill>
                  <a:schemeClr val="bg1"/>
                </a:solidFill>
                <a:latin typeface="Lato"/>
              </a:rPr>
              <a:t> NBA </a:t>
            </a:r>
            <a:r>
              <a:rPr lang="af-ZA" err="1">
                <a:solidFill>
                  <a:schemeClr val="bg1"/>
                </a:solidFill>
                <a:latin typeface="Lato"/>
              </a:rPr>
              <a:t>league</a:t>
            </a:r>
            <a:r>
              <a:rPr lang="af-ZA">
                <a:solidFill>
                  <a:schemeClr val="bg1"/>
                </a:solidFill>
                <a:latin typeface="Lato"/>
              </a:rPr>
              <a:t> </a:t>
            </a:r>
            <a:r>
              <a:rPr lang="af-ZA" err="1">
                <a:solidFill>
                  <a:schemeClr val="bg1"/>
                </a:solidFill>
                <a:latin typeface="Lato"/>
              </a:rPr>
              <a:t>there</a:t>
            </a:r>
            <a:r>
              <a:rPr lang="af-ZA">
                <a:solidFill>
                  <a:schemeClr val="bg1"/>
                </a:solidFill>
                <a:latin typeface="Lato"/>
              </a:rPr>
              <a:t> are </a:t>
            </a:r>
            <a:r>
              <a:rPr lang="af-ZA" err="1">
                <a:solidFill>
                  <a:schemeClr val="bg1"/>
                </a:solidFill>
                <a:latin typeface="Lato"/>
              </a:rPr>
              <a:t>special</a:t>
            </a:r>
            <a:r>
              <a:rPr lang="af-ZA">
                <a:solidFill>
                  <a:schemeClr val="bg1"/>
                </a:solidFill>
                <a:latin typeface="Lato"/>
              </a:rPr>
              <a:t> </a:t>
            </a:r>
            <a:r>
              <a:rPr lang="af-ZA" err="1">
                <a:solidFill>
                  <a:schemeClr val="bg1"/>
                </a:solidFill>
                <a:latin typeface="Lato"/>
              </a:rPr>
              <a:t>players</a:t>
            </a:r>
            <a:r>
              <a:rPr lang="af-ZA">
                <a:solidFill>
                  <a:schemeClr val="bg1"/>
                </a:solidFill>
                <a:latin typeface="Lato"/>
              </a:rPr>
              <a:t> </a:t>
            </a:r>
            <a:r>
              <a:rPr lang="af-ZA" err="1">
                <a:solidFill>
                  <a:schemeClr val="bg1"/>
                </a:solidFill>
                <a:latin typeface="Lato"/>
              </a:rPr>
              <a:t>with</a:t>
            </a:r>
            <a:r>
              <a:rPr lang="af-ZA">
                <a:solidFill>
                  <a:schemeClr val="bg1"/>
                </a:solidFill>
                <a:latin typeface="Lato"/>
              </a:rPr>
              <a:t> </a:t>
            </a:r>
            <a:r>
              <a:rPr lang="af-ZA" err="1">
                <a:solidFill>
                  <a:schemeClr val="bg1"/>
                </a:solidFill>
                <a:latin typeface="Lato"/>
              </a:rPr>
              <a:t>extraordinary</a:t>
            </a:r>
            <a:r>
              <a:rPr lang="af-ZA">
                <a:solidFill>
                  <a:schemeClr val="bg1"/>
                </a:solidFill>
                <a:latin typeface="Lato"/>
              </a:rPr>
              <a:t> </a:t>
            </a:r>
            <a:r>
              <a:rPr lang="af-ZA" err="1">
                <a:solidFill>
                  <a:schemeClr val="bg1"/>
                </a:solidFill>
                <a:latin typeface="Lato"/>
              </a:rPr>
              <a:t>abilities</a:t>
            </a:r>
            <a:r>
              <a:rPr lang="af-ZA">
                <a:solidFill>
                  <a:schemeClr val="bg1"/>
                </a:solidFill>
                <a:latin typeface="Lato"/>
              </a:rPr>
              <a:t>.</a:t>
            </a:r>
            <a:endParaRPr lang="he-IL">
              <a:solidFill>
                <a:schemeClr val="bg1"/>
              </a:solidFill>
              <a:latin typeface="Lato"/>
            </a:endParaRPr>
          </a:p>
          <a:p>
            <a:endParaRPr lang="af-ZA">
              <a:solidFill>
                <a:schemeClr val="bg1"/>
              </a:solidFill>
              <a:latin typeface="Lato"/>
            </a:endParaRPr>
          </a:p>
          <a:p>
            <a:r>
              <a:rPr lang="af-ZA" err="1">
                <a:solidFill>
                  <a:schemeClr val="bg1"/>
                </a:solidFill>
                <a:latin typeface="Lato"/>
              </a:rPr>
              <a:t>These</a:t>
            </a:r>
            <a:r>
              <a:rPr lang="af-ZA">
                <a:solidFill>
                  <a:schemeClr val="bg1"/>
                </a:solidFill>
                <a:latin typeface="Lato"/>
              </a:rPr>
              <a:t> </a:t>
            </a:r>
            <a:r>
              <a:rPr lang="af-ZA" err="1">
                <a:solidFill>
                  <a:schemeClr val="bg1"/>
                </a:solidFill>
                <a:latin typeface="Lato"/>
              </a:rPr>
              <a:t>players</a:t>
            </a:r>
            <a:r>
              <a:rPr lang="af-ZA">
                <a:solidFill>
                  <a:schemeClr val="bg1"/>
                </a:solidFill>
                <a:latin typeface="Lato"/>
              </a:rPr>
              <a:t> are </a:t>
            </a:r>
            <a:r>
              <a:rPr lang="af-ZA" err="1">
                <a:solidFill>
                  <a:schemeClr val="bg1"/>
                </a:solidFill>
                <a:latin typeface="Lato"/>
              </a:rPr>
              <a:t>chosen</a:t>
            </a:r>
            <a:r>
              <a:rPr lang="af-ZA">
                <a:solidFill>
                  <a:schemeClr val="bg1"/>
                </a:solidFill>
                <a:latin typeface="Lato"/>
              </a:rPr>
              <a:t> </a:t>
            </a:r>
            <a:r>
              <a:rPr lang="af-ZA" err="1">
                <a:solidFill>
                  <a:schemeClr val="bg1"/>
                </a:solidFill>
                <a:latin typeface="Lato"/>
              </a:rPr>
              <a:t>every</a:t>
            </a:r>
            <a:r>
              <a:rPr lang="af-ZA">
                <a:solidFill>
                  <a:schemeClr val="bg1"/>
                </a:solidFill>
                <a:latin typeface="Lato"/>
              </a:rPr>
              <a:t> </a:t>
            </a:r>
            <a:r>
              <a:rPr lang="af-ZA" err="1">
                <a:solidFill>
                  <a:schemeClr val="bg1"/>
                </a:solidFill>
                <a:latin typeface="Lato"/>
              </a:rPr>
              <a:t>year</a:t>
            </a:r>
            <a:r>
              <a:rPr lang="af-ZA">
                <a:solidFill>
                  <a:schemeClr val="bg1"/>
                </a:solidFill>
                <a:latin typeface="Lato"/>
              </a:rPr>
              <a:t> by a </a:t>
            </a:r>
            <a:r>
              <a:rPr lang="af-ZA" err="1">
                <a:solidFill>
                  <a:schemeClr val="bg1"/>
                </a:solidFill>
                <a:latin typeface="Lato"/>
              </a:rPr>
              <a:t>large</a:t>
            </a:r>
            <a:r>
              <a:rPr lang="af-ZA">
                <a:solidFill>
                  <a:schemeClr val="bg1"/>
                </a:solidFill>
                <a:latin typeface="Lato"/>
              </a:rPr>
              <a:t> </a:t>
            </a:r>
            <a:r>
              <a:rPr lang="af-ZA" err="1">
                <a:solidFill>
                  <a:schemeClr val="bg1"/>
                </a:solidFill>
                <a:latin typeface="Lato"/>
              </a:rPr>
              <a:t>number</a:t>
            </a:r>
            <a:r>
              <a:rPr lang="af-ZA">
                <a:solidFill>
                  <a:schemeClr val="bg1"/>
                </a:solidFill>
                <a:latin typeface="Lato"/>
              </a:rPr>
              <a:t> of </a:t>
            </a:r>
            <a:r>
              <a:rPr lang="af-ZA" err="1">
                <a:solidFill>
                  <a:schemeClr val="bg1"/>
                </a:solidFill>
                <a:latin typeface="Lato"/>
              </a:rPr>
              <a:t>criteria</a:t>
            </a:r>
            <a:r>
              <a:rPr lang="af-ZA">
                <a:solidFill>
                  <a:schemeClr val="bg1"/>
                </a:solidFill>
                <a:latin typeface="Lato"/>
              </a:rPr>
              <a:t> </a:t>
            </a:r>
            <a:r>
              <a:rPr lang="af-ZA" err="1">
                <a:solidFill>
                  <a:schemeClr val="bg1"/>
                </a:solidFill>
                <a:latin typeface="Lato"/>
              </a:rPr>
              <a:t>to</a:t>
            </a:r>
            <a:r>
              <a:rPr lang="af-ZA">
                <a:solidFill>
                  <a:schemeClr val="bg1"/>
                </a:solidFill>
                <a:latin typeface="Lato"/>
              </a:rPr>
              <a:t> </a:t>
            </a:r>
            <a:r>
              <a:rPr lang="af-ZA" err="1">
                <a:solidFill>
                  <a:schemeClr val="bg1"/>
                </a:solidFill>
                <a:latin typeface="Lato"/>
              </a:rPr>
              <a:t>be</a:t>
            </a:r>
            <a:r>
              <a:rPr lang="af-ZA">
                <a:solidFill>
                  <a:schemeClr val="bg1"/>
                </a:solidFill>
                <a:latin typeface="Lato"/>
              </a:rPr>
              <a:t> part of </a:t>
            </a:r>
            <a:r>
              <a:rPr lang="af-ZA" err="1">
                <a:solidFill>
                  <a:schemeClr val="bg1"/>
                </a:solidFill>
                <a:latin typeface="Lato"/>
              </a:rPr>
              <a:t>the</a:t>
            </a:r>
            <a:r>
              <a:rPr lang="af-ZA">
                <a:solidFill>
                  <a:schemeClr val="bg1"/>
                </a:solidFill>
                <a:latin typeface="Lato"/>
              </a:rPr>
              <a:t> </a:t>
            </a:r>
            <a:endParaRPr lang="he-IL">
              <a:solidFill>
                <a:schemeClr val="bg1"/>
              </a:solidFill>
              <a:latin typeface="Lato"/>
            </a:endParaRPr>
          </a:p>
          <a:p>
            <a:endParaRPr lang="af-ZA">
              <a:solidFill>
                <a:schemeClr val="bg1"/>
              </a:solidFill>
              <a:latin typeface="Lato"/>
            </a:endParaRPr>
          </a:p>
          <a:p>
            <a:r>
              <a:rPr lang="af-ZA">
                <a:solidFill>
                  <a:schemeClr val="bg1"/>
                </a:solidFill>
                <a:latin typeface="Lato"/>
              </a:rPr>
              <a:t>ALL STARS </a:t>
            </a:r>
            <a:r>
              <a:rPr lang="af-ZA" err="1">
                <a:solidFill>
                  <a:schemeClr val="bg1"/>
                </a:solidFill>
                <a:latin typeface="Lato"/>
              </a:rPr>
              <a:t>game</a:t>
            </a:r>
            <a:r>
              <a:rPr lang="af-ZA">
                <a:solidFill>
                  <a:schemeClr val="bg1"/>
                </a:solidFill>
                <a:latin typeface="Lato"/>
              </a:rPr>
              <a:t>, </a:t>
            </a:r>
            <a:r>
              <a:rPr lang="af-ZA" err="1">
                <a:solidFill>
                  <a:schemeClr val="bg1"/>
                </a:solidFill>
                <a:latin typeface="Lato"/>
              </a:rPr>
              <a:t>beyond</a:t>
            </a:r>
            <a:r>
              <a:rPr lang="af-ZA">
                <a:solidFill>
                  <a:schemeClr val="bg1"/>
                </a:solidFill>
                <a:latin typeface="Lato"/>
              </a:rPr>
              <a:t> </a:t>
            </a:r>
            <a:r>
              <a:rPr lang="af-ZA" err="1">
                <a:solidFill>
                  <a:schemeClr val="bg1"/>
                </a:solidFill>
                <a:latin typeface="Lato"/>
              </a:rPr>
              <a:t>fame</a:t>
            </a:r>
            <a:r>
              <a:rPr lang="af-ZA">
                <a:solidFill>
                  <a:schemeClr val="bg1"/>
                </a:solidFill>
                <a:latin typeface="Lato"/>
              </a:rPr>
              <a:t> </a:t>
            </a:r>
            <a:r>
              <a:rPr lang="af-ZA" err="1">
                <a:solidFill>
                  <a:schemeClr val="bg1"/>
                </a:solidFill>
                <a:latin typeface="Lato"/>
              </a:rPr>
              <a:t>and</a:t>
            </a:r>
            <a:r>
              <a:rPr lang="af-ZA">
                <a:solidFill>
                  <a:schemeClr val="bg1"/>
                </a:solidFill>
                <a:latin typeface="Lato"/>
              </a:rPr>
              <a:t> status, </a:t>
            </a:r>
            <a:r>
              <a:rPr lang="af-ZA" err="1">
                <a:solidFill>
                  <a:schemeClr val="bg1"/>
                </a:solidFill>
                <a:latin typeface="Lato"/>
              </a:rPr>
              <a:t>the</a:t>
            </a:r>
            <a:r>
              <a:rPr lang="af-ZA">
                <a:solidFill>
                  <a:schemeClr val="bg1"/>
                </a:solidFill>
                <a:latin typeface="Lato"/>
              </a:rPr>
              <a:t> </a:t>
            </a:r>
            <a:r>
              <a:rPr lang="af-ZA" err="1">
                <a:solidFill>
                  <a:schemeClr val="bg1"/>
                </a:solidFill>
                <a:latin typeface="Lato"/>
              </a:rPr>
              <a:t>level</a:t>
            </a:r>
            <a:r>
              <a:rPr lang="af-ZA">
                <a:solidFill>
                  <a:schemeClr val="bg1"/>
                </a:solidFill>
                <a:latin typeface="Lato"/>
              </a:rPr>
              <a:t> of </a:t>
            </a:r>
            <a:r>
              <a:rPr lang="af-ZA" err="1">
                <a:solidFill>
                  <a:schemeClr val="bg1"/>
                </a:solidFill>
                <a:latin typeface="Lato"/>
              </a:rPr>
              <a:t>extraordinary</a:t>
            </a:r>
            <a:r>
              <a:rPr lang="af-ZA">
                <a:solidFill>
                  <a:schemeClr val="bg1"/>
                </a:solidFill>
                <a:latin typeface="Lato"/>
              </a:rPr>
              <a:t> </a:t>
            </a:r>
            <a:r>
              <a:rPr lang="af-ZA" err="1">
                <a:solidFill>
                  <a:schemeClr val="bg1"/>
                </a:solidFill>
                <a:latin typeface="Lato"/>
              </a:rPr>
              <a:t>abilities</a:t>
            </a:r>
            <a:r>
              <a:rPr lang="af-ZA">
                <a:solidFill>
                  <a:schemeClr val="bg1"/>
                </a:solidFill>
                <a:latin typeface="Lato"/>
              </a:rPr>
              <a:t> of </a:t>
            </a:r>
            <a:r>
              <a:rPr lang="af-ZA" err="1">
                <a:solidFill>
                  <a:schemeClr val="bg1"/>
                </a:solidFill>
                <a:latin typeface="Lato"/>
              </a:rPr>
              <a:t>the</a:t>
            </a:r>
            <a:r>
              <a:rPr lang="af-ZA">
                <a:solidFill>
                  <a:schemeClr val="bg1"/>
                </a:solidFill>
                <a:latin typeface="Lato"/>
              </a:rPr>
              <a:t> </a:t>
            </a:r>
            <a:r>
              <a:rPr lang="af-ZA" err="1">
                <a:solidFill>
                  <a:schemeClr val="bg1"/>
                </a:solidFill>
                <a:latin typeface="Lato"/>
              </a:rPr>
              <a:t>selected</a:t>
            </a:r>
            <a:r>
              <a:rPr lang="af-ZA">
                <a:solidFill>
                  <a:schemeClr val="bg1"/>
                </a:solidFill>
                <a:latin typeface="Lato"/>
              </a:rPr>
              <a:t> </a:t>
            </a:r>
            <a:endParaRPr lang="he-IL">
              <a:solidFill>
                <a:schemeClr val="bg1"/>
              </a:solidFill>
              <a:latin typeface="Lato"/>
            </a:endParaRPr>
          </a:p>
          <a:p>
            <a:endParaRPr lang="af-ZA">
              <a:solidFill>
                <a:schemeClr val="bg1"/>
              </a:solidFill>
              <a:latin typeface="Lato"/>
            </a:endParaRPr>
          </a:p>
          <a:p>
            <a:r>
              <a:rPr lang="af-ZA" err="1">
                <a:solidFill>
                  <a:schemeClr val="bg1"/>
                </a:solidFill>
                <a:latin typeface="Lato"/>
              </a:rPr>
              <a:t>players</a:t>
            </a:r>
            <a:r>
              <a:rPr lang="af-ZA">
                <a:solidFill>
                  <a:schemeClr val="bg1"/>
                </a:solidFill>
                <a:latin typeface="Lato"/>
              </a:rPr>
              <a:t> </a:t>
            </a:r>
            <a:r>
              <a:rPr lang="af-ZA" err="1">
                <a:solidFill>
                  <a:schemeClr val="bg1"/>
                </a:solidFill>
                <a:latin typeface="Lato"/>
              </a:rPr>
              <a:t>really</a:t>
            </a:r>
            <a:r>
              <a:rPr lang="af-ZA">
                <a:solidFill>
                  <a:schemeClr val="bg1"/>
                </a:solidFill>
                <a:latin typeface="Lato"/>
              </a:rPr>
              <a:t> </a:t>
            </a:r>
            <a:r>
              <a:rPr lang="af-ZA" err="1">
                <a:solidFill>
                  <a:schemeClr val="bg1"/>
                </a:solidFill>
                <a:latin typeface="Lato"/>
              </a:rPr>
              <a:t>caught</a:t>
            </a:r>
            <a:r>
              <a:rPr lang="af-ZA">
                <a:solidFill>
                  <a:schemeClr val="bg1"/>
                </a:solidFill>
                <a:latin typeface="Lato"/>
              </a:rPr>
              <a:t> </a:t>
            </a:r>
            <a:r>
              <a:rPr lang="af-ZA" err="1">
                <a:solidFill>
                  <a:schemeClr val="bg1"/>
                </a:solidFill>
                <a:latin typeface="Lato"/>
              </a:rPr>
              <a:t>our</a:t>
            </a:r>
            <a:r>
              <a:rPr lang="af-ZA">
                <a:solidFill>
                  <a:schemeClr val="bg1"/>
                </a:solidFill>
                <a:latin typeface="Lato"/>
              </a:rPr>
              <a:t> </a:t>
            </a:r>
            <a:r>
              <a:rPr lang="af-ZA" err="1">
                <a:solidFill>
                  <a:schemeClr val="bg1"/>
                </a:solidFill>
                <a:latin typeface="Lato"/>
              </a:rPr>
              <a:t>attention</a:t>
            </a:r>
            <a:r>
              <a:rPr lang="af-ZA">
                <a:solidFill>
                  <a:schemeClr val="bg1"/>
                </a:solidFill>
                <a:latin typeface="Lato"/>
              </a:rPr>
              <a:t> </a:t>
            </a:r>
            <a:r>
              <a:rPr lang="af-ZA" err="1">
                <a:solidFill>
                  <a:schemeClr val="bg1"/>
                </a:solidFill>
                <a:latin typeface="Lato"/>
              </a:rPr>
              <a:t>when</a:t>
            </a:r>
            <a:r>
              <a:rPr lang="af-ZA">
                <a:solidFill>
                  <a:schemeClr val="bg1"/>
                </a:solidFill>
                <a:latin typeface="Lato"/>
              </a:rPr>
              <a:t> </a:t>
            </a:r>
            <a:r>
              <a:rPr lang="af-ZA" err="1">
                <a:solidFill>
                  <a:schemeClr val="bg1"/>
                </a:solidFill>
                <a:latin typeface="Lato"/>
              </a:rPr>
              <a:t>we</a:t>
            </a:r>
            <a:r>
              <a:rPr lang="af-ZA">
                <a:solidFill>
                  <a:schemeClr val="bg1"/>
                </a:solidFill>
                <a:latin typeface="Lato"/>
              </a:rPr>
              <a:t> </a:t>
            </a:r>
            <a:r>
              <a:rPr lang="af-ZA" err="1">
                <a:solidFill>
                  <a:schemeClr val="bg1"/>
                </a:solidFill>
                <a:latin typeface="Lato"/>
              </a:rPr>
              <a:t>approached</a:t>
            </a:r>
            <a:r>
              <a:rPr lang="af-ZA">
                <a:solidFill>
                  <a:schemeClr val="bg1"/>
                </a:solidFill>
                <a:latin typeface="Lato"/>
              </a:rPr>
              <a:t> </a:t>
            </a:r>
            <a:r>
              <a:rPr lang="af-ZA" err="1">
                <a:solidFill>
                  <a:schemeClr val="bg1"/>
                </a:solidFill>
                <a:latin typeface="Lato"/>
              </a:rPr>
              <a:t>to</a:t>
            </a:r>
            <a:r>
              <a:rPr lang="af-ZA">
                <a:solidFill>
                  <a:schemeClr val="bg1"/>
                </a:solidFill>
                <a:latin typeface="Lato"/>
              </a:rPr>
              <a:t> </a:t>
            </a:r>
            <a:r>
              <a:rPr lang="af-ZA" err="1">
                <a:solidFill>
                  <a:schemeClr val="bg1"/>
                </a:solidFill>
                <a:latin typeface="Lato"/>
              </a:rPr>
              <a:t>the</a:t>
            </a:r>
            <a:r>
              <a:rPr lang="af-ZA">
                <a:solidFill>
                  <a:schemeClr val="bg1"/>
                </a:solidFill>
                <a:latin typeface="Lato"/>
              </a:rPr>
              <a:t> </a:t>
            </a:r>
            <a:r>
              <a:rPr lang="af-ZA" err="1">
                <a:solidFill>
                  <a:schemeClr val="bg1"/>
                </a:solidFill>
                <a:latin typeface="Lato"/>
              </a:rPr>
              <a:t>research</a:t>
            </a:r>
            <a:r>
              <a:rPr lang="af-ZA">
                <a:solidFill>
                  <a:schemeClr val="bg1"/>
                </a:solidFill>
                <a:latin typeface="Lato"/>
              </a:rPr>
              <a:t> </a:t>
            </a:r>
            <a:r>
              <a:rPr lang="af-ZA" err="1">
                <a:solidFill>
                  <a:schemeClr val="bg1"/>
                </a:solidFill>
                <a:latin typeface="Lato"/>
              </a:rPr>
              <a:t>question</a:t>
            </a:r>
            <a:r>
              <a:rPr lang="af-ZA">
                <a:solidFill>
                  <a:schemeClr val="bg1"/>
                </a:solidFill>
                <a:latin typeface="Lato"/>
              </a:rPr>
              <a:t>  </a:t>
            </a:r>
            <a:endParaRPr lang="he-IL">
              <a:solidFill>
                <a:schemeClr val="bg1"/>
              </a:solidFill>
              <a:latin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BBC49-A4D8-47DB-F534-2032AEDE4E5C}"/>
              </a:ext>
            </a:extLst>
          </p:cNvPr>
          <p:cNvSpPr>
            <a:spLocks noGrp="1"/>
          </p:cNvSpPr>
          <p:nvPr>
            <p:ph type="title"/>
          </p:nvPr>
        </p:nvSpPr>
        <p:spPr/>
        <p:txBody>
          <a:bodyPr/>
          <a:lstStyle/>
          <a:p>
            <a:r>
              <a:rPr lang="en-US"/>
              <a:t>Logistic Regression</a:t>
            </a:r>
          </a:p>
        </p:txBody>
      </p:sp>
      <p:sp>
        <p:nvSpPr>
          <p:cNvPr id="3" name="Text Placeholder 2">
            <a:extLst>
              <a:ext uri="{FF2B5EF4-FFF2-40B4-BE49-F238E27FC236}">
                <a16:creationId xmlns:a16="http://schemas.microsoft.com/office/drawing/2014/main" id="{EA7F3DF3-3DCC-C965-0995-141364225DA9}"/>
              </a:ext>
            </a:extLst>
          </p:cNvPr>
          <p:cNvSpPr>
            <a:spLocks noGrp="1"/>
          </p:cNvSpPr>
          <p:nvPr>
            <p:ph type="body" idx="1"/>
          </p:nvPr>
        </p:nvSpPr>
        <p:spPr/>
        <p:txBody>
          <a:bodyPr/>
          <a:lstStyle/>
          <a:p>
            <a:r>
              <a:rPr lang="en-US"/>
              <a:t>Our next module is the logistic regression module between the features: Efficiency to All-Star player. We wanted to check for connections between the efficiency rate to be chosen as All-Star player. </a:t>
            </a:r>
          </a:p>
          <a:p>
            <a:pPr>
              <a:lnSpc>
                <a:spcPct val="114999"/>
              </a:lnSpc>
            </a:pPr>
            <a:endParaRPr lang="en-US"/>
          </a:p>
          <a:p>
            <a:pPr>
              <a:lnSpc>
                <a:spcPct val="114999"/>
              </a:lnSpc>
            </a:pPr>
            <a:endParaRPr lang="en-US"/>
          </a:p>
          <a:p>
            <a:pPr marL="146050" indent="0">
              <a:lnSpc>
                <a:spcPct val="114999"/>
              </a:lnSpc>
              <a:buNone/>
            </a:pPr>
            <a:r>
              <a:rPr lang="en-US"/>
              <a:t>       From the graph we can see that</a:t>
            </a:r>
          </a:p>
          <a:p>
            <a:pPr marL="146050" indent="0">
              <a:lnSpc>
                <a:spcPct val="114999"/>
              </a:lnSpc>
              <a:buNone/>
            </a:pPr>
            <a:r>
              <a:rPr lang="en-US"/>
              <a:t>       There is a connection between the</a:t>
            </a:r>
          </a:p>
          <a:p>
            <a:pPr marL="146050" indent="0">
              <a:lnSpc>
                <a:spcPct val="114999"/>
              </a:lnSpc>
              <a:buNone/>
            </a:pPr>
            <a:r>
              <a:rPr lang="en-US"/>
              <a:t>       Two and we proved it with numbers.   </a:t>
            </a:r>
          </a:p>
        </p:txBody>
      </p:sp>
      <p:pic>
        <p:nvPicPr>
          <p:cNvPr id="4" name="Picture 4" descr="A picture containing diagram&#10;&#10;Description automatically generated">
            <a:extLst>
              <a:ext uri="{FF2B5EF4-FFF2-40B4-BE49-F238E27FC236}">
                <a16:creationId xmlns:a16="http://schemas.microsoft.com/office/drawing/2014/main" id="{885886FB-9561-AB16-E9D3-53E70E559537}"/>
              </a:ext>
            </a:extLst>
          </p:cNvPr>
          <p:cNvPicPr>
            <a:picLocks noChangeAspect="1"/>
          </p:cNvPicPr>
          <p:nvPr/>
        </p:nvPicPr>
        <p:blipFill>
          <a:blip r:embed="rId2"/>
          <a:stretch>
            <a:fillRect/>
          </a:stretch>
        </p:blipFill>
        <p:spPr>
          <a:xfrm>
            <a:off x="4545517" y="2309174"/>
            <a:ext cx="3614387" cy="2100260"/>
          </a:xfrm>
          <a:prstGeom prst="rect">
            <a:avLst/>
          </a:prstGeom>
        </p:spPr>
      </p:pic>
    </p:spTree>
    <p:extLst>
      <p:ext uri="{BB962C8B-B14F-4D97-AF65-F5344CB8AC3E}">
        <p14:creationId xmlns:p14="http://schemas.microsoft.com/office/powerpoint/2010/main" val="30600157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88A6F-634D-C4FD-1DCE-E4DC5344212B}"/>
              </a:ext>
            </a:extLst>
          </p:cNvPr>
          <p:cNvSpPr>
            <a:spLocks noGrp="1"/>
          </p:cNvSpPr>
          <p:nvPr>
            <p:ph type="title"/>
          </p:nvPr>
        </p:nvSpPr>
        <p:spPr/>
        <p:txBody>
          <a:bodyPr/>
          <a:lstStyle/>
          <a:p>
            <a:r>
              <a:rPr lang="en-US"/>
              <a:t>Logistic Regression</a:t>
            </a:r>
          </a:p>
          <a:p>
            <a:endParaRPr lang="en-US"/>
          </a:p>
        </p:txBody>
      </p:sp>
      <p:sp>
        <p:nvSpPr>
          <p:cNvPr id="3" name="Text Placeholder 2">
            <a:extLst>
              <a:ext uri="{FF2B5EF4-FFF2-40B4-BE49-F238E27FC236}">
                <a16:creationId xmlns:a16="http://schemas.microsoft.com/office/drawing/2014/main" id="{CA87D414-7357-13FE-BD1E-3B880DCCD6FD}"/>
              </a:ext>
            </a:extLst>
          </p:cNvPr>
          <p:cNvSpPr>
            <a:spLocks noGrp="1"/>
          </p:cNvSpPr>
          <p:nvPr>
            <p:ph type="body" idx="1"/>
          </p:nvPr>
        </p:nvSpPr>
        <p:spPr/>
        <p:txBody>
          <a:bodyPr/>
          <a:lstStyle/>
          <a:p>
            <a:r>
              <a:rPr lang="en-US"/>
              <a:t>First, we set the </a:t>
            </a:r>
            <a:r>
              <a:rPr lang="en-US" err="1"/>
              <a:t>expit</a:t>
            </a:r>
            <a:r>
              <a:rPr lang="en-US"/>
              <a:t> test: If my EFF is 25 points, what is the likelihood that I'll be all star player? Tha value that pulled – 0.464 sent to the IRM test and we can see that it calculate the probabilities correctly</a:t>
            </a:r>
          </a:p>
          <a:p>
            <a:pPr>
              <a:lnSpc>
                <a:spcPct val="114999"/>
              </a:lnSpc>
            </a:pPr>
            <a:endParaRPr lang="en-US"/>
          </a:p>
          <a:p>
            <a:pPr>
              <a:lnSpc>
                <a:spcPct val="114999"/>
              </a:lnSpc>
            </a:pPr>
            <a:endParaRPr lang="en-US"/>
          </a:p>
          <a:p>
            <a:pPr>
              <a:lnSpc>
                <a:spcPct val="114999"/>
              </a:lnSpc>
            </a:pPr>
            <a:endParaRPr lang="en-US"/>
          </a:p>
          <a:p>
            <a:pPr>
              <a:lnSpc>
                <a:spcPct val="114999"/>
              </a:lnSpc>
            </a:pPr>
            <a:r>
              <a:rPr lang="en-US"/>
              <a:t>Second, We printed the Confusion Matrix and its accuracy and precision and, in that case, as well it manage to predict well,</a:t>
            </a:r>
          </a:p>
        </p:txBody>
      </p:sp>
      <p:pic>
        <p:nvPicPr>
          <p:cNvPr id="4" name="Picture 4">
            <a:extLst>
              <a:ext uri="{FF2B5EF4-FFF2-40B4-BE49-F238E27FC236}">
                <a16:creationId xmlns:a16="http://schemas.microsoft.com/office/drawing/2014/main" id="{28415836-1C10-9D5B-E382-A2500046DE5B}"/>
              </a:ext>
            </a:extLst>
          </p:cNvPr>
          <p:cNvPicPr>
            <a:picLocks noChangeAspect="1"/>
          </p:cNvPicPr>
          <p:nvPr/>
        </p:nvPicPr>
        <p:blipFill>
          <a:blip r:embed="rId2"/>
          <a:stretch>
            <a:fillRect/>
          </a:stretch>
        </p:blipFill>
        <p:spPr>
          <a:xfrm>
            <a:off x="5314950" y="2187148"/>
            <a:ext cx="2751563" cy="295275"/>
          </a:xfrm>
          <a:prstGeom prst="rect">
            <a:avLst/>
          </a:prstGeom>
        </p:spPr>
      </p:pic>
      <p:pic>
        <p:nvPicPr>
          <p:cNvPr id="5" name="Picture 5" descr="A picture containing text&#10;&#10;Description automatically generated">
            <a:extLst>
              <a:ext uri="{FF2B5EF4-FFF2-40B4-BE49-F238E27FC236}">
                <a16:creationId xmlns:a16="http://schemas.microsoft.com/office/drawing/2014/main" id="{21DF3A42-AD54-6CA1-4868-177E3B014218}"/>
              </a:ext>
            </a:extLst>
          </p:cNvPr>
          <p:cNvPicPr>
            <a:picLocks noChangeAspect="1"/>
          </p:cNvPicPr>
          <p:nvPr/>
        </p:nvPicPr>
        <p:blipFill>
          <a:blip r:embed="rId3"/>
          <a:stretch>
            <a:fillRect/>
          </a:stretch>
        </p:blipFill>
        <p:spPr>
          <a:xfrm>
            <a:off x="2787339" y="3696862"/>
            <a:ext cx="2698131" cy="732728"/>
          </a:xfrm>
          <a:prstGeom prst="rect">
            <a:avLst/>
          </a:prstGeom>
        </p:spPr>
      </p:pic>
      <p:pic>
        <p:nvPicPr>
          <p:cNvPr id="6" name="Picture 6" descr="Text, letter&#10;&#10;Description automatically generated">
            <a:extLst>
              <a:ext uri="{FF2B5EF4-FFF2-40B4-BE49-F238E27FC236}">
                <a16:creationId xmlns:a16="http://schemas.microsoft.com/office/drawing/2014/main" id="{8304EA4F-A29A-8614-DF61-ACE6F02A02C8}"/>
              </a:ext>
            </a:extLst>
          </p:cNvPr>
          <p:cNvPicPr>
            <a:picLocks noChangeAspect="1"/>
          </p:cNvPicPr>
          <p:nvPr/>
        </p:nvPicPr>
        <p:blipFill>
          <a:blip r:embed="rId4"/>
          <a:stretch>
            <a:fillRect/>
          </a:stretch>
        </p:blipFill>
        <p:spPr>
          <a:xfrm>
            <a:off x="5481521" y="3696515"/>
            <a:ext cx="2571750" cy="733425"/>
          </a:xfrm>
          <a:prstGeom prst="rect">
            <a:avLst/>
          </a:prstGeom>
        </p:spPr>
      </p:pic>
      <p:pic>
        <p:nvPicPr>
          <p:cNvPr id="7" name="Picture 7">
            <a:extLst>
              <a:ext uri="{FF2B5EF4-FFF2-40B4-BE49-F238E27FC236}">
                <a16:creationId xmlns:a16="http://schemas.microsoft.com/office/drawing/2014/main" id="{2D991B9B-F441-97BC-677C-D4E5BB7F83FC}"/>
              </a:ext>
            </a:extLst>
          </p:cNvPr>
          <p:cNvPicPr>
            <a:picLocks noChangeAspect="1"/>
          </p:cNvPicPr>
          <p:nvPr/>
        </p:nvPicPr>
        <p:blipFill>
          <a:blip r:embed="rId5"/>
          <a:stretch>
            <a:fillRect/>
          </a:stretch>
        </p:blipFill>
        <p:spPr>
          <a:xfrm>
            <a:off x="5312161" y="2509572"/>
            <a:ext cx="2743200" cy="277686"/>
          </a:xfrm>
          <a:prstGeom prst="rect">
            <a:avLst/>
          </a:prstGeom>
        </p:spPr>
      </p:pic>
    </p:spTree>
    <p:extLst>
      <p:ext uri="{BB962C8B-B14F-4D97-AF65-F5344CB8AC3E}">
        <p14:creationId xmlns:p14="http://schemas.microsoft.com/office/powerpoint/2010/main" val="3513237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B34CA-28C8-D99B-3304-82A30CE330FB}"/>
              </a:ext>
            </a:extLst>
          </p:cNvPr>
          <p:cNvSpPr>
            <a:spLocks noGrp="1"/>
          </p:cNvSpPr>
          <p:nvPr>
            <p:ph type="title"/>
          </p:nvPr>
        </p:nvSpPr>
        <p:spPr/>
        <p:txBody>
          <a:bodyPr/>
          <a:lstStyle/>
          <a:p>
            <a:r>
              <a:rPr lang="en-US"/>
              <a:t>Decision Tree</a:t>
            </a:r>
          </a:p>
        </p:txBody>
      </p:sp>
      <p:sp>
        <p:nvSpPr>
          <p:cNvPr id="3" name="Text Placeholder 2">
            <a:extLst>
              <a:ext uri="{FF2B5EF4-FFF2-40B4-BE49-F238E27FC236}">
                <a16:creationId xmlns:a16="http://schemas.microsoft.com/office/drawing/2014/main" id="{44039F94-7B60-9F2F-7DEE-CD04EEFC7594}"/>
              </a:ext>
            </a:extLst>
          </p:cNvPr>
          <p:cNvSpPr>
            <a:spLocks noGrp="1"/>
          </p:cNvSpPr>
          <p:nvPr>
            <p:ph type="body" idx="1"/>
          </p:nvPr>
        </p:nvSpPr>
        <p:spPr/>
        <p:txBody>
          <a:bodyPr/>
          <a:lstStyle/>
          <a:p>
            <a:r>
              <a:rPr lang="en-US"/>
              <a:t>After we showed the connections between features to All-Star selection, we wanted to sum it up to decision tree</a:t>
            </a:r>
          </a:p>
          <a:p>
            <a:pPr>
              <a:lnSpc>
                <a:spcPct val="114999"/>
              </a:lnSpc>
            </a:pPr>
            <a:endParaRPr lang="en-US"/>
          </a:p>
          <a:p>
            <a:pPr>
              <a:lnSpc>
                <a:spcPct val="114999"/>
              </a:lnSpc>
            </a:pPr>
            <a:r>
              <a:rPr lang="en-US"/>
              <a:t>For start we set the tree with the features: EFF-binned, Minute-binned, FGM-binned, Steal, Block, Assist. We got the next tree. As we can see it is pretty accurate but still very big and not easy to understand, therefore we run few modules from the course lessons to get the best depth and the best splits values.</a:t>
            </a:r>
          </a:p>
        </p:txBody>
      </p:sp>
      <p:pic>
        <p:nvPicPr>
          <p:cNvPr id="4" name="Picture 4" descr="Timeline&#10;&#10;Description automatically generated">
            <a:extLst>
              <a:ext uri="{FF2B5EF4-FFF2-40B4-BE49-F238E27FC236}">
                <a16:creationId xmlns:a16="http://schemas.microsoft.com/office/drawing/2014/main" id="{3EFD90B7-7DDD-3BEF-06A9-D53957225431}"/>
              </a:ext>
            </a:extLst>
          </p:cNvPr>
          <p:cNvPicPr>
            <a:picLocks noChangeAspect="1"/>
          </p:cNvPicPr>
          <p:nvPr/>
        </p:nvPicPr>
        <p:blipFill>
          <a:blip r:embed="rId2"/>
          <a:stretch>
            <a:fillRect/>
          </a:stretch>
        </p:blipFill>
        <p:spPr>
          <a:xfrm>
            <a:off x="1855284" y="3342868"/>
            <a:ext cx="4722541" cy="1517378"/>
          </a:xfrm>
          <a:prstGeom prst="rect">
            <a:avLst/>
          </a:prstGeom>
        </p:spPr>
      </p:pic>
    </p:spTree>
    <p:extLst>
      <p:ext uri="{BB962C8B-B14F-4D97-AF65-F5344CB8AC3E}">
        <p14:creationId xmlns:p14="http://schemas.microsoft.com/office/powerpoint/2010/main" val="26619311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1201-2243-6B1F-7E06-1A7AF1B13A73}"/>
              </a:ext>
            </a:extLst>
          </p:cNvPr>
          <p:cNvSpPr>
            <a:spLocks noGrp="1"/>
          </p:cNvSpPr>
          <p:nvPr>
            <p:ph type="title"/>
          </p:nvPr>
        </p:nvSpPr>
        <p:spPr/>
        <p:txBody>
          <a:bodyPr/>
          <a:lstStyle/>
          <a:p>
            <a:r>
              <a:rPr lang="en-US"/>
              <a:t>Decision Tree</a:t>
            </a:r>
          </a:p>
          <a:p>
            <a:endParaRPr lang="en-US"/>
          </a:p>
        </p:txBody>
      </p:sp>
      <p:sp>
        <p:nvSpPr>
          <p:cNvPr id="3" name="Text Placeholder 2">
            <a:extLst>
              <a:ext uri="{FF2B5EF4-FFF2-40B4-BE49-F238E27FC236}">
                <a16:creationId xmlns:a16="http://schemas.microsoft.com/office/drawing/2014/main" id="{57890111-3ADA-EA8E-10E8-49766922EC8D}"/>
              </a:ext>
            </a:extLst>
          </p:cNvPr>
          <p:cNvSpPr>
            <a:spLocks noGrp="1"/>
          </p:cNvSpPr>
          <p:nvPr>
            <p:ph type="body" idx="1"/>
          </p:nvPr>
        </p:nvSpPr>
        <p:spPr>
          <a:xfrm>
            <a:off x="1297500" y="1072715"/>
            <a:ext cx="7038900" cy="3406035"/>
          </a:xfrm>
        </p:spPr>
        <p:txBody>
          <a:bodyPr/>
          <a:lstStyle/>
          <a:p>
            <a:r>
              <a:rPr lang="en-US"/>
              <a:t>After we manage to pull the best depth and splits values we set a new tree, which is easier to read and understand.</a:t>
            </a:r>
          </a:p>
        </p:txBody>
      </p:sp>
      <p:pic>
        <p:nvPicPr>
          <p:cNvPr id="4" name="Picture 4" descr="Timeline&#10;&#10;Description automatically generated">
            <a:extLst>
              <a:ext uri="{FF2B5EF4-FFF2-40B4-BE49-F238E27FC236}">
                <a16:creationId xmlns:a16="http://schemas.microsoft.com/office/drawing/2014/main" id="{B241A576-E926-451D-15D0-FC341904811D}"/>
              </a:ext>
            </a:extLst>
          </p:cNvPr>
          <p:cNvPicPr>
            <a:picLocks noChangeAspect="1"/>
          </p:cNvPicPr>
          <p:nvPr/>
        </p:nvPicPr>
        <p:blipFill>
          <a:blip r:embed="rId2"/>
          <a:stretch>
            <a:fillRect/>
          </a:stretch>
        </p:blipFill>
        <p:spPr>
          <a:xfrm>
            <a:off x="1297724" y="1836180"/>
            <a:ext cx="7621857" cy="2697774"/>
          </a:xfrm>
          <a:prstGeom prst="rect">
            <a:avLst/>
          </a:prstGeom>
        </p:spPr>
      </p:pic>
    </p:spTree>
    <p:extLst>
      <p:ext uri="{BB962C8B-B14F-4D97-AF65-F5344CB8AC3E}">
        <p14:creationId xmlns:p14="http://schemas.microsoft.com/office/powerpoint/2010/main" val="34585679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6669D-5BD1-0F5A-2193-36A8CB71144A}"/>
              </a:ext>
            </a:extLst>
          </p:cNvPr>
          <p:cNvSpPr>
            <a:spLocks noGrp="1"/>
          </p:cNvSpPr>
          <p:nvPr>
            <p:ph type="title"/>
          </p:nvPr>
        </p:nvSpPr>
        <p:spPr/>
        <p:txBody>
          <a:bodyPr/>
          <a:lstStyle/>
          <a:p>
            <a:r>
              <a:rPr lang="en-US"/>
              <a:t>Text Analyze</a:t>
            </a:r>
          </a:p>
        </p:txBody>
      </p:sp>
      <p:sp>
        <p:nvSpPr>
          <p:cNvPr id="3" name="Text Placeholder 2">
            <a:extLst>
              <a:ext uri="{FF2B5EF4-FFF2-40B4-BE49-F238E27FC236}">
                <a16:creationId xmlns:a16="http://schemas.microsoft.com/office/drawing/2014/main" id="{A2BAC1D8-2607-2803-A770-F86AE4954293}"/>
              </a:ext>
            </a:extLst>
          </p:cNvPr>
          <p:cNvSpPr>
            <a:spLocks noGrp="1"/>
          </p:cNvSpPr>
          <p:nvPr>
            <p:ph type="body" idx="1"/>
          </p:nvPr>
        </p:nvSpPr>
        <p:spPr/>
        <p:txBody>
          <a:bodyPr/>
          <a:lstStyle/>
          <a:p>
            <a:r>
              <a:rPr lang="en-US"/>
              <a:t>As we finished the Regression ML we can start the final part – Text Analyze.</a:t>
            </a:r>
          </a:p>
          <a:p>
            <a:pPr>
              <a:lnSpc>
                <a:spcPct val="114999"/>
              </a:lnSpc>
            </a:pPr>
            <a:endParaRPr lang="en-US"/>
          </a:p>
          <a:p>
            <a:pPr>
              <a:lnSpc>
                <a:spcPct val="114999"/>
              </a:lnSpc>
            </a:pPr>
            <a:r>
              <a:rPr lang="en-US"/>
              <a:t>In this part we wanted to find connections between the text that showed in player's Bio. We wondered if the All-Stars players bio have some unique words, then the other players bio.</a:t>
            </a:r>
          </a:p>
          <a:p>
            <a:pPr>
              <a:lnSpc>
                <a:spcPct val="114999"/>
              </a:lnSpc>
            </a:pPr>
            <a:endParaRPr lang="en-US"/>
          </a:p>
          <a:p>
            <a:pPr>
              <a:lnSpc>
                <a:spcPct val="114999"/>
              </a:lnSpc>
            </a:pPr>
            <a:r>
              <a:rPr lang="en-US"/>
              <a:t>We used Count Vectorize and WordCloud algorithms for this section.</a:t>
            </a:r>
          </a:p>
        </p:txBody>
      </p:sp>
    </p:spTree>
    <p:extLst>
      <p:ext uri="{BB962C8B-B14F-4D97-AF65-F5344CB8AC3E}">
        <p14:creationId xmlns:p14="http://schemas.microsoft.com/office/powerpoint/2010/main" val="35421292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40BA8-3A9A-C3B4-E516-393E74D162ED}"/>
              </a:ext>
            </a:extLst>
          </p:cNvPr>
          <p:cNvSpPr>
            <a:spLocks noGrp="1"/>
          </p:cNvSpPr>
          <p:nvPr>
            <p:ph type="title"/>
          </p:nvPr>
        </p:nvSpPr>
        <p:spPr/>
        <p:txBody>
          <a:bodyPr/>
          <a:lstStyle/>
          <a:p>
            <a:r>
              <a:rPr lang="en-US"/>
              <a:t>Text Analyze – Word Map</a:t>
            </a:r>
          </a:p>
        </p:txBody>
      </p:sp>
      <p:pic>
        <p:nvPicPr>
          <p:cNvPr id="4" name="Picture 4" descr="Map&#10;&#10;Description automatically generated">
            <a:extLst>
              <a:ext uri="{FF2B5EF4-FFF2-40B4-BE49-F238E27FC236}">
                <a16:creationId xmlns:a16="http://schemas.microsoft.com/office/drawing/2014/main" id="{A744AE3D-702A-DD98-8D28-70E5E33DA1E4}"/>
              </a:ext>
            </a:extLst>
          </p:cNvPr>
          <p:cNvPicPr>
            <a:picLocks noChangeAspect="1"/>
          </p:cNvPicPr>
          <p:nvPr/>
        </p:nvPicPr>
        <p:blipFill>
          <a:blip r:embed="rId2"/>
          <a:stretch>
            <a:fillRect/>
          </a:stretch>
        </p:blipFill>
        <p:spPr>
          <a:xfrm>
            <a:off x="1298381" y="1064941"/>
            <a:ext cx="1947361" cy="3626935"/>
          </a:xfrm>
          <a:prstGeom prst="rect">
            <a:avLst/>
          </a:prstGeom>
        </p:spPr>
      </p:pic>
      <p:pic>
        <p:nvPicPr>
          <p:cNvPr id="5" name="Picture 5" descr="Text&#10;&#10;Description automatically generated">
            <a:extLst>
              <a:ext uri="{FF2B5EF4-FFF2-40B4-BE49-F238E27FC236}">
                <a16:creationId xmlns:a16="http://schemas.microsoft.com/office/drawing/2014/main" id="{C1986742-759C-657B-577B-163C32347201}"/>
              </a:ext>
            </a:extLst>
          </p:cNvPr>
          <p:cNvPicPr>
            <a:picLocks noChangeAspect="1"/>
          </p:cNvPicPr>
          <p:nvPr/>
        </p:nvPicPr>
        <p:blipFill>
          <a:blip r:embed="rId3"/>
          <a:stretch>
            <a:fillRect/>
          </a:stretch>
        </p:blipFill>
        <p:spPr>
          <a:xfrm>
            <a:off x="4043711" y="2060342"/>
            <a:ext cx="3593480" cy="1831279"/>
          </a:xfrm>
          <a:prstGeom prst="rect">
            <a:avLst/>
          </a:prstGeom>
        </p:spPr>
      </p:pic>
    </p:spTree>
    <p:extLst>
      <p:ext uri="{BB962C8B-B14F-4D97-AF65-F5344CB8AC3E}">
        <p14:creationId xmlns:p14="http://schemas.microsoft.com/office/powerpoint/2010/main" val="2870493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9E0A-6A70-F7D4-203F-52DBB9D6B2D5}"/>
              </a:ext>
            </a:extLst>
          </p:cNvPr>
          <p:cNvSpPr>
            <a:spLocks noGrp="1"/>
          </p:cNvSpPr>
          <p:nvPr>
            <p:ph type="title"/>
          </p:nvPr>
        </p:nvSpPr>
        <p:spPr/>
        <p:txBody>
          <a:bodyPr/>
          <a:lstStyle/>
          <a:p>
            <a:pPr algn="ctr"/>
            <a:r>
              <a:rPr lang="en-US"/>
              <a:t>Text Analyze Results</a:t>
            </a:r>
          </a:p>
        </p:txBody>
      </p:sp>
      <p:sp>
        <p:nvSpPr>
          <p:cNvPr id="3" name="Text Placeholder 2">
            <a:extLst>
              <a:ext uri="{FF2B5EF4-FFF2-40B4-BE49-F238E27FC236}">
                <a16:creationId xmlns:a16="http://schemas.microsoft.com/office/drawing/2014/main" id="{A6D4020F-B5E1-EF2E-0776-EE48B99DC7DF}"/>
              </a:ext>
            </a:extLst>
          </p:cNvPr>
          <p:cNvSpPr>
            <a:spLocks noGrp="1"/>
          </p:cNvSpPr>
          <p:nvPr>
            <p:ph type="body" idx="1"/>
          </p:nvPr>
        </p:nvSpPr>
        <p:spPr>
          <a:xfrm>
            <a:off x="739940" y="1107563"/>
            <a:ext cx="7596460" cy="3371187"/>
          </a:xfrm>
        </p:spPr>
        <p:txBody>
          <a:bodyPr/>
          <a:lstStyle/>
          <a:p>
            <a:pPr marL="146050" indent="0">
              <a:buNone/>
            </a:pPr>
            <a:r>
              <a:rPr lang="en-US"/>
              <a:t>As we can see there is no difference between the All-Star players bio's to all bio's.</a:t>
            </a:r>
          </a:p>
          <a:p>
            <a:pPr marL="146050" indent="0">
              <a:lnSpc>
                <a:spcPct val="114999"/>
              </a:lnSpc>
              <a:buNone/>
            </a:pPr>
            <a:r>
              <a:rPr lang="en-US"/>
              <a:t>We can see clearly that the words incidence are exactly the same between the two.</a:t>
            </a:r>
          </a:p>
          <a:p>
            <a:pPr marL="146050" indent="0">
              <a:lnSpc>
                <a:spcPct val="114999"/>
              </a:lnSpc>
              <a:buNone/>
            </a:pPr>
            <a:endParaRPr lang="en-US"/>
          </a:p>
          <a:p>
            <a:pPr marL="146050" indent="0">
              <a:lnSpc>
                <a:spcPct val="114999"/>
              </a:lnSpc>
              <a:buNone/>
            </a:pPr>
            <a:r>
              <a:rPr lang="en-US"/>
              <a:t>All bio's top words                                                                       All-Star players bio's    </a:t>
            </a:r>
          </a:p>
        </p:txBody>
      </p:sp>
      <p:pic>
        <p:nvPicPr>
          <p:cNvPr id="4" name="Picture 4" descr="Chart, bar chart, histogram&#10;&#10;Description automatically generated">
            <a:extLst>
              <a:ext uri="{FF2B5EF4-FFF2-40B4-BE49-F238E27FC236}">
                <a16:creationId xmlns:a16="http://schemas.microsoft.com/office/drawing/2014/main" id="{7486DCDC-A241-FED6-BEED-24925FA72E53}"/>
              </a:ext>
            </a:extLst>
          </p:cNvPr>
          <p:cNvPicPr>
            <a:picLocks noChangeAspect="1"/>
          </p:cNvPicPr>
          <p:nvPr/>
        </p:nvPicPr>
        <p:blipFill>
          <a:blip r:embed="rId2"/>
          <a:stretch>
            <a:fillRect/>
          </a:stretch>
        </p:blipFill>
        <p:spPr>
          <a:xfrm>
            <a:off x="740163" y="2143316"/>
            <a:ext cx="2778047" cy="2292586"/>
          </a:xfrm>
          <a:prstGeom prst="rect">
            <a:avLst/>
          </a:prstGeom>
        </p:spPr>
      </p:pic>
      <p:pic>
        <p:nvPicPr>
          <p:cNvPr id="5" name="Picture 5" descr="Chart, bar chart, histogram&#10;&#10;Description automatically generated">
            <a:extLst>
              <a:ext uri="{FF2B5EF4-FFF2-40B4-BE49-F238E27FC236}">
                <a16:creationId xmlns:a16="http://schemas.microsoft.com/office/drawing/2014/main" id="{B3F7FD75-B780-029A-859D-DE242A32DB3D}"/>
              </a:ext>
            </a:extLst>
          </p:cNvPr>
          <p:cNvPicPr>
            <a:picLocks noChangeAspect="1"/>
          </p:cNvPicPr>
          <p:nvPr/>
        </p:nvPicPr>
        <p:blipFill>
          <a:blip r:embed="rId3"/>
          <a:stretch>
            <a:fillRect/>
          </a:stretch>
        </p:blipFill>
        <p:spPr>
          <a:xfrm>
            <a:off x="5144894" y="2146610"/>
            <a:ext cx="2743200" cy="2286000"/>
          </a:xfrm>
          <a:prstGeom prst="rect">
            <a:avLst/>
          </a:prstGeom>
        </p:spPr>
      </p:pic>
    </p:spTree>
    <p:extLst>
      <p:ext uri="{BB962C8B-B14F-4D97-AF65-F5344CB8AC3E}">
        <p14:creationId xmlns:p14="http://schemas.microsoft.com/office/powerpoint/2010/main" val="1684750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33E03-8119-794B-588C-8C902CF43A89}"/>
              </a:ext>
            </a:extLst>
          </p:cNvPr>
          <p:cNvSpPr>
            <a:spLocks noGrp="1"/>
          </p:cNvSpPr>
          <p:nvPr>
            <p:ph type="title"/>
          </p:nvPr>
        </p:nvSpPr>
        <p:spPr/>
        <p:txBody>
          <a:bodyPr/>
          <a:lstStyle/>
          <a:p>
            <a:pPr algn="ctr"/>
            <a:r>
              <a:rPr lang="en-US"/>
              <a:t>Our thoughts about the results</a:t>
            </a:r>
          </a:p>
        </p:txBody>
      </p:sp>
      <p:sp>
        <p:nvSpPr>
          <p:cNvPr id="3" name="Text Placeholder 2">
            <a:extLst>
              <a:ext uri="{FF2B5EF4-FFF2-40B4-BE49-F238E27FC236}">
                <a16:creationId xmlns:a16="http://schemas.microsoft.com/office/drawing/2014/main" id="{8E69E538-E373-1889-946F-CDA17C04AD05}"/>
              </a:ext>
            </a:extLst>
          </p:cNvPr>
          <p:cNvSpPr>
            <a:spLocks noGrp="1"/>
          </p:cNvSpPr>
          <p:nvPr>
            <p:ph type="body" idx="1"/>
          </p:nvPr>
        </p:nvSpPr>
        <p:spPr/>
        <p:txBody>
          <a:bodyPr/>
          <a:lstStyle/>
          <a:p>
            <a:r>
              <a:rPr lang="en-US"/>
              <a:t>Some of our modules shows the exact connection that we looked for – some of the personal statistics from a regular season led to be chosen as an All-Star player</a:t>
            </a:r>
          </a:p>
          <a:p>
            <a:pPr marL="146050" indent="0">
              <a:lnSpc>
                <a:spcPct val="114999"/>
              </a:lnSpc>
              <a:buNone/>
            </a:pPr>
            <a:endParaRPr lang="en-US"/>
          </a:p>
          <a:p>
            <a:pPr>
              <a:lnSpc>
                <a:spcPct val="114999"/>
              </a:lnSpc>
            </a:pPr>
            <a:r>
              <a:rPr lang="en-US"/>
              <a:t>The text analyze conclude with a disappointment and we didn't manage to find connection between the two features</a:t>
            </a:r>
          </a:p>
          <a:p>
            <a:pPr marL="146050" indent="0">
              <a:lnSpc>
                <a:spcPct val="114999"/>
              </a:lnSpc>
              <a:buNone/>
            </a:pPr>
            <a:endParaRPr lang="en-US"/>
          </a:p>
          <a:p>
            <a:pPr>
              <a:lnSpc>
                <a:spcPct val="114999"/>
              </a:lnSpc>
            </a:pPr>
            <a:r>
              <a:rPr lang="en-US"/>
              <a:t>Statistically, the All-Star players selected by the most efficient players in the league</a:t>
            </a:r>
          </a:p>
        </p:txBody>
      </p:sp>
    </p:spTree>
    <p:extLst>
      <p:ext uri="{BB962C8B-B14F-4D97-AF65-F5344CB8AC3E}">
        <p14:creationId xmlns:p14="http://schemas.microsoft.com/office/powerpoint/2010/main" val="3731795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845C997-2E99-D40E-8971-BC9290F4F9C3}"/>
              </a:ext>
            </a:extLst>
          </p:cNvPr>
          <p:cNvSpPr>
            <a:spLocks noGrp="1"/>
          </p:cNvSpPr>
          <p:nvPr>
            <p:ph type="title"/>
          </p:nvPr>
        </p:nvSpPr>
        <p:spPr/>
        <p:txBody>
          <a:bodyPr/>
          <a:lstStyle/>
          <a:p>
            <a:r>
              <a:rPr lang="he-IL" err="1"/>
              <a:t>Formulation</a:t>
            </a:r>
            <a:r>
              <a:rPr lang="he-IL"/>
              <a:t> </a:t>
            </a:r>
            <a:r>
              <a:rPr lang="he-IL" err="1"/>
              <a:t>of</a:t>
            </a:r>
            <a:r>
              <a:rPr lang="he-IL"/>
              <a:t> </a:t>
            </a:r>
            <a:r>
              <a:rPr lang="he-IL" err="1"/>
              <a:t>the</a:t>
            </a:r>
            <a:r>
              <a:rPr lang="he-IL"/>
              <a:t> </a:t>
            </a:r>
            <a:r>
              <a:rPr lang="he-IL" err="1"/>
              <a:t>research</a:t>
            </a:r>
            <a:r>
              <a:rPr lang="he-IL"/>
              <a:t> </a:t>
            </a:r>
            <a:r>
              <a:rPr lang="he-IL" err="1"/>
              <a:t>question</a:t>
            </a:r>
          </a:p>
        </p:txBody>
      </p:sp>
      <p:sp>
        <p:nvSpPr>
          <p:cNvPr id="3" name="מציין מיקום טקסט 2">
            <a:extLst>
              <a:ext uri="{FF2B5EF4-FFF2-40B4-BE49-F238E27FC236}">
                <a16:creationId xmlns:a16="http://schemas.microsoft.com/office/drawing/2014/main" id="{B7101770-D4B5-BFED-306D-E8E8C98BD6C1}"/>
              </a:ext>
            </a:extLst>
          </p:cNvPr>
          <p:cNvSpPr>
            <a:spLocks noGrp="1"/>
          </p:cNvSpPr>
          <p:nvPr>
            <p:ph type="body" idx="1"/>
          </p:nvPr>
        </p:nvSpPr>
        <p:spPr/>
        <p:txBody>
          <a:bodyPr/>
          <a:lstStyle/>
          <a:p>
            <a:pPr marL="146050" indent="0">
              <a:buNone/>
            </a:pPr>
            <a:r>
              <a:rPr lang="he-IL" sz="1400" err="1"/>
              <a:t>As</a:t>
            </a:r>
            <a:r>
              <a:rPr lang="he-IL" sz="1400"/>
              <a:t> </a:t>
            </a:r>
            <a:r>
              <a:rPr lang="he-IL" sz="1400" err="1"/>
              <a:t>the</a:t>
            </a:r>
            <a:r>
              <a:rPr lang="he-IL" sz="1400"/>
              <a:t> NBA </a:t>
            </a:r>
            <a:r>
              <a:rPr lang="he-IL" sz="1400" err="1"/>
              <a:t>All-Star</a:t>
            </a:r>
            <a:r>
              <a:rPr lang="he-IL" sz="1400"/>
              <a:t> </a:t>
            </a:r>
            <a:r>
              <a:rPr lang="he-IL" sz="1400" err="1"/>
              <a:t>weekend</a:t>
            </a:r>
            <a:r>
              <a:rPr lang="he-IL" sz="1400"/>
              <a:t> </a:t>
            </a:r>
            <a:r>
              <a:rPr lang="he-IL" sz="1400" err="1"/>
              <a:t>is</a:t>
            </a:r>
            <a:r>
              <a:rPr lang="he-IL" sz="1400"/>
              <a:t> </a:t>
            </a:r>
            <a:r>
              <a:rPr lang="he-IL" sz="1400" err="1"/>
              <a:t>getting</a:t>
            </a:r>
            <a:r>
              <a:rPr lang="he-IL" sz="1400"/>
              <a:t> </a:t>
            </a:r>
            <a:r>
              <a:rPr lang="he-IL" sz="1400" err="1"/>
              <a:t>closer</a:t>
            </a:r>
            <a:r>
              <a:rPr lang="he-IL" sz="1400"/>
              <a:t>, </a:t>
            </a:r>
            <a:r>
              <a:rPr lang="he-IL" sz="1400" err="1"/>
              <a:t>and</a:t>
            </a:r>
            <a:r>
              <a:rPr lang="he-IL" sz="1400"/>
              <a:t> </a:t>
            </a:r>
            <a:r>
              <a:rPr lang="he-IL" sz="1400" err="1"/>
              <a:t>the</a:t>
            </a:r>
            <a:r>
              <a:rPr lang="he-IL" sz="1400"/>
              <a:t> </a:t>
            </a:r>
            <a:r>
              <a:rPr lang="he-IL" sz="1400" err="1"/>
              <a:t>All-Star</a:t>
            </a:r>
            <a:r>
              <a:rPr lang="he-IL" sz="1400"/>
              <a:t> </a:t>
            </a:r>
            <a:r>
              <a:rPr lang="he-IL" sz="1400" err="1"/>
              <a:t>game</a:t>
            </a:r>
            <a:r>
              <a:rPr lang="he-IL" sz="1400"/>
              <a:t> </a:t>
            </a:r>
            <a:r>
              <a:rPr lang="he-IL" sz="1400" err="1"/>
              <a:t>as</a:t>
            </a:r>
            <a:r>
              <a:rPr lang="he-IL" sz="1400"/>
              <a:t> </a:t>
            </a:r>
            <a:r>
              <a:rPr lang="he-IL" sz="1400" err="1"/>
              <a:t>the</a:t>
            </a:r>
            <a:r>
              <a:rPr lang="he-IL" sz="1400"/>
              <a:t> </a:t>
            </a:r>
            <a:r>
              <a:rPr lang="he-IL" sz="1400" err="1"/>
              <a:t>main</a:t>
            </a:r>
            <a:r>
              <a:rPr lang="he-IL" sz="1400"/>
              <a:t> </a:t>
            </a:r>
            <a:r>
              <a:rPr lang="he-IL" sz="1400" err="1"/>
              <a:t>event</a:t>
            </a:r>
            <a:r>
              <a:rPr lang="he-IL" sz="1400"/>
              <a:t>, </a:t>
            </a:r>
            <a:r>
              <a:rPr lang="he-IL" sz="1400" err="1"/>
              <a:t>we</a:t>
            </a:r>
            <a:r>
              <a:rPr lang="he-IL" sz="1400"/>
              <a:t> </a:t>
            </a:r>
            <a:r>
              <a:rPr lang="he-IL" sz="1400" err="1"/>
              <a:t>wanted</a:t>
            </a:r>
            <a:r>
              <a:rPr lang="he-IL" sz="1400"/>
              <a:t> </a:t>
            </a:r>
            <a:r>
              <a:rPr lang="he-IL" sz="1400" err="1"/>
              <a:t>to</a:t>
            </a:r>
            <a:r>
              <a:rPr lang="he-IL" sz="1400"/>
              <a:t> </a:t>
            </a:r>
            <a:r>
              <a:rPr lang="he-IL" sz="1400" err="1"/>
              <a:t>analyze</a:t>
            </a:r>
            <a:r>
              <a:rPr lang="he-IL" sz="1400"/>
              <a:t> </a:t>
            </a:r>
            <a:r>
              <a:rPr lang="he-IL" sz="1400" err="1"/>
              <a:t>the</a:t>
            </a:r>
            <a:r>
              <a:rPr lang="he-IL" sz="1400"/>
              <a:t> </a:t>
            </a:r>
            <a:r>
              <a:rPr lang="he-IL" sz="1400" err="1"/>
              <a:t>previous</a:t>
            </a:r>
            <a:r>
              <a:rPr lang="he-IL" sz="1400"/>
              <a:t> NBA </a:t>
            </a:r>
            <a:r>
              <a:rPr lang="he-IL" sz="1400" err="1"/>
              <a:t>seasons</a:t>
            </a:r>
            <a:r>
              <a:rPr lang="he-IL" sz="1400"/>
              <a:t> </a:t>
            </a:r>
            <a:r>
              <a:rPr lang="he-IL" sz="1400" err="1"/>
              <a:t>and</a:t>
            </a:r>
            <a:r>
              <a:rPr lang="he-IL" sz="1400"/>
              <a:t> </a:t>
            </a:r>
            <a:r>
              <a:rPr lang="he-IL" sz="1400" err="1"/>
              <a:t>try</a:t>
            </a:r>
            <a:r>
              <a:rPr lang="he-IL" sz="1400"/>
              <a:t> </a:t>
            </a:r>
            <a:r>
              <a:rPr lang="he-IL" sz="1400" err="1"/>
              <a:t>to</a:t>
            </a:r>
            <a:r>
              <a:rPr lang="he-IL" sz="1400"/>
              <a:t> </a:t>
            </a:r>
            <a:r>
              <a:rPr lang="he-IL" sz="1400" err="1"/>
              <a:t>find</a:t>
            </a:r>
            <a:r>
              <a:rPr lang="he-IL" sz="1400"/>
              <a:t> </a:t>
            </a:r>
            <a:r>
              <a:rPr lang="he-IL" sz="1400" err="1"/>
              <a:t>connection</a:t>
            </a:r>
            <a:r>
              <a:rPr lang="he-IL" sz="1400"/>
              <a:t> </a:t>
            </a:r>
            <a:r>
              <a:rPr lang="he-IL" sz="1400" err="1"/>
              <a:t>between</a:t>
            </a:r>
            <a:r>
              <a:rPr lang="he-IL" sz="1400"/>
              <a:t> </a:t>
            </a:r>
            <a:r>
              <a:rPr lang="he-IL" sz="1400" err="1"/>
              <a:t>the</a:t>
            </a:r>
            <a:r>
              <a:rPr lang="he-IL" sz="1400"/>
              <a:t> </a:t>
            </a:r>
            <a:r>
              <a:rPr lang="he-IL" sz="1400" err="1"/>
              <a:t>regular</a:t>
            </a:r>
            <a:r>
              <a:rPr lang="he-IL" sz="1400"/>
              <a:t> </a:t>
            </a:r>
            <a:r>
              <a:rPr lang="he-IL" sz="1400" err="1"/>
              <a:t>season</a:t>
            </a:r>
            <a:r>
              <a:rPr lang="he-IL" sz="1400"/>
              <a:t> </a:t>
            </a:r>
            <a:r>
              <a:rPr lang="he-IL" sz="1400" err="1"/>
              <a:t>statistics</a:t>
            </a:r>
            <a:r>
              <a:rPr lang="he-IL" sz="1400"/>
              <a:t> </a:t>
            </a:r>
            <a:r>
              <a:rPr lang="he-IL" sz="1400" err="1"/>
              <a:t>to</a:t>
            </a:r>
            <a:r>
              <a:rPr lang="he-IL" sz="1400"/>
              <a:t> </a:t>
            </a:r>
            <a:r>
              <a:rPr lang="he-IL" sz="1400" err="1"/>
              <a:t>be</a:t>
            </a:r>
            <a:r>
              <a:rPr lang="he-IL" sz="1400"/>
              <a:t> </a:t>
            </a:r>
            <a:r>
              <a:rPr lang="he-IL" sz="1400" err="1"/>
              <a:t>chosen</a:t>
            </a:r>
            <a:r>
              <a:rPr lang="he-IL" sz="1400"/>
              <a:t> </a:t>
            </a:r>
            <a:r>
              <a:rPr lang="he-IL" sz="1400" err="1"/>
              <a:t>as</a:t>
            </a:r>
            <a:r>
              <a:rPr lang="he-IL" sz="1400"/>
              <a:t> </a:t>
            </a:r>
            <a:r>
              <a:rPr lang="he-IL" sz="1400" err="1"/>
              <a:t>an</a:t>
            </a:r>
            <a:r>
              <a:rPr lang="he-IL" sz="1400"/>
              <a:t> </a:t>
            </a:r>
            <a:r>
              <a:rPr lang="he-IL" sz="1400" err="1"/>
              <a:t>All-Star</a:t>
            </a:r>
            <a:r>
              <a:rPr lang="he-IL" sz="1400"/>
              <a:t> </a:t>
            </a:r>
            <a:r>
              <a:rPr lang="he-IL" sz="1400" err="1"/>
              <a:t>player</a:t>
            </a:r>
            <a:r>
              <a:rPr lang="he-IL" sz="1400"/>
              <a:t>.</a:t>
            </a:r>
          </a:p>
        </p:txBody>
      </p:sp>
    </p:spTree>
    <p:extLst>
      <p:ext uri="{BB962C8B-B14F-4D97-AF65-F5344CB8AC3E}">
        <p14:creationId xmlns:p14="http://schemas.microsoft.com/office/powerpoint/2010/main" val="568373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E68AE53-6143-44BF-7493-5A257FDEB116}"/>
              </a:ext>
            </a:extLst>
          </p:cNvPr>
          <p:cNvSpPr>
            <a:spLocks noGrp="1"/>
          </p:cNvSpPr>
          <p:nvPr>
            <p:ph type="title"/>
          </p:nvPr>
        </p:nvSpPr>
        <p:spPr>
          <a:xfrm>
            <a:off x="896089" y="2115054"/>
            <a:ext cx="7038900" cy="914100"/>
          </a:xfrm>
        </p:spPr>
        <p:txBody>
          <a:bodyPr>
            <a:normAutofit fontScale="90000"/>
          </a:bodyPr>
          <a:lstStyle/>
          <a:p>
            <a:r>
              <a:rPr lang="he-IL" err="1"/>
              <a:t>So</a:t>
            </a:r>
            <a:r>
              <a:rPr lang="he-IL"/>
              <a:t> , </a:t>
            </a:r>
            <a:r>
              <a:rPr lang="he-IL" err="1"/>
              <a:t>we</a:t>
            </a:r>
            <a:r>
              <a:rPr lang="he-IL"/>
              <a:t> </a:t>
            </a:r>
            <a:r>
              <a:rPr lang="he-IL" err="1"/>
              <a:t>decided</a:t>
            </a:r>
            <a:r>
              <a:rPr lang="he-IL"/>
              <a:t> </a:t>
            </a:r>
            <a:r>
              <a:rPr lang="he-IL" err="1"/>
              <a:t>that</a:t>
            </a:r>
            <a:r>
              <a:rPr lang="he-IL"/>
              <a:t> </a:t>
            </a:r>
            <a:r>
              <a:rPr lang="he-IL" err="1"/>
              <a:t>we</a:t>
            </a:r>
            <a:r>
              <a:rPr lang="he-IL"/>
              <a:t> </a:t>
            </a:r>
            <a:r>
              <a:rPr lang="he-IL" err="1"/>
              <a:t>wanna</a:t>
            </a:r>
            <a:r>
              <a:rPr lang="he-IL"/>
              <a:t> </a:t>
            </a:r>
            <a:r>
              <a:rPr lang="he-IL" err="1"/>
              <a:t>be</a:t>
            </a:r>
            <a:r>
              <a:rPr lang="he-IL"/>
              <a:t> a </a:t>
            </a:r>
            <a:r>
              <a:rPr lang="he-IL" err="1"/>
              <a:t>all</a:t>
            </a:r>
            <a:r>
              <a:rPr lang="he-IL"/>
              <a:t> </a:t>
            </a:r>
            <a:r>
              <a:rPr lang="he-IL" err="1"/>
              <a:t>star</a:t>
            </a:r>
            <a:r>
              <a:rPr lang="he-IL"/>
              <a:t> </a:t>
            </a:r>
            <a:r>
              <a:rPr lang="he-IL" err="1"/>
              <a:t>player</a:t>
            </a:r>
            <a:r>
              <a:rPr lang="he-IL"/>
              <a:t> , </a:t>
            </a:r>
            <a:r>
              <a:rPr lang="he-IL" err="1"/>
              <a:t>what</a:t>
            </a:r>
            <a:r>
              <a:rPr lang="he-IL"/>
              <a:t> </a:t>
            </a:r>
            <a:r>
              <a:rPr lang="he-IL" err="1"/>
              <a:t>we</a:t>
            </a:r>
            <a:r>
              <a:rPr lang="he-IL"/>
              <a:t> </a:t>
            </a:r>
            <a:r>
              <a:rPr lang="he-IL" err="1"/>
              <a:t>need</a:t>
            </a:r>
            <a:r>
              <a:rPr lang="he-IL"/>
              <a:t> </a:t>
            </a:r>
            <a:r>
              <a:rPr lang="he-IL" err="1"/>
              <a:t>to</a:t>
            </a:r>
            <a:r>
              <a:rPr lang="he-IL"/>
              <a:t> </a:t>
            </a:r>
            <a:r>
              <a:rPr lang="he-IL" err="1"/>
              <a:t>do</a:t>
            </a:r>
            <a:r>
              <a:rPr lang="he-IL"/>
              <a:t> ?</a:t>
            </a:r>
          </a:p>
        </p:txBody>
      </p:sp>
    </p:spTree>
    <p:extLst>
      <p:ext uri="{BB962C8B-B14F-4D97-AF65-F5344CB8AC3E}">
        <p14:creationId xmlns:p14="http://schemas.microsoft.com/office/powerpoint/2010/main" val="4084673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E2C9EE8-AD0E-1EBF-0BBF-594E74441C50}"/>
              </a:ext>
            </a:extLst>
          </p:cNvPr>
          <p:cNvSpPr>
            <a:spLocks noGrp="1"/>
          </p:cNvSpPr>
          <p:nvPr>
            <p:ph type="title"/>
          </p:nvPr>
        </p:nvSpPr>
        <p:spPr>
          <a:xfrm>
            <a:off x="1392750" y="1890536"/>
            <a:ext cx="7038900" cy="1594457"/>
          </a:xfrm>
        </p:spPr>
        <p:txBody>
          <a:bodyPr>
            <a:normAutofit fontScale="90000"/>
          </a:bodyPr>
          <a:lstStyle/>
          <a:p>
            <a:r>
              <a:rPr lang="he-IL" err="1"/>
              <a:t>To</a:t>
            </a:r>
            <a:r>
              <a:rPr lang="he-IL"/>
              <a:t> </a:t>
            </a:r>
            <a:r>
              <a:rPr lang="he-IL" err="1"/>
              <a:t>answer</a:t>
            </a:r>
            <a:r>
              <a:rPr lang="he-IL"/>
              <a:t> </a:t>
            </a:r>
            <a:r>
              <a:rPr lang="he-IL" err="1"/>
              <a:t>the</a:t>
            </a:r>
            <a:r>
              <a:rPr lang="he-IL"/>
              <a:t> </a:t>
            </a:r>
            <a:r>
              <a:rPr lang="he-IL" err="1"/>
              <a:t>previes</a:t>
            </a:r>
            <a:r>
              <a:rPr lang="he-IL"/>
              <a:t> </a:t>
            </a:r>
            <a:r>
              <a:rPr lang="he-IL" err="1"/>
              <a:t>qeustion</a:t>
            </a:r>
            <a:r>
              <a:rPr lang="he-IL"/>
              <a:t> </a:t>
            </a:r>
            <a:r>
              <a:rPr lang="he-IL" err="1"/>
              <a:t>and</a:t>
            </a:r>
            <a:r>
              <a:rPr lang="he-IL"/>
              <a:t> </a:t>
            </a:r>
            <a:r>
              <a:rPr lang="he-IL" err="1"/>
              <a:t>many</a:t>
            </a:r>
            <a:r>
              <a:rPr lang="he-IL"/>
              <a:t> </a:t>
            </a:r>
            <a:r>
              <a:rPr lang="he-IL" err="1"/>
              <a:t>other</a:t>
            </a:r>
            <a:r>
              <a:rPr lang="he-IL"/>
              <a:t> , </a:t>
            </a:r>
            <a:r>
              <a:rPr lang="he-IL" err="1"/>
              <a:t>we</a:t>
            </a:r>
            <a:r>
              <a:rPr lang="he-IL"/>
              <a:t> </a:t>
            </a:r>
            <a:r>
              <a:rPr lang="he-IL" err="1"/>
              <a:t>started</a:t>
            </a:r>
            <a:r>
              <a:rPr lang="he-IL"/>
              <a:t> </a:t>
            </a:r>
            <a:r>
              <a:rPr lang="he-IL" err="1"/>
              <a:t>collecting</a:t>
            </a:r>
            <a:r>
              <a:rPr lang="he-IL"/>
              <a:t> </a:t>
            </a:r>
            <a:r>
              <a:rPr lang="he-IL" err="1"/>
              <a:t>all</a:t>
            </a:r>
            <a:r>
              <a:rPr lang="he-IL"/>
              <a:t> </a:t>
            </a:r>
            <a:r>
              <a:rPr lang="he-IL" err="1"/>
              <a:t>the</a:t>
            </a:r>
            <a:r>
              <a:rPr lang="he-IL"/>
              <a:t> </a:t>
            </a:r>
            <a:r>
              <a:rPr lang="he-IL" err="1"/>
              <a:t>information</a:t>
            </a:r>
            <a:r>
              <a:rPr lang="he-IL"/>
              <a:t> </a:t>
            </a:r>
            <a:r>
              <a:rPr lang="he-IL" err="1"/>
              <a:t>that</a:t>
            </a:r>
            <a:r>
              <a:rPr lang="he-IL"/>
              <a:t> </a:t>
            </a:r>
            <a:r>
              <a:rPr lang="he-IL" err="1"/>
              <a:t>could</a:t>
            </a:r>
            <a:r>
              <a:rPr lang="he-IL"/>
              <a:t> </a:t>
            </a:r>
            <a:r>
              <a:rPr lang="he-IL" err="1"/>
              <a:t>help</a:t>
            </a:r>
            <a:r>
              <a:rPr lang="he-IL"/>
              <a:t> </a:t>
            </a:r>
            <a:r>
              <a:rPr lang="he-IL" err="1"/>
              <a:t>us</a:t>
            </a:r>
            <a:r>
              <a:rPr lang="he-IL"/>
              <a:t> </a:t>
            </a:r>
            <a:r>
              <a:rPr lang="he-IL" err="1"/>
              <a:t>in</a:t>
            </a:r>
            <a:r>
              <a:rPr lang="he-IL"/>
              <a:t> </a:t>
            </a:r>
            <a:r>
              <a:rPr lang="he-IL" err="1"/>
              <a:t>the</a:t>
            </a:r>
            <a:r>
              <a:rPr lang="he-IL"/>
              <a:t> research....</a:t>
            </a:r>
          </a:p>
        </p:txBody>
      </p:sp>
    </p:spTree>
    <p:extLst>
      <p:ext uri="{BB962C8B-B14F-4D97-AF65-F5344CB8AC3E}">
        <p14:creationId xmlns:p14="http://schemas.microsoft.com/office/powerpoint/2010/main" val="1001829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54A6798-A5D7-6579-1573-6074F8CC59B1}"/>
              </a:ext>
            </a:extLst>
          </p:cNvPr>
          <p:cNvSpPr>
            <a:spLocks noGrp="1"/>
          </p:cNvSpPr>
          <p:nvPr>
            <p:ph type="title"/>
          </p:nvPr>
        </p:nvSpPr>
        <p:spPr>
          <a:xfrm>
            <a:off x="1052571" y="1182964"/>
            <a:ext cx="7038900" cy="1043368"/>
          </a:xfrm>
        </p:spPr>
        <p:txBody>
          <a:bodyPr spcFirstLastPara="1" wrap="square" lIns="91425" tIns="91425" rIns="91425" bIns="91425" anchor="t" anchorCtr="0">
            <a:noAutofit/>
          </a:bodyPr>
          <a:lstStyle/>
          <a:p>
            <a:pPr algn="ctr"/>
            <a:r>
              <a:rPr lang="he-IL" sz="3600" err="1">
                <a:latin typeface="Consolas"/>
              </a:rPr>
              <a:t>Information</a:t>
            </a:r>
            <a:r>
              <a:rPr lang="he-IL" sz="3600">
                <a:latin typeface="Consolas"/>
              </a:rPr>
              <a:t> </a:t>
            </a:r>
            <a:r>
              <a:rPr lang="he-IL" sz="3600" err="1">
                <a:latin typeface="Consolas"/>
              </a:rPr>
              <a:t>Gathering</a:t>
            </a:r>
            <a:r>
              <a:rPr lang="he-IL" sz="3600">
                <a:latin typeface="Consolas"/>
              </a:rPr>
              <a:t> </a:t>
            </a:r>
            <a:r>
              <a:rPr lang="he-IL" sz="3600" err="1">
                <a:latin typeface="Consolas"/>
              </a:rPr>
              <a:t>Process</a:t>
            </a:r>
            <a:endParaRPr lang="he-IL" sz="3600">
              <a:latin typeface="Consolas"/>
            </a:endParaRPr>
          </a:p>
        </p:txBody>
      </p:sp>
      <p:sp>
        <p:nvSpPr>
          <p:cNvPr id="4" name="מלבן 3">
            <a:extLst>
              <a:ext uri="{FF2B5EF4-FFF2-40B4-BE49-F238E27FC236}">
                <a16:creationId xmlns:a16="http://schemas.microsoft.com/office/drawing/2014/main" id="{BCB69A60-3BB9-4B12-4DA2-E0CD38BEF5B6}"/>
              </a:ext>
            </a:extLst>
          </p:cNvPr>
          <p:cNvSpPr/>
          <p:nvPr/>
        </p:nvSpPr>
        <p:spPr>
          <a:xfrm>
            <a:off x="3381374" y="2864303"/>
            <a:ext cx="2374446"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7200">
                <a:solidFill>
                  <a:schemeClr val="accent2">
                    <a:lumMod val="75000"/>
                  </a:schemeClr>
                </a:solidFill>
                <a:latin typeface="Consolas"/>
                <a:cs typeface="Arial"/>
              </a:rPr>
              <a:t>1</a:t>
            </a:r>
          </a:p>
        </p:txBody>
      </p:sp>
      <p:sp>
        <p:nvSpPr>
          <p:cNvPr id="3" name="תיבת טקסט 2">
            <a:extLst>
              <a:ext uri="{FF2B5EF4-FFF2-40B4-BE49-F238E27FC236}">
                <a16:creationId xmlns:a16="http://schemas.microsoft.com/office/drawing/2014/main" id="{34F23E1E-D700-24FD-16A8-66D0ED0DC485}"/>
              </a:ext>
            </a:extLst>
          </p:cNvPr>
          <p:cNvSpPr txBox="1"/>
          <p:nvPr/>
        </p:nvSpPr>
        <p:spPr>
          <a:xfrm>
            <a:off x="2656795" y="2359138"/>
            <a:ext cx="4279445" cy="430887"/>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r>
              <a:rPr lang="he-IL" sz="2200" err="1">
                <a:solidFill>
                  <a:schemeClr val="bg1"/>
                </a:solidFill>
                <a:latin typeface="Consolas"/>
              </a:rPr>
              <a:t>Crawling,scraping,selenium</a:t>
            </a:r>
            <a:endParaRPr lang="he-IL" sz="2200">
              <a:solidFill>
                <a:schemeClr val="bg1"/>
              </a:solidFill>
              <a:latin typeface="Consolas"/>
            </a:endParaRPr>
          </a:p>
        </p:txBody>
      </p:sp>
    </p:spTree>
    <p:extLst>
      <p:ext uri="{BB962C8B-B14F-4D97-AF65-F5344CB8AC3E}">
        <p14:creationId xmlns:p14="http://schemas.microsoft.com/office/powerpoint/2010/main" val="3823155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7ADF9A5-BAEB-29E4-3BF0-90F8481F0FEF}"/>
              </a:ext>
            </a:extLst>
          </p:cNvPr>
          <p:cNvSpPr>
            <a:spLocks noGrp="1"/>
          </p:cNvSpPr>
          <p:nvPr>
            <p:ph type="title"/>
          </p:nvPr>
        </p:nvSpPr>
        <p:spPr>
          <a:xfrm>
            <a:off x="1202250" y="223661"/>
            <a:ext cx="7297435" cy="914100"/>
          </a:xfrm>
        </p:spPr>
        <p:txBody>
          <a:bodyPr>
            <a:normAutofit fontScale="90000"/>
          </a:bodyPr>
          <a:lstStyle/>
          <a:p>
            <a:r>
              <a:rPr lang="he-IL" err="1">
                <a:latin typeface="Consolas"/>
              </a:rPr>
              <a:t>The</a:t>
            </a:r>
            <a:r>
              <a:rPr lang="he-IL">
                <a:latin typeface="Consolas"/>
              </a:rPr>
              <a:t> </a:t>
            </a:r>
            <a:r>
              <a:rPr lang="he-IL" err="1">
                <a:latin typeface="Consolas"/>
              </a:rPr>
              <a:t>website</a:t>
            </a:r>
            <a:r>
              <a:rPr lang="he-IL">
                <a:latin typeface="Consolas"/>
              </a:rPr>
              <a:t> </a:t>
            </a:r>
            <a:r>
              <a:rPr lang="he-IL" err="1">
                <a:latin typeface="Consolas"/>
              </a:rPr>
              <a:t>we</a:t>
            </a:r>
            <a:r>
              <a:rPr lang="he-IL">
                <a:latin typeface="Consolas"/>
              </a:rPr>
              <a:t> </a:t>
            </a:r>
            <a:r>
              <a:rPr lang="he-IL" err="1">
                <a:latin typeface="Consolas"/>
              </a:rPr>
              <a:t>chose</a:t>
            </a:r>
            <a:r>
              <a:rPr lang="he-IL">
                <a:latin typeface="Consolas"/>
              </a:rPr>
              <a:t> </a:t>
            </a:r>
            <a:r>
              <a:rPr lang="he-IL" err="1">
                <a:latin typeface="Consolas"/>
              </a:rPr>
              <a:t>to</a:t>
            </a:r>
            <a:r>
              <a:rPr lang="he-IL">
                <a:latin typeface="Consolas"/>
              </a:rPr>
              <a:t> </a:t>
            </a:r>
            <a:r>
              <a:rPr lang="he-IL" err="1">
                <a:latin typeface="Consolas"/>
              </a:rPr>
              <a:t>acquire</a:t>
            </a:r>
            <a:r>
              <a:rPr lang="he-IL">
                <a:latin typeface="Consolas"/>
              </a:rPr>
              <a:t> </a:t>
            </a:r>
            <a:r>
              <a:rPr lang="he-IL" err="1">
                <a:latin typeface="Consolas"/>
              </a:rPr>
              <a:t>the</a:t>
            </a:r>
            <a:r>
              <a:rPr lang="he-IL">
                <a:latin typeface="Consolas"/>
              </a:rPr>
              <a:t> </a:t>
            </a:r>
            <a:r>
              <a:rPr lang="he-IL" err="1">
                <a:latin typeface="Consolas"/>
              </a:rPr>
              <a:t>information</a:t>
            </a:r>
            <a:r>
              <a:rPr lang="he-IL">
                <a:latin typeface="Consolas"/>
              </a:rPr>
              <a:t> </a:t>
            </a:r>
            <a:r>
              <a:rPr lang="he-IL" err="1">
                <a:latin typeface="Consolas"/>
              </a:rPr>
              <a:t>is</a:t>
            </a:r>
            <a:r>
              <a:rPr lang="he-IL">
                <a:latin typeface="Consolas"/>
              </a:rPr>
              <a:t> </a:t>
            </a:r>
            <a:r>
              <a:rPr lang="he-IL" err="1">
                <a:latin typeface="Consolas"/>
              </a:rPr>
              <a:t>the</a:t>
            </a:r>
            <a:r>
              <a:rPr lang="he-IL">
                <a:latin typeface="Consolas"/>
              </a:rPr>
              <a:t> </a:t>
            </a:r>
            <a:r>
              <a:rPr lang="he-IL" err="1">
                <a:latin typeface="Consolas"/>
              </a:rPr>
              <a:t>official</a:t>
            </a:r>
            <a:r>
              <a:rPr lang="he-IL">
                <a:latin typeface="Consolas"/>
              </a:rPr>
              <a:t> </a:t>
            </a:r>
            <a:r>
              <a:rPr lang="he-IL" err="1">
                <a:latin typeface="Consolas"/>
              </a:rPr>
              <a:t>website</a:t>
            </a:r>
            <a:r>
              <a:rPr lang="he-IL">
                <a:latin typeface="Consolas"/>
              </a:rPr>
              <a:t> </a:t>
            </a:r>
            <a:r>
              <a:rPr lang="he-IL" err="1">
                <a:latin typeface="Consolas"/>
              </a:rPr>
              <a:t>of</a:t>
            </a:r>
            <a:r>
              <a:rPr lang="he-IL">
                <a:latin typeface="Consolas"/>
              </a:rPr>
              <a:t> </a:t>
            </a:r>
            <a:r>
              <a:rPr lang="he-IL" err="1">
                <a:latin typeface="Consolas"/>
              </a:rPr>
              <a:t>the</a:t>
            </a:r>
            <a:r>
              <a:rPr lang="he-IL">
                <a:latin typeface="Consolas"/>
              </a:rPr>
              <a:t> NBA</a:t>
            </a:r>
          </a:p>
        </p:txBody>
      </p:sp>
      <p:sp>
        <p:nvSpPr>
          <p:cNvPr id="3" name="מציין מיקום טקסט 2">
            <a:extLst>
              <a:ext uri="{FF2B5EF4-FFF2-40B4-BE49-F238E27FC236}">
                <a16:creationId xmlns:a16="http://schemas.microsoft.com/office/drawing/2014/main" id="{55EE04E6-142D-4AD5-4757-7AD004901C16}"/>
              </a:ext>
            </a:extLst>
          </p:cNvPr>
          <p:cNvSpPr>
            <a:spLocks noGrp="1"/>
          </p:cNvSpPr>
          <p:nvPr>
            <p:ph type="body" idx="1"/>
          </p:nvPr>
        </p:nvSpPr>
        <p:spPr>
          <a:xfrm>
            <a:off x="828054" y="1928139"/>
            <a:ext cx="3691543" cy="1904272"/>
          </a:xfrm>
        </p:spPr>
        <p:txBody>
          <a:bodyPr/>
          <a:lstStyle/>
          <a:p>
            <a:endParaRPr lang="he-IL"/>
          </a:p>
        </p:txBody>
      </p:sp>
      <p:pic>
        <p:nvPicPr>
          <p:cNvPr id="4" name="תמונה 4">
            <a:extLst>
              <a:ext uri="{FF2B5EF4-FFF2-40B4-BE49-F238E27FC236}">
                <a16:creationId xmlns:a16="http://schemas.microsoft.com/office/drawing/2014/main" id="{7002357C-4F9B-3248-E20F-1B34BD8AD8D5}"/>
              </a:ext>
            </a:extLst>
          </p:cNvPr>
          <p:cNvPicPr>
            <a:picLocks noChangeAspect="1"/>
          </p:cNvPicPr>
          <p:nvPr/>
        </p:nvPicPr>
        <p:blipFill>
          <a:blip r:embed="rId2"/>
          <a:stretch>
            <a:fillRect/>
          </a:stretch>
        </p:blipFill>
        <p:spPr>
          <a:xfrm>
            <a:off x="370115" y="1284391"/>
            <a:ext cx="8281306" cy="3431969"/>
          </a:xfrm>
          <a:prstGeom prst="rect">
            <a:avLst/>
          </a:prstGeom>
        </p:spPr>
      </p:pic>
      <p:sp>
        <p:nvSpPr>
          <p:cNvPr id="5" name="תיבת טקסט 4">
            <a:extLst>
              <a:ext uri="{FF2B5EF4-FFF2-40B4-BE49-F238E27FC236}">
                <a16:creationId xmlns:a16="http://schemas.microsoft.com/office/drawing/2014/main" id="{C3CD1F2B-5705-68EE-6F03-AFBD8236325A}"/>
              </a:ext>
            </a:extLst>
          </p:cNvPr>
          <p:cNvSpPr txBox="1"/>
          <p:nvPr/>
        </p:nvSpPr>
        <p:spPr>
          <a:xfrm>
            <a:off x="408214" y="1864178"/>
            <a:ext cx="5439454" cy="307777"/>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r>
              <a:rPr lang="he-IL" err="1">
                <a:latin typeface="Lato"/>
              </a:rPr>
              <a:t>which</a:t>
            </a:r>
            <a:r>
              <a:rPr lang="he-IL">
                <a:latin typeface="Lato"/>
              </a:rPr>
              <a:t> </a:t>
            </a:r>
            <a:r>
              <a:rPr lang="he-IL" err="1">
                <a:latin typeface="Lato"/>
              </a:rPr>
              <a:t>contains</a:t>
            </a:r>
            <a:r>
              <a:rPr lang="he-IL">
                <a:latin typeface="Lato"/>
              </a:rPr>
              <a:t> 21 </a:t>
            </a:r>
            <a:r>
              <a:rPr lang="he-IL" err="1">
                <a:latin typeface="Lato"/>
              </a:rPr>
              <a:t>different</a:t>
            </a:r>
            <a:r>
              <a:rPr lang="he-IL">
                <a:latin typeface="Lato"/>
              </a:rPr>
              <a:t> </a:t>
            </a:r>
            <a:r>
              <a:rPr lang="he-IL" err="1">
                <a:latin typeface="Lato"/>
              </a:rPr>
              <a:t>parameters</a:t>
            </a:r>
            <a:r>
              <a:rPr lang="he-IL">
                <a:latin typeface="Lato"/>
              </a:rPr>
              <a:t> </a:t>
            </a:r>
            <a:r>
              <a:rPr lang="he-IL" err="1">
                <a:latin typeface="Lato"/>
              </a:rPr>
              <a:t>for</a:t>
            </a:r>
            <a:r>
              <a:rPr lang="he-IL">
                <a:latin typeface="Lato"/>
              </a:rPr>
              <a:t> </a:t>
            </a:r>
            <a:r>
              <a:rPr lang="he-IL" err="1">
                <a:latin typeface="Lato"/>
              </a:rPr>
              <a:t>each</a:t>
            </a:r>
            <a:r>
              <a:rPr lang="he-IL">
                <a:latin typeface="Lato"/>
              </a:rPr>
              <a:t> </a:t>
            </a:r>
            <a:r>
              <a:rPr lang="he-IL" err="1">
                <a:latin typeface="Lato"/>
              </a:rPr>
              <a:t>player</a:t>
            </a:r>
            <a:endParaRPr lang="he-IL">
              <a:latin typeface="Lato"/>
            </a:endParaRPr>
          </a:p>
        </p:txBody>
      </p:sp>
      <p:sp>
        <p:nvSpPr>
          <p:cNvPr id="6" name="תיבת טקסט 5">
            <a:extLst>
              <a:ext uri="{FF2B5EF4-FFF2-40B4-BE49-F238E27FC236}">
                <a16:creationId xmlns:a16="http://schemas.microsoft.com/office/drawing/2014/main" id="{0A52D5F1-05E9-FC73-1D92-60CBB4AA52E3}"/>
              </a:ext>
            </a:extLst>
          </p:cNvPr>
          <p:cNvSpPr txBox="1"/>
          <p:nvPr/>
        </p:nvSpPr>
        <p:spPr>
          <a:xfrm>
            <a:off x="2573450" y="2432276"/>
            <a:ext cx="4612820" cy="523220"/>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pPr algn="l"/>
            <a:r>
              <a:rPr lang="af-ZA">
                <a:latin typeface="Lato"/>
              </a:rPr>
              <a:t>In </a:t>
            </a:r>
            <a:r>
              <a:rPr lang="af-ZA" err="1">
                <a:latin typeface="Lato"/>
              </a:rPr>
              <a:t>addition</a:t>
            </a:r>
            <a:r>
              <a:rPr lang="af-ZA">
                <a:latin typeface="Lato"/>
              </a:rPr>
              <a:t>, </a:t>
            </a:r>
            <a:r>
              <a:rPr lang="af-ZA" err="1">
                <a:latin typeface="Lato"/>
              </a:rPr>
              <a:t>there</a:t>
            </a:r>
            <a:r>
              <a:rPr lang="af-ZA">
                <a:latin typeface="Lato"/>
              </a:rPr>
              <a:t> are </a:t>
            </a:r>
            <a:r>
              <a:rPr lang="af-ZA" err="1">
                <a:latin typeface="Lato"/>
              </a:rPr>
              <a:t>players</a:t>
            </a:r>
            <a:r>
              <a:rPr lang="af-ZA">
                <a:latin typeface="Lato"/>
              </a:rPr>
              <a:t> </a:t>
            </a:r>
            <a:r>
              <a:rPr lang="af-ZA" err="1">
                <a:latin typeface="Lato"/>
              </a:rPr>
              <a:t>who</a:t>
            </a:r>
            <a:r>
              <a:rPr lang="af-ZA">
                <a:latin typeface="Lato"/>
              </a:rPr>
              <a:t> </a:t>
            </a:r>
            <a:r>
              <a:rPr lang="af-ZA" err="1">
                <a:latin typeface="Lato"/>
              </a:rPr>
              <a:t>have</a:t>
            </a:r>
            <a:r>
              <a:rPr lang="af-ZA">
                <a:latin typeface="Lato"/>
              </a:rPr>
              <a:t> a </a:t>
            </a:r>
            <a:r>
              <a:rPr lang="af-ZA" err="1">
                <a:latin typeface="Lato"/>
              </a:rPr>
              <a:t>written</a:t>
            </a:r>
            <a:r>
              <a:rPr lang="af-ZA">
                <a:latin typeface="Lato"/>
              </a:rPr>
              <a:t> </a:t>
            </a:r>
            <a:r>
              <a:rPr lang="af-ZA" err="1">
                <a:latin typeface="Lato"/>
              </a:rPr>
              <a:t>biography</a:t>
            </a:r>
            <a:r>
              <a:rPr lang="af-ZA">
                <a:latin typeface="Lato"/>
              </a:rPr>
              <a:t> </a:t>
            </a:r>
            <a:r>
              <a:rPr lang="af-ZA" err="1">
                <a:latin typeface="Lato"/>
              </a:rPr>
              <a:t>on</a:t>
            </a:r>
            <a:r>
              <a:rPr lang="af-ZA">
                <a:latin typeface="Lato"/>
              </a:rPr>
              <a:t> </a:t>
            </a:r>
            <a:r>
              <a:rPr lang="af-ZA" err="1">
                <a:latin typeface="Lato"/>
              </a:rPr>
              <a:t>their</a:t>
            </a:r>
            <a:r>
              <a:rPr lang="af-ZA">
                <a:latin typeface="Lato"/>
              </a:rPr>
              <a:t> page</a:t>
            </a:r>
            <a:endParaRPr lang="he-IL">
              <a:latin typeface="Lato"/>
            </a:endParaRPr>
          </a:p>
        </p:txBody>
      </p:sp>
    </p:spTree>
    <p:extLst>
      <p:ext uri="{BB962C8B-B14F-4D97-AF65-F5344CB8AC3E}">
        <p14:creationId xmlns:p14="http://schemas.microsoft.com/office/powerpoint/2010/main" val="3831574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4">
            <a:extLst>
              <a:ext uri="{FF2B5EF4-FFF2-40B4-BE49-F238E27FC236}">
                <a16:creationId xmlns:a16="http://schemas.microsoft.com/office/drawing/2014/main" id="{00C899D2-EEEF-7374-4883-5282C546F57E}"/>
              </a:ext>
            </a:extLst>
          </p:cNvPr>
          <p:cNvPicPr>
            <a:picLocks noChangeAspect="1"/>
          </p:cNvPicPr>
          <p:nvPr/>
        </p:nvPicPr>
        <p:blipFill>
          <a:blip r:embed="rId2"/>
          <a:stretch>
            <a:fillRect/>
          </a:stretch>
        </p:blipFill>
        <p:spPr>
          <a:xfrm>
            <a:off x="322489" y="529195"/>
            <a:ext cx="8499020" cy="4085112"/>
          </a:xfrm>
          <a:prstGeom prst="rect">
            <a:avLst/>
          </a:prstGeom>
        </p:spPr>
      </p:pic>
      <p:sp>
        <p:nvSpPr>
          <p:cNvPr id="10" name="תרשים זרימה: תהליך 9">
            <a:extLst>
              <a:ext uri="{FF2B5EF4-FFF2-40B4-BE49-F238E27FC236}">
                <a16:creationId xmlns:a16="http://schemas.microsoft.com/office/drawing/2014/main" id="{3C2FB5C9-150A-0EA7-D4A7-C49AB2CC5084}"/>
              </a:ext>
            </a:extLst>
          </p:cNvPr>
          <p:cNvSpPr/>
          <p:nvPr/>
        </p:nvSpPr>
        <p:spPr>
          <a:xfrm>
            <a:off x="353785" y="925286"/>
            <a:ext cx="1639659" cy="272144"/>
          </a:xfrm>
          <a:prstGeom prst="flowChartProcess">
            <a:avLst/>
          </a:prstGeom>
          <a:noFill/>
          <a:ln/>
        </p:spPr>
        <p:style>
          <a:lnRef idx="2">
            <a:schemeClr val="accent2"/>
          </a:lnRef>
          <a:fillRef idx="1">
            <a:schemeClr val="lt1"/>
          </a:fillRef>
          <a:effectRef idx="0">
            <a:schemeClr val="accent2"/>
          </a:effectRef>
          <a:fontRef idx="minor">
            <a:schemeClr val="dk1"/>
          </a:fontRef>
        </p:style>
        <p:txBody>
          <a:bodyPr rtlCol="1" anchor="ctr"/>
          <a:lstStyle/>
          <a:p>
            <a:pPr algn="ctr"/>
            <a:endParaRPr lang="he-IL"/>
          </a:p>
        </p:txBody>
      </p:sp>
      <p:sp>
        <p:nvSpPr>
          <p:cNvPr id="11" name="תרשים זרימה: תהליך 10">
            <a:extLst>
              <a:ext uri="{FF2B5EF4-FFF2-40B4-BE49-F238E27FC236}">
                <a16:creationId xmlns:a16="http://schemas.microsoft.com/office/drawing/2014/main" id="{5599DA16-22F3-200D-2F41-54825DBB8032}"/>
              </a:ext>
            </a:extLst>
          </p:cNvPr>
          <p:cNvSpPr/>
          <p:nvPr/>
        </p:nvSpPr>
        <p:spPr>
          <a:xfrm>
            <a:off x="7511141" y="2129518"/>
            <a:ext cx="551088" cy="258536"/>
          </a:xfrm>
          <a:prstGeom prst="flowChartProcess">
            <a:avLst/>
          </a:prstGeom>
          <a:noFill/>
          <a:ln/>
        </p:spPr>
        <p:style>
          <a:lnRef idx="2">
            <a:schemeClr val="accent2"/>
          </a:lnRef>
          <a:fillRef idx="1">
            <a:schemeClr val="lt1"/>
          </a:fillRef>
          <a:effectRef idx="0">
            <a:schemeClr val="accent2"/>
          </a:effectRef>
          <a:fontRef idx="minor">
            <a:schemeClr val="dk1"/>
          </a:fontRef>
        </p:style>
        <p:txBody>
          <a:bodyPr rtlCol="1" anchor="ctr"/>
          <a:lstStyle/>
          <a:p>
            <a:pPr algn="ctr"/>
            <a:endParaRPr lang="he-IL"/>
          </a:p>
        </p:txBody>
      </p:sp>
      <p:sp>
        <p:nvSpPr>
          <p:cNvPr id="2" name="תיבת טקסט 1">
            <a:extLst>
              <a:ext uri="{FF2B5EF4-FFF2-40B4-BE49-F238E27FC236}">
                <a16:creationId xmlns:a16="http://schemas.microsoft.com/office/drawing/2014/main" id="{02D1862F-BFAE-F3DB-646B-1EC6D1CC6E59}"/>
              </a:ext>
            </a:extLst>
          </p:cNvPr>
          <p:cNvSpPr txBox="1"/>
          <p:nvPr/>
        </p:nvSpPr>
        <p:spPr>
          <a:xfrm>
            <a:off x="350383" y="1197428"/>
            <a:ext cx="5898695" cy="523220"/>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r>
              <a:rPr lang="he-IL" err="1">
                <a:latin typeface="Lato"/>
              </a:rPr>
              <a:t>The</a:t>
            </a:r>
            <a:r>
              <a:rPr lang="he-IL">
                <a:latin typeface="Lato"/>
              </a:rPr>
              <a:t> </a:t>
            </a:r>
            <a:r>
              <a:rPr lang="he-IL" err="1">
                <a:latin typeface="Lato"/>
              </a:rPr>
              <a:t>first</a:t>
            </a:r>
            <a:r>
              <a:rPr lang="he-IL">
                <a:latin typeface="Lato"/>
              </a:rPr>
              <a:t> </a:t>
            </a:r>
            <a:r>
              <a:rPr lang="he-IL" err="1">
                <a:latin typeface="Lato"/>
              </a:rPr>
              <a:t>problem</a:t>
            </a:r>
            <a:r>
              <a:rPr lang="he-IL">
                <a:latin typeface="Lato"/>
              </a:rPr>
              <a:t> </a:t>
            </a:r>
            <a:r>
              <a:rPr lang="he-IL" err="1">
                <a:latin typeface="Lato"/>
              </a:rPr>
              <a:t>we</a:t>
            </a:r>
            <a:r>
              <a:rPr lang="he-IL">
                <a:latin typeface="Lato"/>
              </a:rPr>
              <a:t> </a:t>
            </a:r>
            <a:r>
              <a:rPr lang="he-IL" err="1">
                <a:latin typeface="Lato"/>
              </a:rPr>
              <a:t>encountered</a:t>
            </a:r>
            <a:r>
              <a:rPr lang="he-IL">
                <a:latin typeface="Lato"/>
              </a:rPr>
              <a:t> </a:t>
            </a:r>
            <a:r>
              <a:rPr lang="he-IL" err="1">
                <a:latin typeface="Lato"/>
              </a:rPr>
              <a:t>in</a:t>
            </a:r>
            <a:r>
              <a:rPr lang="he-IL">
                <a:latin typeface="Lato"/>
              </a:rPr>
              <a:t> </a:t>
            </a:r>
            <a:r>
              <a:rPr lang="he-IL" err="1">
                <a:latin typeface="Lato"/>
              </a:rPr>
              <a:t>acquiring</a:t>
            </a:r>
            <a:r>
              <a:rPr lang="he-IL">
                <a:latin typeface="Lato"/>
              </a:rPr>
              <a:t> </a:t>
            </a:r>
            <a:r>
              <a:rPr lang="he-IL" err="1">
                <a:latin typeface="Lato"/>
              </a:rPr>
              <a:t>the</a:t>
            </a:r>
            <a:r>
              <a:rPr lang="he-IL">
                <a:latin typeface="Lato"/>
              </a:rPr>
              <a:t> </a:t>
            </a:r>
            <a:r>
              <a:rPr lang="he-IL" err="1">
                <a:latin typeface="Lato"/>
              </a:rPr>
              <a:t>data</a:t>
            </a:r>
            <a:r>
              <a:rPr lang="he-IL">
                <a:latin typeface="Lato"/>
              </a:rPr>
              <a:t> </a:t>
            </a:r>
            <a:r>
              <a:rPr lang="he-IL" err="1">
                <a:latin typeface="Lato"/>
              </a:rPr>
              <a:t>is</a:t>
            </a:r>
            <a:r>
              <a:rPr lang="he-IL">
                <a:latin typeface="Lato"/>
              </a:rPr>
              <a:t> </a:t>
            </a:r>
            <a:r>
              <a:rPr lang="he-IL" err="1">
                <a:latin typeface="Lato"/>
              </a:rPr>
              <a:t>the</a:t>
            </a:r>
            <a:r>
              <a:rPr lang="he-IL">
                <a:latin typeface="Lato"/>
              </a:rPr>
              <a:t> </a:t>
            </a:r>
            <a:r>
              <a:rPr lang="he-IL" err="1">
                <a:latin typeface="Lato"/>
              </a:rPr>
              <a:t>need</a:t>
            </a:r>
            <a:r>
              <a:rPr lang="he-IL">
                <a:latin typeface="Lato"/>
              </a:rPr>
              <a:t> </a:t>
            </a:r>
            <a:r>
              <a:rPr lang="he-IL" err="1">
                <a:latin typeface="Lato"/>
              </a:rPr>
              <a:t>to</a:t>
            </a:r>
            <a:r>
              <a:rPr lang="he-IL">
                <a:latin typeface="Lato"/>
              </a:rPr>
              <a:t> </a:t>
            </a:r>
            <a:r>
              <a:rPr lang="he-IL" err="1">
                <a:latin typeface="Lato"/>
              </a:rPr>
              <a:t>switch</a:t>
            </a:r>
            <a:r>
              <a:rPr lang="he-IL">
                <a:latin typeface="Lato"/>
              </a:rPr>
              <a:t> </a:t>
            </a:r>
            <a:r>
              <a:rPr lang="he-IL" err="1">
                <a:latin typeface="Lato"/>
              </a:rPr>
              <a:t>seasons</a:t>
            </a:r>
            <a:r>
              <a:rPr lang="he-IL">
                <a:latin typeface="Lato"/>
              </a:rPr>
              <a:t> </a:t>
            </a:r>
            <a:r>
              <a:rPr lang="he-IL" err="1">
                <a:latin typeface="Lato"/>
              </a:rPr>
              <a:t>and</a:t>
            </a:r>
            <a:r>
              <a:rPr lang="he-IL">
                <a:latin typeface="Lato"/>
              </a:rPr>
              <a:t> </a:t>
            </a:r>
            <a:r>
              <a:rPr lang="he-IL" err="1">
                <a:latin typeface="Lato"/>
              </a:rPr>
              <a:t>acquire</a:t>
            </a:r>
            <a:r>
              <a:rPr lang="he-IL">
                <a:latin typeface="Lato"/>
              </a:rPr>
              <a:t> </a:t>
            </a:r>
            <a:r>
              <a:rPr lang="he-IL" err="1">
                <a:latin typeface="Lato"/>
              </a:rPr>
              <a:t>all</a:t>
            </a:r>
            <a:r>
              <a:rPr lang="he-IL">
                <a:latin typeface="Lato"/>
              </a:rPr>
              <a:t> </a:t>
            </a:r>
            <a:r>
              <a:rPr lang="he-IL" err="1">
                <a:latin typeface="Lato"/>
              </a:rPr>
              <a:t>the</a:t>
            </a:r>
            <a:r>
              <a:rPr lang="he-IL">
                <a:latin typeface="Lato"/>
              </a:rPr>
              <a:t> </a:t>
            </a:r>
            <a:r>
              <a:rPr lang="he-IL" err="1">
                <a:latin typeface="Lato"/>
              </a:rPr>
              <a:t>data</a:t>
            </a:r>
            <a:r>
              <a:rPr lang="he-IL">
                <a:latin typeface="Lato"/>
              </a:rPr>
              <a:t> </a:t>
            </a:r>
            <a:r>
              <a:rPr lang="he-IL" err="1">
                <a:latin typeface="Lato"/>
              </a:rPr>
              <a:t>from</a:t>
            </a:r>
            <a:r>
              <a:rPr lang="he-IL">
                <a:latin typeface="Lato"/>
              </a:rPr>
              <a:t> </a:t>
            </a:r>
            <a:r>
              <a:rPr lang="he-IL" err="1">
                <a:latin typeface="Lato"/>
              </a:rPr>
              <a:t>that</a:t>
            </a:r>
            <a:r>
              <a:rPr lang="he-IL">
                <a:latin typeface="Lato"/>
              </a:rPr>
              <a:t> </a:t>
            </a:r>
            <a:r>
              <a:rPr lang="he-IL" err="1">
                <a:latin typeface="Lato"/>
              </a:rPr>
              <a:t>season</a:t>
            </a:r>
            <a:endParaRPr lang="he-IL">
              <a:latin typeface="Lato"/>
            </a:endParaRPr>
          </a:p>
        </p:txBody>
      </p:sp>
      <p:sp>
        <p:nvSpPr>
          <p:cNvPr id="3" name="תיבת טקסט 2">
            <a:extLst>
              <a:ext uri="{FF2B5EF4-FFF2-40B4-BE49-F238E27FC236}">
                <a16:creationId xmlns:a16="http://schemas.microsoft.com/office/drawing/2014/main" id="{F5001587-2A1B-A68B-8805-37C225ED2EF9}"/>
              </a:ext>
            </a:extLst>
          </p:cNvPr>
          <p:cNvSpPr txBox="1"/>
          <p:nvPr/>
        </p:nvSpPr>
        <p:spPr>
          <a:xfrm>
            <a:off x="3178969" y="1870981"/>
            <a:ext cx="4644117" cy="523220"/>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r>
              <a:rPr lang="he-IL" err="1"/>
              <a:t>In</a:t>
            </a:r>
            <a:r>
              <a:rPr lang="he-IL"/>
              <a:t> </a:t>
            </a:r>
            <a:r>
              <a:rPr lang="he-IL" err="1"/>
              <a:t>order</a:t>
            </a:r>
            <a:r>
              <a:rPr lang="he-IL"/>
              <a:t> </a:t>
            </a:r>
            <a:r>
              <a:rPr lang="he-IL" err="1"/>
              <a:t>to</a:t>
            </a:r>
            <a:r>
              <a:rPr lang="he-IL"/>
              <a:t> </a:t>
            </a:r>
            <a:r>
              <a:rPr lang="he-IL" err="1"/>
              <a:t>reveal</a:t>
            </a:r>
            <a:r>
              <a:rPr lang="he-IL"/>
              <a:t> </a:t>
            </a:r>
            <a:r>
              <a:rPr lang="he-IL" err="1"/>
              <a:t>all</a:t>
            </a:r>
            <a:r>
              <a:rPr lang="he-IL"/>
              <a:t> </a:t>
            </a:r>
            <a:r>
              <a:rPr lang="he-IL" err="1"/>
              <a:t>the</a:t>
            </a:r>
            <a:r>
              <a:rPr lang="he-IL"/>
              <a:t> </a:t>
            </a:r>
            <a:r>
              <a:rPr lang="he-IL" err="1"/>
              <a:t>information</a:t>
            </a:r>
            <a:r>
              <a:rPr lang="he-IL"/>
              <a:t> </a:t>
            </a:r>
            <a:r>
              <a:rPr lang="he-IL" err="1"/>
              <a:t>of</a:t>
            </a:r>
            <a:r>
              <a:rPr lang="he-IL"/>
              <a:t> </a:t>
            </a:r>
            <a:r>
              <a:rPr lang="he-IL" err="1"/>
              <a:t>that</a:t>
            </a:r>
            <a:r>
              <a:rPr lang="he-IL"/>
              <a:t> </a:t>
            </a:r>
            <a:r>
              <a:rPr lang="he-IL" err="1"/>
              <a:t>season</a:t>
            </a:r>
            <a:r>
              <a:rPr lang="he-IL"/>
              <a:t>, </a:t>
            </a:r>
            <a:r>
              <a:rPr lang="he-IL" err="1"/>
              <a:t>it</a:t>
            </a:r>
            <a:r>
              <a:rPr lang="he-IL"/>
              <a:t> </a:t>
            </a:r>
            <a:r>
              <a:rPr lang="he-IL" err="1"/>
              <a:t>is</a:t>
            </a:r>
            <a:r>
              <a:rPr lang="he-IL"/>
              <a:t> </a:t>
            </a:r>
            <a:r>
              <a:rPr lang="he-IL" err="1"/>
              <a:t>necessary</a:t>
            </a:r>
            <a:r>
              <a:rPr lang="he-IL"/>
              <a:t> </a:t>
            </a:r>
            <a:r>
              <a:rPr lang="he-IL" err="1"/>
              <a:t>to</a:t>
            </a:r>
            <a:r>
              <a:rPr lang="he-IL"/>
              <a:t> </a:t>
            </a:r>
            <a:r>
              <a:rPr lang="he-IL" err="1"/>
              <a:t>mark</a:t>
            </a:r>
            <a:r>
              <a:rPr lang="he-IL"/>
              <a:t> "ALL" </a:t>
            </a:r>
            <a:r>
              <a:rPr lang="he-IL" err="1"/>
              <a:t>here</a:t>
            </a:r>
            <a:r>
              <a:rPr lang="he-IL"/>
              <a:t>:</a:t>
            </a:r>
          </a:p>
        </p:txBody>
      </p:sp>
      <p:sp>
        <p:nvSpPr>
          <p:cNvPr id="5" name="חץ: ימינה 4">
            <a:extLst>
              <a:ext uri="{FF2B5EF4-FFF2-40B4-BE49-F238E27FC236}">
                <a16:creationId xmlns:a16="http://schemas.microsoft.com/office/drawing/2014/main" id="{3FE98572-954E-CE90-F349-A0B231597CE9}"/>
              </a:ext>
            </a:extLst>
          </p:cNvPr>
          <p:cNvSpPr/>
          <p:nvPr/>
        </p:nvSpPr>
        <p:spPr>
          <a:xfrm>
            <a:off x="5711597" y="2149928"/>
            <a:ext cx="1694089" cy="2245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629937877"/>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37</Slides>
  <Notes>3</Notes>
  <HiddenSlides>0</HiddenSlide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Focus</vt:lpstr>
      <vt:lpstr>Data Science Final Project</vt:lpstr>
      <vt:lpstr>Let's talk briefly about what the NBA is all about (For those who prefer football) :</vt:lpstr>
      <vt:lpstr>The ALL STAR Game</vt:lpstr>
      <vt:lpstr>Formulation of the research question</vt:lpstr>
      <vt:lpstr>So , we decided that we wanna be a all star player , what we need to do ?</vt:lpstr>
      <vt:lpstr>To answer the previes qeustion and many other , we started collecting all the information that could help us in the research....</vt:lpstr>
      <vt:lpstr>Information Gathering Process</vt:lpstr>
      <vt:lpstr>The website we chose to acquire the information is the official website of the NBA</vt:lpstr>
      <vt:lpstr>PowerPoint Presentation</vt:lpstr>
      <vt:lpstr>PowerPoint Presentation</vt:lpstr>
      <vt:lpstr>PowerPoint Presentation</vt:lpstr>
      <vt:lpstr>In order to solve the problem, we used the SELENIUM module, which significantly help us in the acquisition of data</vt:lpstr>
      <vt:lpstr>Data Processing</vt:lpstr>
      <vt:lpstr>The problems we faced</vt:lpstr>
      <vt:lpstr>Solution</vt:lpstr>
      <vt:lpstr>Two additional parameters that we added during the processing of the information:   1. whether the player actually belongs to the ALL STAR :  1-IS ALL STAR , 0-NOT ALL STAR   2. the season number to which the data belongs</vt:lpstr>
      <vt:lpstr>Except for the two problems encountered, all the data came out without any deficiencies, and the value ranges of each data were exactly within the desired range  </vt:lpstr>
      <vt:lpstr>EDA What does the information tell us?</vt:lpstr>
      <vt:lpstr>To begin with, we studied the various parameters in depth and tried to cross-reference information to get an overall picture of the ratio between the better players and the less good ones.</vt:lpstr>
      <vt:lpstr>We divided the number of minutes and the level of efficiency into 4 classes of equivalence for easier visualization and crossed different parameters:</vt:lpstr>
      <vt:lpstr>PowerPoint Presentation</vt:lpstr>
      <vt:lpstr>PowerPoint Presentation</vt:lpstr>
      <vt:lpstr>PowerPoint Presentation</vt:lpstr>
      <vt:lpstr>So we were able to get a feeling that indeed the parameters we took can indicate whether a player is indeed an ALL STAR</vt:lpstr>
      <vt:lpstr>Machine Learning</vt:lpstr>
      <vt:lpstr>Linear Regression - ML</vt:lpstr>
      <vt:lpstr>Linear Regression - Results</vt:lpstr>
      <vt:lpstr>Linear Regression – Part 2</vt:lpstr>
      <vt:lpstr>Linear Regression – Part 2 Results</vt:lpstr>
      <vt:lpstr>Logistic Regression</vt:lpstr>
      <vt:lpstr>Logistic Regression </vt:lpstr>
      <vt:lpstr>Decision Tree</vt:lpstr>
      <vt:lpstr>Decision Tree </vt:lpstr>
      <vt:lpstr>Text Analyze</vt:lpstr>
      <vt:lpstr>Text Analyze – Word Map</vt:lpstr>
      <vt:lpstr>Text Analyze Results</vt:lpstr>
      <vt:lpstr>Our thoughts about the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Final Project</dc:title>
  <cp:revision>1</cp:revision>
  <dcterms:modified xsi:type="dcterms:W3CDTF">2023-01-15T20:38:42Z</dcterms:modified>
</cp:coreProperties>
</file>