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840" y="-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2C1-3D94-4D04-9A17-F3F4AB96076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2C1-3D94-4D04-9A17-F3F4AB96076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8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2C1-3D94-4D04-9A17-F3F4AB96076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2C1-3D94-4D04-9A17-F3F4AB96076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4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2C1-3D94-4D04-9A17-F3F4AB96076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2C1-3D94-4D04-9A17-F3F4AB96076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4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2C1-3D94-4D04-9A17-F3F4AB96076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2C1-3D94-4D04-9A17-F3F4AB96076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2C1-3D94-4D04-9A17-F3F4AB96076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7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2C1-3D94-4D04-9A17-F3F4AB96076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5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2C1-3D94-4D04-9A17-F3F4AB96076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C2C1-3D94-4D04-9A17-F3F4AB96076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5543" y="3028950"/>
            <a:ext cx="3911957" cy="204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               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23360" y="3222171"/>
            <a:ext cx="313509" cy="2699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23359" y="3783874"/>
            <a:ext cx="313509" cy="2699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40776" y="4347753"/>
            <a:ext cx="313509" cy="2699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4285" y="319970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>
                <a:solidFill>
                  <a:schemeClr val="bg1"/>
                </a:solidFill>
              </a:rPr>
              <a:t>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4285" y="373419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>
                <a:solidFill>
                  <a:schemeClr val="bg1"/>
                </a:solidFill>
              </a:rPr>
              <a:t>-&gt;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4285" y="43082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>
                <a:solidFill>
                  <a:schemeClr val="bg1"/>
                </a:solidFill>
              </a:rPr>
              <a:t>DN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141599" y="3851364"/>
            <a:ext cx="159314" cy="1349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78149" y="3841753"/>
            <a:ext cx="159314" cy="1349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14699" y="3841752"/>
            <a:ext cx="159314" cy="1349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98666" y="3841752"/>
            <a:ext cx="159314" cy="1349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3587" y="3847554"/>
            <a:ext cx="159314" cy="1349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70148" y="3253976"/>
            <a:ext cx="133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dirty="0" smtClean="0">
                <a:solidFill>
                  <a:schemeClr val="bg1"/>
                </a:solidFill>
              </a:rPr>
              <a:t>DIMMER</a:t>
            </a:r>
            <a:endParaRPr lang="bs-Latn-BA" dirty="0" smtClean="0">
              <a:solidFill>
                <a:schemeClr val="bg1"/>
              </a:solidFill>
            </a:endParaRPr>
          </a:p>
          <a:p>
            <a:r>
              <a:rPr lang="bs-Latn-BA" dirty="0" smtClean="0">
                <a:solidFill>
                  <a:schemeClr val="bg1"/>
                </a:solidFill>
              </a:rPr>
              <a:t>1    2     3    4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2199" y="4619096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>
                <a:solidFill>
                  <a:schemeClr val="bg1"/>
                </a:solidFill>
              </a:rPr>
              <a:t>BUS ADDR.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55544" y="3734191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>
                <a:solidFill>
                  <a:schemeClr val="bg1"/>
                </a:solidFill>
              </a:rPr>
              <a:t>LEARN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92199" y="4099194"/>
            <a:ext cx="1151277" cy="618324"/>
            <a:chOff x="5381641" y="4189813"/>
            <a:chExt cx="1151277" cy="618324"/>
          </a:xfrm>
        </p:grpSpPr>
        <p:grpSp>
          <p:nvGrpSpPr>
            <p:cNvPr id="42" name="Group 41"/>
            <p:cNvGrpSpPr/>
            <p:nvPr/>
          </p:nvGrpSpPr>
          <p:grpSpPr>
            <a:xfrm>
              <a:off x="5381641" y="4189813"/>
              <a:ext cx="1151277" cy="434959"/>
              <a:chOff x="6294291" y="4282739"/>
              <a:chExt cx="1037044" cy="43495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353243" y="4341051"/>
                <a:ext cx="919141" cy="37664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6479358" y="4441031"/>
                <a:ext cx="45719" cy="176688"/>
                <a:chOff x="6479381" y="4441031"/>
                <a:chExt cx="45719" cy="17668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479381" y="4441031"/>
                  <a:ext cx="45719" cy="17668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479381" y="4441031"/>
                  <a:ext cx="45719" cy="758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6294291" y="4282739"/>
                <a:ext cx="10370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s-Latn-BA" sz="800" dirty="0" smtClean="0">
                    <a:solidFill>
                      <a:schemeClr val="bg1"/>
                    </a:solidFill>
                  </a:rPr>
                  <a:t>ON-</a:t>
                </a:r>
                <a:r>
                  <a:rPr lang="bs-Latn-BA" sz="800" dirty="0" smtClean="0">
                    <a:solidFill>
                      <a:schemeClr val="bg1"/>
                    </a:solidFill>
                  </a:rPr>
                  <a:t>-------------------------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6623533" y="4441031"/>
                <a:ext cx="45719" cy="176688"/>
                <a:chOff x="6479381" y="4441031"/>
                <a:chExt cx="45719" cy="176688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79381" y="4441031"/>
                  <a:ext cx="45719" cy="17668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6479381" y="4441031"/>
                  <a:ext cx="45719" cy="758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6767714" y="4441031"/>
                <a:ext cx="45719" cy="176688"/>
                <a:chOff x="6479381" y="4441031"/>
                <a:chExt cx="45719" cy="176688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6479381" y="4441031"/>
                  <a:ext cx="45719" cy="17668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6479381" y="4441031"/>
                  <a:ext cx="45719" cy="758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6911875" y="4441031"/>
                <a:ext cx="45719" cy="176688"/>
                <a:chOff x="6479381" y="4441031"/>
                <a:chExt cx="45719" cy="176688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6479381" y="4441031"/>
                  <a:ext cx="45719" cy="17668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479381" y="4441031"/>
                  <a:ext cx="45719" cy="758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7056069" y="4441031"/>
                <a:ext cx="45719" cy="176688"/>
                <a:chOff x="6479381" y="4441031"/>
                <a:chExt cx="45719" cy="176688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6479381" y="4441031"/>
                  <a:ext cx="45719" cy="17668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6479381" y="4441031"/>
                  <a:ext cx="45719" cy="758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6" name="TextBox 45"/>
            <p:cNvSpPr txBox="1"/>
            <p:nvPr/>
          </p:nvSpPr>
          <p:spPr>
            <a:xfrm>
              <a:off x="5436018" y="4592693"/>
              <a:ext cx="10759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smtClean="0">
                  <a:solidFill>
                    <a:schemeClr val="bg1"/>
                  </a:solidFill>
                </a:rPr>
                <a:t>A0  A1  A2  A3  </a:t>
              </a:r>
              <a:r>
                <a:rPr lang="bs-Latn-BA" sz="800" dirty="0" smtClean="0">
                  <a:solidFill>
                    <a:schemeClr val="bg1"/>
                  </a:solidFill>
                </a:rPr>
                <a:t>A4  A5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355780" y="4347753"/>
              <a:ext cx="47826" cy="1766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355780" y="4348105"/>
              <a:ext cx="47826" cy="75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70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EDO</dc:creator>
  <cp:lastModifiedBy>EDO</cp:lastModifiedBy>
  <cp:revision>4</cp:revision>
  <dcterms:created xsi:type="dcterms:W3CDTF">2024-08-14T08:08:51Z</dcterms:created>
  <dcterms:modified xsi:type="dcterms:W3CDTF">2024-10-18T14:03:07Z</dcterms:modified>
</cp:coreProperties>
</file>