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68" y="-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2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4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2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0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07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56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2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9C2C1-3D94-4D04-9A17-F3F4AB960761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FDC93-13C3-407E-9C51-C882ED3B90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7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35350" y="3272524"/>
            <a:ext cx="4368752" cy="18174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28797" y="3753184"/>
            <a:ext cx="313509" cy="2699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31646" y="4376055"/>
            <a:ext cx="313509" cy="2699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72476" y="37245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>
                <a:solidFill>
                  <a:schemeClr val="bg1"/>
                </a:solidFill>
              </a:rPr>
              <a:t>&gt;</a:t>
            </a:r>
            <a:r>
              <a:rPr lang="bs-Latn-BA" dirty="0" smtClean="0">
                <a:solidFill>
                  <a:schemeClr val="bg1"/>
                </a:solidFill>
              </a:rPr>
              <a:t>&gt;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1998" y="4315531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>
                <a:solidFill>
                  <a:schemeClr val="bg1"/>
                </a:solidFill>
              </a:rPr>
              <a:t>ON/OFF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05049" y="3851365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141599" y="3851364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478149" y="3841753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814699" y="3841752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198666" y="3841752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535216" y="3841751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69879" y="3841750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197468" y="3851364"/>
            <a:ext cx="159314" cy="13498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697326" y="3272524"/>
            <a:ext cx="2738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s-Latn-BA" dirty="0" smtClean="0">
                <a:solidFill>
                  <a:schemeClr val="bg1"/>
                </a:solidFill>
              </a:rPr>
              <a:t>RELAY</a:t>
            </a:r>
            <a:endParaRPr lang="bs-Latn-BA" dirty="0" smtClean="0">
              <a:solidFill>
                <a:schemeClr val="bg1"/>
              </a:solidFill>
            </a:endParaRPr>
          </a:p>
          <a:p>
            <a:r>
              <a:rPr lang="bs-Latn-BA" dirty="0" smtClean="0">
                <a:solidFill>
                  <a:schemeClr val="bg1"/>
                </a:solidFill>
              </a:rPr>
              <a:t>1     2    3    4     5    6    7     8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21256" y="4308216"/>
            <a:ext cx="12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s-Latn-BA" dirty="0" smtClean="0">
                <a:solidFill>
                  <a:schemeClr val="bg1"/>
                </a:solidFill>
              </a:rPr>
              <a:t>BUS ADDR.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349484" y="4651226"/>
            <a:ext cx="12198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s-Latn-BA" sz="800" dirty="0" smtClean="0">
                <a:solidFill>
                  <a:schemeClr val="bg1"/>
                </a:solidFill>
              </a:rPr>
              <a:t>A0  A1  A2  A3  </a:t>
            </a:r>
            <a:r>
              <a:rPr lang="bs-Latn-BA" sz="800" dirty="0" smtClean="0">
                <a:solidFill>
                  <a:schemeClr val="bg1"/>
                </a:solidFill>
              </a:rPr>
              <a:t>A4 A5</a:t>
            </a:r>
            <a:endParaRPr lang="en-US" sz="800" dirty="0">
              <a:solidFill>
                <a:schemeClr val="bg1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269268" y="4221635"/>
            <a:ext cx="1166582" cy="430630"/>
            <a:chOff x="8148868" y="4254233"/>
            <a:chExt cx="1166582" cy="430630"/>
          </a:xfrm>
        </p:grpSpPr>
        <p:sp>
          <p:nvSpPr>
            <p:cNvPr id="24" name="Rectangle 23"/>
            <p:cNvSpPr/>
            <p:nvPr/>
          </p:nvSpPr>
          <p:spPr>
            <a:xfrm>
              <a:off x="8226232" y="4308216"/>
              <a:ext cx="1089218" cy="376647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8356424" y="4408196"/>
              <a:ext cx="47197" cy="176688"/>
              <a:chOff x="6479381" y="4441031"/>
              <a:chExt cx="45719" cy="176688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6479381" y="4441031"/>
                <a:ext cx="45719" cy="1766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6479381" y="4441031"/>
                <a:ext cx="45719" cy="758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8148868" y="4254233"/>
              <a:ext cx="11192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s-Latn-BA" sz="800" dirty="0" smtClean="0">
                  <a:solidFill>
                    <a:schemeClr val="bg1"/>
                  </a:solidFill>
                </a:rPr>
                <a:t>ON-</a:t>
              </a:r>
              <a:r>
                <a:rPr lang="bs-Latn-BA" sz="800" dirty="0" smtClean="0">
                  <a:solidFill>
                    <a:schemeClr val="bg1"/>
                  </a:solidFill>
                </a:rPr>
                <a:t>------------------------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8505255" y="4408196"/>
              <a:ext cx="47197" cy="176688"/>
              <a:chOff x="6479381" y="4441031"/>
              <a:chExt cx="45719" cy="176688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6479381" y="4441031"/>
                <a:ext cx="45719" cy="1766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479381" y="4441031"/>
                <a:ext cx="45719" cy="758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8654087" y="4408196"/>
              <a:ext cx="47197" cy="176688"/>
              <a:chOff x="6479381" y="4441031"/>
              <a:chExt cx="45719" cy="17668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6479381" y="4441031"/>
                <a:ext cx="45719" cy="1766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479381" y="4441031"/>
                <a:ext cx="45719" cy="758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8802918" y="4408196"/>
              <a:ext cx="47197" cy="176688"/>
              <a:chOff x="6479381" y="4441031"/>
              <a:chExt cx="45719" cy="176688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479381" y="4441031"/>
                <a:ext cx="45719" cy="1766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479381" y="4441031"/>
                <a:ext cx="45719" cy="758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8951749" y="4408196"/>
              <a:ext cx="47197" cy="176688"/>
              <a:chOff x="6479381" y="4441031"/>
              <a:chExt cx="45719" cy="176688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6479381" y="4441031"/>
                <a:ext cx="45719" cy="1766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479381" y="4441031"/>
                <a:ext cx="45719" cy="758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9105539" y="4408195"/>
              <a:ext cx="47197" cy="176688"/>
              <a:chOff x="6479381" y="4441031"/>
              <a:chExt cx="45719" cy="176688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479381" y="4441031"/>
                <a:ext cx="45719" cy="17668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479381" y="4441031"/>
                <a:ext cx="45719" cy="7584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701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EDO</dc:creator>
  <cp:lastModifiedBy>EDO</cp:lastModifiedBy>
  <cp:revision>4</cp:revision>
  <dcterms:created xsi:type="dcterms:W3CDTF">2024-08-14T08:08:51Z</dcterms:created>
  <dcterms:modified xsi:type="dcterms:W3CDTF">2024-10-22T09:35:08Z</dcterms:modified>
</cp:coreProperties>
</file>