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906000" cy="6858000" type="A4"/>
  <p:notesSz cx="7010400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6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6EB1-ECFB-4581-9661-03017866B6BE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CD08-2680-4C25-ABB4-3F1430D38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2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6EB1-ECFB-4581-9661-03017866B6BE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CD08-2680-4C25-ABB4-3F1430D38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1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6EB1-ECFB-4581-9661-03017866B6BE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CD08-2680-4C25-ABB4-3F1430D38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4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6EB1-ECFB-4581-9661-03017866B6BE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CD08-2680-4C25-ABB4-3F1430D38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2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6EB1-ECFB-4581-9661-03017866B6BE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CD08-2680-4C25-ABB4-3F1430D38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6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6EB1-ECFB-4581-9661-03017866B6BE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CD08-2680-4C25-ABB4-3F1430D38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6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6EB1-ECFB-4581-9661-03017866B6BE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CD08-2680-4C25-ABB4-3F1430D38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0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6EB1-ECFB-4581-9661-03017866B6BE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CD08-2680-4C25-ABB4-3F1430D38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20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6EB1-ECFB-4581-9661-03017866B6BE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CD08-2680-4C25-ABB4-3F1430D38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2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6EB1-ECFB-4581-9661-03017866B6BE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CD08-2680-4C25-ABB4-3F1430D38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6EB1-ECFB-4581-9661-03017866B6BE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CD08-2680-4C25-ABB4-3F1430D38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8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8D6EB1-ECFB-4581-9661-03017866B6BE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86CD08-2680-4C25-ABB4-3F1430D38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6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3" name="Group 722">
            <a:extLst>
              <a:ext uri="{FF2B5EF4-FFF2-40B4-BE49-F238E27FC236}">
                <a16:creationId xmlns:a16="http://schemas.microsoft.com/office/drawing/2014/main" id="{88C22AC4-3FAC-E3F8-AF08-E2850D4DB6B4}"/>
              </a:ext>
            </a:extLst>
          </p:cNvPr>
          <p:cNvGrpSpPr/>
          <p:nvPr/>
        </p:nvGrpSpPr>
        <p:grpSpPr>
          <a:xfrm>
            <a:off x="5993849" y="322130"/>
            <a:ext cx="2708129" cy="2128887"/>
            <a:chOff x="4885774" y="2419819"/>
            <a:chExt cx="2708129" cy="2128887"/>
          </a:xfrm>
        </p:grpSpPr>
        <p:sp>
          <p:nvSpPr>
            <p:cNvPr id="724" name="Rectangle 723">
              <a:extLst>
                <a:ext uri="{FF2B5EF4-FFF2-40B4-BE49-F238E27FC236}">
                  <a16:creationId xmlns:a16="http://schemas.microsoft.com/office/drawing/2014/main" id="{93B734B1-FF3D-655D-7B73-04978EA87320}"/>
                </a:ext>
              </a:extLst>
            </p:cNvPr>
            <p:cNvSpPr/>
            <p:nvPr/>
          </p:nvSpPr>
          <p:spPr>
            <a:xfrm>
              <a:off x="4953001" y="3263900"/>
              <a:ext cx="2520950" cy="165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5" name="TextBox 724">
              <a:extLst>
                <a:ext uri="{FF2B5EF4-FFF2-40B4-BE49-F238E27FC236}">
                  <a16:creationId xmlns:a16="http://schemas.microsoft.com/office/drawing/2014/main" id="{9ABF80E1-B464-CEE7-9044-F423339C26E3}"/>
                </a:ext>
              </a:extLst>
            </p:cNvPr>
            <p:cNvSpPr txBox="1"/>
            <p:nvPr/>
          </p:nvSpPr>
          <p:spPr>
            <a:xfrm>
              <a:off x="4885774" y="3238728"/>
              <a:ext cx="2649538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O7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O6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O5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O4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O3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O2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O0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L1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12V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6" name="Rectangle 725">
              <a:extLst>
                <a:ext uri="{FF2B5EF4-FFF2-40B4-BE49-F238E27FC236}">
                  <a16:creationId xmlns:a16="http://schemas.microsoft.com/office/drawing/2014/main" id="{299E1570-F079-E974-9F6A-E7B393A72EA3}"/>
                </a:ext>
              </a:extLst>
            </p:cNvPr>
            <p:cNvSpPr/>
            <p:nvPr/>
          </p:nvSpPr>
          <p:spPr>
            <a:xfrm>
              <a:off x="4953001" y="3578225"/>
              <a:ext cx="2520950" cy="165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7" name="TextBox 726">
              <a:extLst>
                <a:ext uri="{FF2B5EF4-FFF2-40B4-BE49-F238E27FC236}">
                  <a16:creationId xmlns:a16="http://schemas.microsoft.com/office/drawing/2014/main" id="{83A8CC29-598C-3B57-EEBF-CAF4F0FCED86}"/>
                </a:ext>
              </a:extLst>
            </p:cNvPr>
            <p:cNvSpPr txBox="1"/>
            <p:nvPr/>
          </p:nvSpPr>
          <p:spPr>
            <a:xfrm>
              <a:off x="4885774" y="3556900"/>
              <a:ext cx="2697162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A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RS485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B      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O15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O14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O13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O12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O11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O10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O9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O8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L2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28" name="Group 727">
              <a:extLst>
                <a:ext uri="{FF2B5EF4-FFF2-40B4-BE49-F238E27FC236}">
                  <a16:creationId xmlns:a16="http://schemas.microsoft.com/office/drawing/2014/main" id="{3BE2CDA2-B56E-C4C8-81A9-2EE2CF3DD654}"/>
                </a:ext>
              </a:extLst>
            </p:cNvPr>
            <p:cNvGrpSpPr/>
            <p:nvPr/>
          </p:nvGrpSpPr>
          <p:grpSpPr>
            <a:xfrm>
              <a:off x="4885774" y="2419819"/>
              <a:ext cx="2693841" cy="743063"/>
              <a:chOff x="4888058" y="4185729"/>
              <a:chExt cx="2693841" cy="743063"/>
            </a:xfrm>
          </p:grpSpPr>
          <p:sp>
            <p:nvSpPr>
              <p:cNvPr id="799" name="Rectangle 798">
                <a:extLst>
                  <a:ext uri="{FF2B5EF4-FFF2-40B4-BE49-F238E27FC236}">
                    <a16:creationId xmlns:a16="http://schemas.microsoft.com/office/drawing/2014/main" id="{A24B4204-5C1C-FB4A-154A-1E486FEA45C7}"/>
                  </a:ext>
                </a:extLst>
              </p:cNvPr>
              <p:cNvSpPr/>
              <p:nvPr/>
            </p:nvSpPr>
            <p:spPr>
              <a:xfrm>
                <a:off x="4953001" y="4211242"/>
                <a:ext cx="2520950" cy="7175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0" name="Straight Connector 799">
                <a:extLst>
                  <a:ext uri="{FF2B5EF4-FFF2-40B4-BE49-F238E27FC236}">
                    <a16:creationId xmlns:a16="http://schemas.microsoft.com/office/drawing/2014/main" id="{3AB01098-4B29-0916-E5BA-E28AACF22B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6984" y="4377244"/>
                <a:ext cx="0" cy="39001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1" name="Straight Connector 800">
                <a:extLst>
                  <a:ext uri="{FF2B5EF4-FFF2-40B4-BE49-F238E27FC236}">
                    <a16:creationId xmlns:a16="http://schemas.microsoft.com/office/drawing/2014/main" id="{6893354C-B081-1799-3104-B51BDBA0C54D}"/>
                  </a:ext>
                </a:extLst>
              </p:cNvPr>
              <p:cNvCxnSpPr/>
              <p:nvPr/>
            </p:nvCxnSpPr>
            <p:spPr>
              <a:xfrm flipH="1">
                <a:off x="5037884" y="4377244"/>
                <a:ext cx="169545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02" name="Group 801">
                <a:extLst>
                  <a:ext uri="{FF2B5EF4-FFF2-40B4-BE49-F238E27FC236}">
                    <a16:creationId xmlns:a16="http://schemas.microsoft.com/office/drawing/2014/main" id="{FF681569-7B58-3AE1-CB3C-F3DDBCA56351}"/>
                  </a:ext>
                </a:extLst>
              </p:cNvPr>
              <p:cNvGrpSpPr/>
              <p:nvPr/>
            </p:nvGrpSpPr>
            <p:grpSpPr>
              <a:xfrm>
                <a:off x="4983618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861" name="Straight Connector 860">
                  <a:extLst>
                    <a:ext uri="{FF2B5EF4-FFF2-40B4-BE49-F238E27FC236}">
                      <a16:creationId xmlns:a16="http://schemas.microsoft.com/office/drawing/2014/main" id="{6A283847-3CB7-F105-3214-E31F0D0ABC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862" name="Group 861">
                  <a:extLst>
                    <a:ext uri="{FF2B5EF4-FFF2-40B4-BE49-F238E27FC236}">
                      <a16:creationId xmlns:a16="http://schemas.microsoft.com/office/drawing/2014/main" id="{CA5583BC-F18E-63B3-46D0-4D5B1AA52FF3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864" name="Isosceles Triangle 863">
                    <a:extLst>
                      <a:ext uri="{FF2B5EF4-FFF2-40B4-BE49-F238E27FC236}">
                        <a16:creationId xmlns:a16="http://schemas.microsoft.com/office/drawing/2014/main" id="{97B54C8C-913B-B1E4-FD21-E3B84271CB01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5" name="Isosceles Triangle 864">
                    <a:extLst>
                      <a:ext uri="{FF2B5EF4-FFF2-40B4-BE49-F238E27FC236}">
                        <a16:creationId xmlns:a16="http://schemas.microsoft.com/office/drawing/2014/main" id="{F67B4766-7B0B-136B-A31B-795A1450027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66" name="Straight Connector 865">
                    <a:extLst>
                      <a:ext uri="{FF2B5EF4-FFF2-40B4-BE49-F238E27FC236}">
                        <a16:creationId xmlns:a16="http://schemas.microsoft.com/office/drawing/2014/main" id="{C7B01B1A-D6D7-E4CB-EAB2-A6C955CF71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7" name="Straight Connector 866">
                    <a:extLst>
                      <a:ext uri="{FF2B5EF4-FFF2-40B4-BE49-F238E27FC236}">
                        <a16:creationId xmlns:a16="http://schemas.microsoft.com/office/drawing/2014/main" id="{F0E859D4-7B1D-A6F5-3440-DB2922B8DD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63" name="Straight Connector 862">
                  <a:extLst>
                    <a:ext uri="{FF2B5EF4-FFF2-40B4-BE49-F238E27FC236}">
                      <a16:creationId xmlns:a16="http://schemas.microsoft.com/office/drawing/2014/main" id="{4DE0D3FE-C216-718C-06E2-BE29577073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3" name="Group 802">
                <a:extLst>
                  <a:ext uri="{FF2B5EF4-FFF2-40B4-BE49-F238E27FC236}">
                    <a16:creationId xmlns:a16="http://schemas.microsoft.com/office/drawing/2014/main" id="{E114392C-A175-B822-A02D-D6732D876787}"/>
                  </a:ext>
                </a:extLst>
              </p:cNvPr>
              <p:cNvGrpSpPr/>
              <p:nvPr/>
            </p:nvGrpSpPr>
            <p:grpSpPr>
              <a:xfrm>
                <a:off x="5193265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854" name="Straight Connector 853">
                  <a:extLst>
                    <a:ext uri="{FF2B5EF4-FFF2-40B4-BE49-F238E27FC236}">
                      <a16:creationId xmlns:a16="http://schemas.microsoft.com/office/drawing/2014/main" id="{2B349C14-DB71-D6F3-18AE-3DB571AC8A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855" name="Group 854">
                  <a:extLst>
                    <a:ext uri="{FF2B5EF4-FFF2-40B4-BE49-F238E27FC236}">
                      <a16:creationId xmlns:a16="http://schemas.microsoft.com/office/drawing/2014/main" id="{4A2A3B19-B480-155C-0C89-F05E56FA5CE9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857" name="Isosceles Triangle 856">
                    <a:extLst>
                      <a:ext uri="{FF2B5EF4-FFF2-40B4-BE49-F238E27FC236}">
                        <a16:creationId xmlns:a16="http://schemas.microsoft.com/office/drawing/2014/main" id="{5FF4A4DD-930A-4189-61DB-F2F3BAC493F5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8" name="Isosceles Triangle 857">
                    <a:extLst>
                      <a:ext uri="{FF2B5EF4-FFF2-40B4-BE49-F238E27FC236}">
                        <a16:creationId xmlns:a16="http://schemas.microsoft.com/office/drawing/2014/main" id="{76FD3020-830E-9D2B-AFD0-66715C94BE7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59" name="Straight Connector 858">
                    <a:extLst>
                      <a:ext uri="{FF2B5EF4-FFF2-40B4-BE49-F238E27FC236}">
                        <a16:creationId xmlns:a16="http://schemas.microsoft.com/office/drawing/2014/main" id="{BCED575E-281A-B502-2659-88081B9882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0" name="Straight Connector 859">
                    <a:extLst>
                      <a:ext uri="{FF2B5EF4-FFF2-40B4-BE49-F238E27FC236}">
                        <a16:creationId xmlns:a16="http://schemas.microsoft.com/office/drawing/2014/main" id="{40707C35-C3EA-8CD9-CAEF-D5CCA638B4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56" name="Straight Connector 855">
                  <a:extLst>
                    <a:ext uri="{FF2B5EF4-FFF2-40B4-BE49-F238E27FC236}">
                      <a16:creationId xmlns:a16="http://schemas.microsoft.com/office/drawing/2014/main" id="{14063386-B94B-0342-A541-3BC9894CB4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4" name="Group 803">
                <a:extLst>
                  <a:ext uri="{FF2B5EF4-FFF2-40B4-BE49-F238E27FC236}">
                    <a16:creationId xmlns:a16="http://schemas.microsoft.com/office/drawing/2014/main" id="{A60EEDE8-C0D3-09F9-E4A0-B6087B809C20}"/>
                  </a:ext>
                </a:extLst>
              </p:cNvPr>
              <p:cNvGrpSpPr/>
              <p:nvPr/>
            </p:nvGrpSpPr>
            <p:grpSpPr>
              <a:xfrm>
                <a:off x="5402912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847" name="Straight Connector 846">
                  <a:extLst>
                    <a:ext uri="{FF2B5EF4-FFF2-40B4-BE49-F238E27FC236}">
                      <a16:creationId xmlns:a16="http://schemas.microsoft.com/office/drawing/2014/main" id="{CFC0FA1D-8C84-8B54-8C39-E1123535D9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848" name="Group 847">
                  <a:extLst>
                    <a:ext uri="{FF2B5EF4-FFF2-40B4-BE49-F238E27FC236}">
                      <a16:creationId xmlns:a16="http://schemas.microsoft.com/office/drawing/2014/main" id="{BB447F36-B661-3BB5-6639-5D878D300385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850" name="Isosceles Triangle 849">
                    <a:extLst>
                      <a:ext uri="{FF2B5EF4-FFF2-40B4-BE49-F238E27FC236}">
                        <a16:creationId xmlns:a16="http://schemas.microsoft.com/office/drawing/2014/main" id="{EBE81E2C-A443-15BC-2DC9-C9FBC112140B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1" name="Isosceles Triangle 850">
                    <a:extLst>
                      <a:ext uri="{FF2B5EF4-FFF2-40B4-BE49-F238E27FC236}">
                        <a16:creationId xmlns:a16="http://schemas.microsoft.com/office/drawing/2014/main" id="{D9AA14C0-B6BE-139A-92A4-6CB57AABD1C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52" name="Straight Connector 851">
                    <a:extLst>
                      <a:ext uri="{FF2B5EF4-FFF2-40B4-BE49-F238E27FC236}">
                        <a16:creationId xmlns:a16="http://schemas.microsoft.com/office/drawing/2014/main" id="{2FEB5A10-1F80-1E18-A74D-BF990FCA3E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3" name="Straight Connector 852">
                    <a:extLst>
                      <a:ext uri="{FF2B5EF4-FFF2-40B4-BE49-F238E27FC236}">
                        <a16:creationId xmlns:a16="http://schemas.microsoft.com/office/drawing/2014/main" id="{904ED309-99FF-E89D-4E7C-2FB0180A18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49" name="Straight Connector 848">
                  <a:extLst>
                    <a:ext uri="{FF2B5EF4-FFF2-40B4-BE49-F238E27FC236}">
                      <a16:creationId xmlns:a16="http://schemas.microsoft.com/office/drawing/2014/main" id="{5A813F81-7DC5-CF7B-4181-9C6CD61D65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5" name="Group 804">
                <a:extLst>
                  <a:ext uri="{FF2B5EF4-FFF2-40B4-BE49-F238E27FC236}">
                    <a16:creationId xmlns:a16="http://schemas.microsoft.com/office/drawing/2014/main" id="{49A456C6-5201-B49D-1E51-9F77B4870743}"/>
                  </a:ext>
                </a:extLst>
              </p:cNvPr>
              <p:cNvGrpSpPr/>
              <p:nvPr/>
            </p:nvGrpSpPr>
            <p:grpSpPr>
              <a:xfrm>
                <a:off x="5612559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840" name="Straight Connector 839">
                  <a:extLst>
                    <a:ext uri="{FF2B5EF4-FFF2-40B4-BE49-F238E27FC236}">
                      <a16:creationId xmlns:a16="http://schemas.microsoft.com/office/drawing/2014/main" id="{EE47CC7B-077F-A9F4-2241-27BF93A46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841" name="Group 840">
                  <a:extLst>
                    <a:ext uri="{FF2B5EF4-FFF2-40B4-BE49-F238E27FC236}">
                      <a16:creationId xmlns:a16="http://schemas.microsoft.com/office/drawing/2014/main" id="{B85F599B-40BF-31B7-695A-CCB38D7C55BA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843" name="Isosceles Triangle 842">
                    <a:extLst>
                      <a:ext uri="{FF2B5EF4-FFF2-40B4-BE49-F238E27FC236}">
                        <a16:creationId xmlns:a16="http://schemas.microsoft.com/office/drawing/2014/main" id="{B1B50713-227E-D255-1681-A7E0E2C72071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4" name="Isosceles Triangle 843">
                    <a:extLst>
                      <a:ext uri="{FF2B5EF4-FFF2-40B4-BE49-F238E27FC236}">
                        <a16:creationId xmlns:a16="http://schemas.microsoft.com/office/drawing/2014/main" id="{E1BE2BEB-7B8F-B1D6-0866-CAAADA2BAC2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45" name="Straight Connector 844">
                    <a:extLst>
                      <a:ext uri="{FF2B5EF4-FFF2-40B4-BE49-F238E27FC236}">
                        <a16:creationId xmlns:a16="http://schemas.microsoft.com/office/drawing/2014/main" id="{D903A597-8464-121D-B766-2144B38D47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6" name="Straight Connector 845">
                    <a:extLst>
                      <a:ext uri="{FF2B5EF4-FFF2-40B4-BE49-F238E27FC236}">
                        <a16:creationId xmlns:a16="http://schemas.microsoft.com/office/drawing/2014/main" id="{7B206696-BAD5-18CC-35DB-7A6B8E2A47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42" name="Straight Connector 841">
                  <a:extLst>
                    <a:ext uri="{FF2B5EF4-FFF2-40B4-BE49-F238E27FC236}">
                      <a16:creationId xmlns:a16="http://schemas.microsoft.com/office/drawing/2014/main" id="{23C39A03-9C79-6210-81AF-30E742BCF9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6" name="Group 805">
                <a:extLst>
                  <a:ext uri="{FF2B5EF4-FFF2-40B4-BE49-F238E27FC236}">
                    <a16:creationId xmlns:a16="http://schemas.microsoft.com/office/drawing/2014/main" id="{C6A99C6D-FF40-7EA7-2B33-37EADA27232C}"/>
                  </a:ext>
                </a:extLst>
              </p:cNvPr>
              <p:cNvGrpSpPr/>
              <p:nvPr/>
            </p:nvGrpSpPr>
            <p:grpSpPr>
              <a:xfrm>
                <a:off x="5822206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833" name="Straight Connector 832">
                  <a:extLst>
                    <a:ext uri="{FF2B5EF4-FFF2-40B4-BE49-F238E27FC236}">
                      <a16:creationId xmlns:a16="http://schemas.microsoft.com/office/drawing/2014/main" id="{09612A9B-3132-E332-7DF2-8FB2F8E51C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834" name="Group 833">
                  <a:extLst>
                    <a:ext uri="{FF2B5EF4-FFF2-40B4-BE49-F238E27FC236}">
                      <a16:creationId xmlns:a16="http://schemas.microsoft.com/office/drawing/2014/main" id="{6B25EA49-1D31-E372-E52C-4D771345A753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836" name="Isosceles Triangle 835">
                    <a:extLst>
                      <a:ext uri="{FF2B5EF4-FFF2-40B4-BE49-F238E27FC236}">
                        <a16:creationId xmlns:a16="http://schemas.microsoft.com/office/drawing/2014/main" id="{C75DFE85-E937-5CE7-B41A-F50555D49E9A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7" name="Isosceles Triangle 836">
                    <a:extLst>
                      <a:ext uri="{FF2B5EF4-FFF2-40B4-BE49-F238E27FC236}">
                        <a16:creationId xmlns:a16="http://schemas.microsoft.com/office/drawing/2014/main" id="{DB65DBD0-2ACD-7033-2EA3-1E70A3D8F26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38" name="Straight Connector 837">
                    <a:extLst>
                      <a:ext uri="{FF2B5EF4-FFF2-40B4-BE49-F238E27FC236}">
                        <a16:creationId xmlns:a16="http://schemas.microsoft.com/office/drawing/2014/main" id="{845F708E-AE25-B3FF-C527-0607FEB4E2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9" name="Straight Connector 838">
                    <a:extLst>
                      <a:ext uri="{FF2B5EF4-FFF2-40B4-BE49-F238E27FC236}">
                        <a16:creationId xmlns:a16="http://schemas.microsoft.com/office/drawing/2014/main" id="{A7F95E71-CD82-EFAF-1ABC-FB63B6AB34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35" name="Straight Connector 834">
                  <a:extLst>
                    <a:ext uri="{FF2B5EF4-FFF2-40B4-BE49-F238E27FC236}">
                      <a16:creationId xmlns:a16="http://schemas.microsoft.com/office/drawing/2014/main" id="{67B8154A-7DEF-A3DA-7B41-493C47DC84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7" name="Group 806">
                <a:extLst>
                  <a:ext uri="{FF2B5EF4-FFF2-40B4-BE49-F238E27FC236}">
                    <a16:creationId xmlns:a16="http://schemas.microsoft.com/office/drawing/2014/main" id="{0747669F-415C-54CE-B0AC-4E2842E0AF23}"/>
                  </a:ext>
                </a:extLst>
              </p:cNvPr>
              <p:cNvGrpSpPr/>
              <p:nvPr/>
            </p:nvGrpSpPr>
            <p:grpSpPr>
              <a:xfrm>
                <a:off x="6031853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826" name="Straight Connector 825">
                  <a:extLst>
                    <a:ext uri="{FF2B5EF4-FFF2-40B4-BE49-F238E27FC236}">
                      <a16:creationId xmlns:a16="http://schemas.microsoft.com/office/drawing/2014/main" id="{F7BC5235-D9AB-5F99-D560-3CEF777D86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827" name="Group 826">
                  <a:extLst>
                    <a:ext uri="{FF2B5EF4-FFF2-40B4-BE49-F238E27FC236}">
                      <a16:creationId xmlns:a16="http://schemas.microsoft.com/office/drawing/2014/main" id="{CD1F4F97-2709-3BF8-DE56-31D211DD4346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829" name="Isosceles Triangle 828">
                    <a:extLst>
                      <a:ext uri="{FF2B5EF4-FFF2-40B4-BE49-F238E27FC236}">
                        <a16:creationId xmlns:a16="http://schemas.microsoft.com/office/drawing/2014/main" id="{E0BAD9CE-CBD2-888E-67AA-00E4ABA3E97A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0" name="Isosceles Triangle 829">
                    <a:extLst>
                      <a:ext uri="{FF2B5EF4-FFF2-40B4-BE49-F238E27FC236}">
                        <a16:creationId xmlns:a16="http://schemas.microsoft.com/office/drawing/2014/main" id="{F0E705D6-22C4-F600-4BA3-A580A8C4677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31" name="Straight Connector 830">
                    <a:extLst>
                      <a:ext uri="{FF2B5EF4-FFF2-40B4-BE49-F238E27FC236}">
                        <a16:creationId xmlns:a16="http://schemas.microsoft.com/office/drawing/2014/main" id="{96D722E5-3FB4-547A-65DA-C8C919D85D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2" name="Straight Connector 831">
                    <a:extLst>
                      <a:ext uri="{FF2B5EF4-FFF2-40B4-BE49-F238E27FC236}">
                        <a16:creationId xmlns:a16="http://schemas.microsoft.com/office/drawing/2014/main" id="{BCE4BB12-2778-A14A-3ECB-6A7DA96D08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28" name="Straight Connector 827">
                  <a:extLst>
                    <a:ext uri="{FF2B5EF4-FFF2-40B4-BE49-F238E27FC236}">
                      <a16:creationId xmlns:a16="http://schemas.microsoft.com/office/drawing/2014/main" id="{CF9CA063-DA36-736D-54B3-2681502179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8" name="Group 807">
                <a:extLst>
                  <a:ext uri="{FF2B5EF4-FFF2-40B4-BE49-F238E27FC236}">
                    <a16:creationId xmlns:a16="http://schemas.microsoft.com/office/drawing/2014/main" id="{084C7C3E-398A-D41A-4B39-CF7FEAB6CE36}"/>
                  </a:ext>
                </a:extLst>
              </p:cNvPr>
              <p:cNvGrpSpPr/>
              <p:nvPr/>
            </p:nvGrpSpPr>
            <p:grpSpPr>
              <a:xfrm>
                <a:off x="6241500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819" name="Straight Connector 818">
                  <a:extLst>
                    <a:ext uri="{FF2B5EF4-FFF2-40B4-BE49-F238E27FC236}">
                      <a16:creationId xmlns:a16="http://schemas.microsoft.com/office/drawing/2014/main" id="{85BA617C-730A-B47A-011F-DA4C039D90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820" name="Group 819">
                  <a:extLst>
                    <a:ext uri="{FF2B5EF4-FFF2-40B4-BE49-F238E27FC236}">
                      <a16:creationId xmlns:a16="http://schemas.microsoft.com/office/drawing/2014/main" id="{04A7FE20-A4F1-0433-1127-907A592BF13B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822" name="Isosceles Triangle 821">
                    <a:extLst>
                      <a:ext uri="{FF2B5EF4-FFF2-40B4-BE49-F238E27FC236}">
                        <a16:creationId xmlns:a16="http://schemas.microsoft.com/office/drawing/2014/main" id="{97A5319C-4E40-E16D-B4B1-66D08D9146B2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3" name="Isosceles Triangle 822">
                    <a:extLst>
                      <a:ext uri="{FF2B5EF4-FFF2-40B4-BE49-F238E27FC236}">
                        <a16:creationId xmlns:a16="http://schemas.microsoft.com/office/drawing/2014/main" id="{CD16E2EA-20CB-72E7-31FF-9A10BADABE2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24" name="Straight Connector 823">
                    <a:extLst>
                      <a:ext uri="{FF2B5EF4-FFF2-40B4-BE49-F238E27FC236}">
                        <a16:creationId xmlns:a16="http://schemas.microsoft.com/office/drawing/2014/main" id="{5220CDB9-4726-DA80-A007-286D98373E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5" name="Straight Connector 824">
                    <a:extLst>
                      <a:ext uri="{FF2B5EF4-FFF2-40B4-BE49-F238E27FC236}">
                        <a16:creationId xmlns:a16="http://schemas.microsoft.com/office/drawing/2014/main" id="{B520C698-9374-821D-C052-75FF69162D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21" name="Straight Connector 820">
                  <a:extLst>
                    <a:ext uri="{FF2B5EF4-FFF2-40B4-BE49-F238E27FC236}">
                      <a16:creationId xmlns:a16="http://schemas.microsoft.com/office/drawing/2014/main" id="{7CB03898-C40E-0F4B-71F0-922913D309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9" name="Group 808">
                <a:extLst>
                  <a:ext uri="{FF2B5EF4-FFF2-40B4-BE49-F238E27FC236}">
                    <a16:creationId xmlns:a16="http://schemas.microsoft.com/office/drawing/2014/main" id="{932107E6-F4F5-2AB5-BCA9-CC105F452666}"/>
                  </a:ext>
                </a:extLst>
              </p:cNvPr>
              <p:cNvGrpSpPr/>
              <p:nvPr/>
            </p:nvGrpSpPr>
            <p:grpSpPr>
              <a:xfrm>
                <a:off x="6451145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812" name="Straight Connector 811">
                  <a:extLst>
                    <a:ext uri="{FF2B5EF4-FFF2-40B4-BE49-F238E27FC236}">
                      <a16:creationId xmlns:a16="http://schemas.microsoft.com/office/drawing/2014/main" id="{D9D21C11-806D-AD47-434C-EC89B498E3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813" name="Group 812">
                  <a:extLst>
                    <a:ext uri="{FF2B5EF4-FFF2-40B4-BE49-F238E27FC236}">
                      <a16:creationId xmlns:a16="http://schemas.microsoft.com/office/drawing/2014/main" id="{9268C6FF-EAD1-3FDE-1B60-F6876BE7D6B3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815" name="Isosceles Triangle 814">
                    <a:extLst>
                      <a:ext uri="{FF2B5EF4-FFF2-40B4-BE49-F238E27FC236}">
                        <a16:creationId xmlns:a16="http://schemas.microsoft.com/office/drawing/2014/main" id="{E2CB29C3-5F1D-5103-5171-C48039D50ABE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6" name="Isosceles Triangle 815">
                    <a:extLst>
                      <a:ext uri="{FF2B5EF4-FFF2-40B4-BE49-F238E27FC236}">
                        <a16:creationId xmlns:a16="http://schemas.microsoft.com/office/drawing/2014/main" id="{82EEF796-B670-776D-A158-3EE29030D2D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17" name="Straight Connector 816">
                    <a:extLst>
                      <a:ext uri="{FF2B5EF4-FFF2-40B4-BE49-F238E27FC236}">
                        <a16:creationId xmlns:a16="http://schemas.microsoft.com/office/drawing/2014/main" id="{DC8D1C4E-B133-1E67-C1CB-469BF873D4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8" name="Straight Connector 817">
                    <a:extLst>
                      <a:ext uri="{FF2B5EF4-FFF2-40B4-BE49-F238E27FC236}">
                        <a16:creationId xmlns:a16="http://schemas.microsoft.com/office/drawing/2014/main" id="{BA12C0AA-9A5B-4F35-DC2B-04F835F6E1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14" name="Straight Connector 813">
                  <a:extLst>
                    <a:ext uri="{FF2B5EF4-FFF2-40B4-BE49-F238E27FC236}">
                      <a16:creationId xmlns:a16="http://schemas.microsoft.com/office/drawing/2014/main" id="{201F606F-9031-28D0-BE13-AE431F5D8D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0" name="TextBox 809">
                <a:extLst>
                  <a:ext uri="{FF2B5EF4-FFF2-40B4-BE49-F238E27FC236}">
                    <a16:creationId xmlns:a16="http://schemas.microsoft.com/office/drawing/2014/main" id="{D8D10E2D-F856-0A60-E44D-8F0292504516}"/>
                  </a:ext>
                </a:extLst>
              </p:cNvPr>
              <p:cNvSpPr txBox="1"/>
              <p:nvPr/>
            </p:nvSpPr>
            <p:spPr>
              <a:xfrm>
                <a:off x="4908550" y="4713250"/>
                <a:ext cx="2649538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O7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O6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O5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O4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O3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O2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O0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L1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12V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GND</a:t>
                </a:r>
                <a:endParaRPr lang="en-US" sz="7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1" name="TextBox 810">
                <a:extLst>
                  <a:ext uri="{FF2B5EF4-FFF2-40B4-BE49-F238E27FC236}">
                    <a16:creationId xmlns:a16="http://schemas.microsoft.com/office/drawing/2014/main" id="{34CBED16-D46C-E38F-106D-C16F51B50EF0}"/>
                  </a:ext>
                </a:extLst>
              </p:cNvPr>
              <p:cNvSpPr txBox="1"/>
              <p:nvPr/>
            </p:nvSpPr>
            <p:spPr>
              <a:xfrm>
                <a:off x="4888058" y="4185729"/>
                <a:ext cx="2693841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ALL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CHANNELS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10A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/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SINGLE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2A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/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400Vac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7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29" name="Group 728">
              <a:extLst>
                <a:ext uri="{FF2B5EF4-FFF2-40B4-BE49-F238E27FC236}">
                  <a16:creationId xmlns:a16="http://schemas.microsoft.com/office/drawing/2014/main" id="{694FE54B-E348-CAA6-A156-91A88497C9F5}"/>
                </a:ext>
              </a:extLst>
            </p:cNvPr>
            <p:cNvGrpSpPr/>
            <p:nvPr/>
          </p:nvGrpSpPr>
          <p:grpSpPr>
            <a:xfrm>
              <a:off x="4885774" y="3798392"/>
              <a:ext cx="2708129" cy="750314"/>
              <a:chOff x="4888058" y="4185729"/>
              <a:chExt cx="2708129" cy="750314"/>
            </a:xfrm>
          </p:grpSpPr>
          <p:sp>
            <p:nvSpPr>
              <p:cNvPr id="730" name="Rectangle 729">
                <a:extLst>
                  <a:ext uri="{FF2B5EF4-FFF2-40B4-BE49-F238E27FC236}">
                    <a16:creationId xmlns:a16="http://schemas.microsoft.com/office/drawing/2014/main" id="{8B3E4766-7A6B-878E-EC2C-8F5A4DF2CAF0}"/>
                  </a:ext>
                </a:extLst>
              </p:cNvPr>
              <p:cNvSpPr/>
              <p:nvPr/>
            </p:nvSpPr>
            <p:spPr>
              <a:xfrm>
                <a:off x="4953001" y="4211242"/>
                <a:ext cx="2520950" cy="7175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1" name="Straight Connector 730">
                <a:extLst>
                  <a:ext uri="{FF2B5EF4-FFF2-40B4-BE49-F238E27FC236}">
                    <a16:creationId xmlns:a16="http://schemas.microsoft.com/office/drawing/2014/main" id="{ECD27564-61F7-FFBF-3B77-FAA2AE7DF7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1829" y="4377244"/>
                <a:ext cx="0" cy="39001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2" name="Straight Connector 731">
                <a:extLst>
                  <a:ext uri="{FF2B5EF4-FFF2-40B4-BE49-F238E27FC236}">
                    <a16:creationId xmlns:a16="http://schemas.microsoft.com/office/drawing/2014/main" id="{8632D29A-8CB9-E179-0D1B-2ADAF1BA99D2}"/>
                  </a:ext>
                </a:extLst>
              </p:cNvPr>
              <p:cNvCxnSpPr/>
              <p:nvPr/>
            </p:nvCxnSpPr>
            <p:spPr>
              <a:xfrm flipH="1">
                <a:off x="5642729" y="4377244"/>
                <a:ext cx="169545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33" name="Group 732">
                <a:extLst>
                  <a:ext uri="{FF2B5EF4-FFF2-40B4-BE49-F238E27FC236}">
                    <a16:creationId xmlns:a16="http://schemas.microsoft.com/office/drawing/2014/main" id="{0718099C-A5E7-17CB-DE3D-60D1329F1833}"/>
                  </a:ext>
                </a:extLst>
              </p:cNvPr>
              <p:cNvGrpSpPr/>
              <p:nvPr/>
            </p:nvGrpSpPr>
            <p:grpSpPr>
              <a:xfrm>
                <a:off x="5588463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792" name="Straight Connector 791">
                  <a:extLst>
                    <a:ext uri="{FF2B5EF4-FFF2-40B4-BE49-F238E27FC236}">
                      <a16:creationId xmlns:a16="http://schemas.microsoft.com/office/drawing/2014/main" id="{40F12E3B-743A-9A08-4630-CF70B1B68A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93" name="Group 792">
                  <a:extLst>
                    <a:ext uri="{FF2B5EF4-FFF2-40B4-BE49-F238E27FC236}">
                      <a16:creationId xmlns:a16="http://schemas.microsoft.com/office/drawing/2014/main" id="{4D4A8D70-5F3D-1F4F-B5B2-56BD143EEE26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795" name="Isosceles Triangle 794">
                    <a:extLst>
                      <a:ext uri="{FF2B5EF4-FFF2-40B4-BE49-F238E27FC236}">
                        <a16:creationId xmlns:a16="http://schemas.microsoft.com/office/drawing/2014/main" id="{51C75FBF-C6AB-BD0B-7E53-4DB4EBBB86F8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6" name="Isosceles Triangle 795">
                    <a:extLst>
                      <a:ext uri="{FF2B5EF4-FFF2-40B4-BE49-F238E27FC236}">
                        <a16:creationId xmlns:a16="http://schemas.microsoft.com/office/drawing/2014/main" id="{4A9309FF-64C7-C9E1-CF0F-6C97FBA3B06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97" name="Straight Connector 796">
                    <a:extLst>
                      <a:ext uri="{FF2B5EF4-FFF2-40B4-BE49-F238E27FC236}">
                        <a16:creationId xmlns:a16="http://schemas.microsoft.com/office/drawing/2014/main" id="{97C0CBCD-7A13-AD60-ECE2-CEC9BA8234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8" name="Straight Connector 797">
                    <a:extLst>
                      <a:ext uri="{FF2B5EF4-FFF2-40B4-BE49-F238E27FC236}">
                        <a16:creationId xmlns:a16="http://schemas.microsoft.com/office/drawing/2014/main" id="{64516A01-2C90-21FC-5B15-9225E28897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94" name="Straight Connector 793">
                  <a:extLst>
                    <a:ext uri="{FF2B5EF4-FFF2-40B4-BE49-F238E27FC236}">
                      <a16:creationId xmlns:a16="http://schemas.microsoft.com/office/drawing/2014/main" id="{074720C6-DD65-BEA7-1C47-67A7DAE9DE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4" name="Group 733">
                <a:extLst>
                  <a:ext uri="{FF2B5EF4-FFF2-40B4-BE49-F238E27FC236}">
                    <a16:creationId xmlns:a16="http://schemas.microsoft.com/office/drawing/2014/main" id="{7E27CE04-04F7-8B24-440B-1E450659823C}"/>
                  </a:ext>
                </a:extLst>
              </p:cNvPr>
              <p:cNvGrpSpPr/>
              <p:nvPr/>
            </p:nvGrpSpPr>
            <p:grpSpPr>
              <a:xfrm>
                <a:off x="5798110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785" name="Straight Connector 784">
                  <a:extLst>
                    <a:ext uri="{FF2B5EF4-FFF2-40B4-BE49-F238E27FC236}">
                      <a16:creationId xmlns:a16="http://schemas.microsoft.com/office/drawing/2014/main" id="{5A509C1A-C345-BDA3-B3D2-28B54460E6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86" name="Group 785">
                  <a:extLst>
                    <a:ext uri="{FF2B5EF4-FFF2-40B4-BE49-F238E27FC236}">
                      <a16:creationId xmlns:a16="http://schemas.microsoft.com/office/drawing/2014/main" id="{61172BAC-ECAA-F0AF-0735-BBD57EE47BBD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788" name="Isosceles Triangle 787">
                    <a:extLst>
                      <a:ext uri="{FF2B5EF4-FFF2-40B4-BE49-F238E27FC236}">
                        <a16:creationId xmlns:a16="http://schemas.microsoft.com/office/drawing/2014/main" id="{88119320-13EC-0FC4-CD20-79764AF1E6AD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9" name="Isosceles Triangle 788">
                    <a:extLst>
                      <a:ext uri="{FF2B5EF4-FFF2-40B4-BE49-F238E27FC236}">
                        <a16:creationId xmlns:a16="http://schemas.microsoft.com/office/drawing/2014/main" id="{60B06432-751D-B12F-BC33-6EFFF74CE49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90" name="Straight Connector 789">
                    <a:extLst>
                      <a:ext uri="{FF2B5EF4-FFF2-40B4-BE49-F238E27FC236}">
                        <a16:creationId xmlns:a16="http://schemas.microsoft.com/office/drawing/2014/main" id="{7757D0BA-E143-C6B1-6382-4BBC944B1D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1" name="Straight Connector 790">
                    <a:extLst>
                      <a:ext uri="{FF2B5EF4-FFF2-40B4-BE49-F238E27FC236}">
                        <a16:creationId xmlns:a16="http://schemas.microsoft.com/office/drawing/2014/main" id="{6A098827-56EB-3D5C-3D44-A76126EBCC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87" name="Straight Connector 786">
                  <a:extLst>
                    <a:ext uri="{FF2B5EF4-FFF2-40B4-BE49-F238E27FC236}">
                      <a16:creationId xmlns:a16="http://schemas.microsoft.com/office/drawing/2014/main" id="{A1019EA4-D74B-0E88-C488-26DAE2F9AB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5" name="Group 734">
                <a:extLst>
                  <a:ext uri="{FF2B5EF4-FFF2-40B4-BE49-F238E27FC236}">
                    <a16:creationId xmlns:a16="http://schemas.microsoft.com/office/drawing/2014/main" id="{317AC5CE-2B1F-2F6B-55EC-6BA91B739361}"/>
                  </a:ext>
                </a:extLst>
              </p:cNvPr>
              <p:cNvGrpSpPr/>
              <p:nvPr/>
            </p:nvGrpSpPr>
            <p:grpSpPr>
              <a:xfrm>
                <a:off x="6007757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778" name="Straight Connector 777">
                  <a:extLst>
                    <a:ext uri="{FF2B5EF4-FFF2-40B4-BE49-F238E27FC236}">
                      <a16:creationId xmlns:a16="http://schemas.microsoft.com/office/drawing/2014/main" id="{D603566C-D1C0-28D1-B029-D5947E758A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79" name="Group 778">
                  <a:extLst>
                    <a:ext uri="{FF2B5EF4-FFF2-40B4-BE49-F238E27FC236}">
                      <a16:creationId xmlns:a16="http://schemas.microsoft.com/office/drawing/2014/main" id="{454B1038-3A33-4B75-41E7-16E2B0C692AD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781" name="Isosceles Triangle 780">
                    <a:extLst>
                      <a:ext uri="{FF2B5EF4-FFF2-40B4-BE49-F238E27FC236}">
                        <a16:creationId xmlns:a16="http://schemas.microsoft.com/office/drawing/2014/main" id="{34E60B64-82E8-10AA-1E08-9A8FAE200520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2" name="Isosceles Triangle 781">
                    <a:extLst>
                      <a:ext uri="{FF2B5EF4-FFF2-40B4-BE49-F238E27FC236}">
                        <a16:creationId xmlns:a16="http://schemas.microsoft.com/office/drawing/2014/main" id="{42B089D5-31E7-39AA-5DD5-EEE62487073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83" name="Straight Connector 782">
                    <a:extLst>
                      <a:ext uri="{FF2B5EF4-FFF2-40B4-BE49-F238E27FC236}">
                        <a16:creationId xmlns:a16="http://schemas.microsoft.com/office/drawing/2014/main" id="{0F45EC44-103F-E143-65D0-15B5E1D037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4" name="Straight Connector 783">
                    <a:extLst>
                      <a:ext uri="{FF2B5EF4-FFF2-40B4-BE49-F238E27FC236}">
                        <a16:creationId xmlns:a16="http://schemas.microsoft.com/office/drawing/2014/main" id="{1F1D39C2-5F4E-D23C-6598-3DB81DFD84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80" name="Straight Connector 779">
                  <a:extLst>
                    <a:ext uri="{FF2B5EF4-FFF2-40B4-BE49-F238E27FC236}">
                      <a16:creationId xmlns:a16="http://schemas.microsoft.com/office/drawing/2014/main" id="{3D1A63E0-8FB6-64A8-BF2D-DE3D181539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6" name="Group 735">
                <a:extLst>
                  <a:ext uri="{FF2B5EF4-FFF2-40B4-BE49-F238E27FC236}">
                    <a16:creationId xmlns:a16="http://schemas.microsoft.com/office/drawing/2014/main" id="{1ED74E2F-EB66-409C-2ED6-887B2253AD19}"/>
                  </a:ext>
                </a:extLst>
              </p:cNvPr>
              <p:cNvGrpSpPr/>
              <p:nvPr/>
            </p:nvGrpSpPr>
            <p:grpSpPr>
              <a:xfrm>
                <a:off x="6217404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771" name="Straight Connector 770">
                  <a:extLst>
                    <a:ext uri="{FF2B5EF4-FFF2-40B4-BE49-F238E27FC236}">
                      <a16:creationId xmlns:a16="http://schemas.microsoft.com/office/drawing/2014/main" id="{0D60CCCF-2D96-FE3F-B9F5-24FF1C5046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72" name="Group 771">
                  <a:extLst>
                    <a:ext uri="{FF2B5EF4-FFF2-40B4-BE49-F238E27FC236}">
                      <a16:creationId xmlns:a16="http://schemas.microsoft.com/office/drawing/2014/main" id="{9D20910A-FBF3-AD6A-059E-A048377EECB0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774" name="Isosceles Triangle 773">
                    <a:extLst>
                      <a:ext uri="{FF2B5EF4-FFF2-40B4-BE49-F238E27FC236}">
                        <a16:creationId xmlns:a16="http://schemas.microsoft.com/office/drawing/2014/main" id="{5AC1E0F7-717A-B751-20B8-F4B720A5DAEA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5" name="Isosceles Triangle 774">
                    <a:extLst>
                      <a:ext uri="{FF2B5EF4-FFF2-40B4-BE49-F238E27FC236}">
                        <a16:creationId xmlns:a16="http://schemas.microsoft.com/office/drawing/2014/main" id="{982D7F59-9DE3-73B5-1A54-250F857D23D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76" name="Straight Connector 775">
                    <a:extLst>
                      <a:ext uri="{FF2B5EF4-FFF2-40B4-BE49-F238E27FC236}">
                        <a16:creationId xmlns:a16="http://schemas.microsoft.com/office/drawing/2014/main" id="{5D782941-AFB9-971C-577C-B97C7CA664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7" name="Straight Connector 776">
                    <a:extLst>
                      <a:ext uri="{FF2B5EF4-FFF2-40B4-BE49-F238E27FC236}">
                        <a16:creationId xmlns:a16="http://schemas.microsoft.com/office/drawing/2014/main" id="{EAE0A906-3DBC-C24B-CC52-ED4C69A5D4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73" name="Straight Connector 772">
                  <a:extLst>
                    <a:ext uri="{FF2B5EF4-FFF2-40B4-BE49-F238E27FC236}">
                      <a16:creationId xmlns:a16="http://schemas.microsoft.com/office/drawing/2014/main" id="{B46B0529-B271-E0F3-C306-FCD6E17B57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7" name="Group 736">
                <a:extLst>
                  <a:ext uri="{FF2B5EF4-FFF2-40B4-BE49-F238E27FC236}">
                    <a16:creationId xmlns:a16="http://schemas.microsoft.com/office/drawing/2014/main" id="{A0B43DDC-2022-8EFE-A646-B9268D3C5FEE}"/>
                  </a:ext>
                </a:extLst>
              </p:cNvPr>
              <p:cNvGrpSpPr/>
              <p:nvPr/>
            </p:nvGrpSpPr>
            <p:grpSpPr>
              <a:xfrm>
                <a:off x="6427051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764" name="Straight Connector 763">
                  <a:extLst>
                    <a:ext uri="{FF2B5EF4-FFF2-40B4-BE49-F238E27FC236}">
                      <a16:creationId xmlns:a16="http://schemas.microsoft.com/office/drawing/2014/main" id="{D1C9DCFA-2A36-7483-67A2-FD74F611C2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65" name="Group 764">
                  <a:extLst>
                    <a:ext uri="{FF2B5EF4-FFF2-40B4-BE49-F238E27FC236}">
                      <a16:creationId xmlns:a16="http://schemas.microsoft.com/office/drawing/2014/main" id="{14D307C7-D895-7ACA-6B1A-F37124CE65B3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767" name="Isosceles Triangle 766">
                    <a:extLst>
                      <a:ext uri="{FF2B5EF4-FFF2-40B4-BE49-F238E27FC236}">
                        <a16:creationId xmlns:a16="http://schemas.microsoft.com/office/drawing/2014/main" id="{D4B98C43-CA1C-FD7F-9394-16527884033E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8" name="Isosceles Triangle 767">
                    <a:extLst>
                      <a:ext uri="{FF2B5EF4-FFF2-40B4-BE49-F238E27FC236}">
                        <a16:creationId xmlns:a16="http://schemas.microsoft.com/office/drawing/2014/main" id="{F4718255-14B6-0C9D-1D35-51D2B3A48FE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69" name="Straight Connector 768">
                    <a:extLst>
                      <a:ext uri="{FF2B5EF4-FFF2-40B4-BE49-F238E27FC236}">
                        <a16:creationId xmlns:a16="http://schemas.microsoft.com/office/drawing/2014/main" id="{5282D621-7F3D-99FC-169E-FCAEC5292A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0" name="Straight Connector 769">
                    <a:extLst>
                      <a:ext uri="{FF2B5EF4-FFF2-40B4-BE49-F238E27FC236}">
                        <a16:creationId xmlns:a16="http://schemas.microsoft.com/office/drawing/2014/main" id="{C336C42F-0E27-1971-5471-85901DED6F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66" name="Straight Connector 765">
                  <a:extLst>
                    <a:ext uri="{FF2B5EF4-FFF2-40B4-BE49-F238E27FC236}">
                      <a16:creationId xmlns:a16="http://schemas.microsoft.com/office/drawing/2014/main" id="{9F88D1DD-CEDC-DD26-98C7-AF6CEA4D9A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8" name="Group 737">
                <a:extLst>
                  <a:ext uri="{FF2B5EF4-FFF2-40B4-BE49-F238E27FC236}">
                    <a16:creationId xmlns:a16="http://schemas.microsoft.com/office/drawing/2014/main" id="{AAA80439-1F9F-4BF9-1E14-C00E0D234876}"/>
                  </a:ext>
                </a:extLst>
              </p:cNvPr>
              <p:cNvGrpSpPr/>
              <p:nvPr/>
            </p:nvGrpSpPr>
            <p:grpSpPr>
              <a:xfrm>
                <a:off x="6636698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757" name="Straight Connector 756">
                  <a:extLst>
                    <a:ext uri="{FF2B5EF4-FFF2-40B4-BE49-F238E27FC236}">
                      <a16:creationId xmlns:a16="http://schemas.microsoft.com/office/drawing/2014/main" id="{7D4E2743-AF52-262D-2889-28512A7CB4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58" name="Group 757">
                  <a:extLst>
                    <a:ext uri="{FF2B5EF4-FFF2-40B4-BE49-F238E27FC236}">
                      <a16:creationId xmlns:a16="http://schemas.microsoft.com/office/drawing/2014/main" id="{190C7CCB-5EAE-7048-CF88-379EB05341BF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760" name="Isosceles Triangle 759">
                    <a:extLst>
                      <a:ext uri="{FF2B5EF4-FFF2-40B4-BE49-F238E27FC236}">
                        <a16:creationId xmlns:a16="http://schemas.microsoft.com/office/drawing/2014/main" id="{597E3621-0B3F-ECB8-7D68-3AC3218CEE4D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1" name="Isosceles Triangle 760">
                    <a:extLst>
                      <a:ext uri="{FF2B5EF4-FFF2-40B4-BE49-F238E27FC236}">
                        <a16:creationId xmlns:a16="http://schemas.microsoft.com/office/drawing/2014/main" id="{0FF04901-7839-19CF-456D-D7A23C0A1F1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62" name="Straight Connector 761">
                    <a:extLst>
                      <a:ext uri="{FF2B5EF4-FFF2-40B4-BE49-F238E27FC236}">
                        <a16:creationId xmlns:a16="http://schemas.microsoft.com/office/drawing/2014/main" id="{4C46DD25-C73A-E9DD-3238-16E44F8BB7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3" name="Straight Connector 762">
                    <a:extLst>
                      <a:ext uri="{FF2B5EF4-FFF2-40B4-BE49-F238E27FC236}">
                        <a16:creationId xmlns:a16="http://schemas.microsoft.com/office/drawing/2014/main" id="{1708D406-E97F-E0A4-0688-30E38AA6FA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59" name="Straight Connector 758">
                  <a:extLst>
                    <a:ext uri="{FF2B5EF4-FFF2-40B4-BE49-F238E27FC236}">
                      <a16:creationId xmlns:a16="http://schemas.microsoft.com/office/drawing/2014/main" id="{BA112605-23EF-35EB-6112-F2038F9A3D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9" name="Group 738">
                <a:extLst>
                  <a:ext uri="{FF2B5EF4-FFF2-40B4-BE49-F238E27FC236}">
                    <a16:creationId xmlns:a16="http://schemas.microsoft.com/office/drawing/2014/main" id="{7B88138C-6161-625E-4649-D5C073D63AD3}"/>
                  </a:ext>
                </a:extLst>
              </p:cNvPr>
              <p:cNvGrpSpPr/>
              <p:nvPr/>
            </p:nvGrpSpPr>
            <p:grpSpPr>
              <a:xfrm>
                <a:off x="6846345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750" name="Straight Connector 749">
                  <a:extLst>
                    <a:ext uri="{FF2B5EF4-FFF2-40B4-BE49-F238E27FC236}">
                      <a16:creationId xmlns:a16="http://schemas.microsoft.com/office/drawing/2014/main" id="{19E0EC38-6646-19F2-217B-9387D95BC4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51" name="Group 750">
                  <a:extLst>
                    <a:ext uri="{FF2B5EF4-FFF2-40B4-BE49-F238E27FC236}">
                      <a16:creationId xmlns:a16="http://schemas.microsoft.com/office/drawing/2014/main" id="{246D8622-28DD-CAE4-EB30-C6A2381C6E9F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753" name="Isosceles Triangle 752">
                    <a:extLst>
                      <a:ext uri="{FF2B5EF4-FFF2-40B4-BE49-F238E27FC236}">
                        <a16:creationId xmlns:a16="http://schemas.microsoft.com/office/drawing/2014/main" id="{F5B2F112-7AA7-A7E1-2408-999765594B0C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4" name="Isosceles Triangle 753">
                    <a:extLst>
                      <a:ext uri="{FF2B5EF4-FFF2-40B4-BE49-F238E27FC236}">
                        <a16:creationId xmlns:a16="http://schemas.microsoft.com/office/drawing/2014/main" id="{AA32B8EF-F7CB-6382-B64D-33708F92F47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55" name="Straight Connector 754">
                    <a:extLst>
                      <a:ext uri="{FF2B5EF4-FFF2-40B4-BE49-F238E27FC236}">
                        <a16:creationId xmlns:a16="http://schemas.microsoft.com/office/drawing/2014/main" id="{18172A5D-FCF5-7B41-1A08-86B4476123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6" name="Straight Connector 755">
                    <a:extLst>
                      <a:ext uri="{FF2B5EF4-FFF2-40B4-BE49-F238E27FC236}">
                        <a16:creationId xmlns:a16="http://schemas.microsoft.com/office/drawing/2014/main" id="{183698B0-FCCE-765E-6896-58A4FBD8FE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52" name="Straight Connector 751">
                  <a:extLst>
                    <a:ext uri="{FF2B5EF4-FFF2-40B4-BE49-F238E27FC236}">
                      <a16:creationId xmlns:a16="http://schemas.microsoft.com/office/drawing/2014/main" id="{F5B62375-24D5-1B69-280B-875DDBECBE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0" name="Group 739">
                <a:extLst>
                  <a:ext uri="{FF2B5EF4-FFF2-40B4-BE49-F238E27FC236}">
                    <a16:creationId xmlns:a16="http://schemas.microsoft.com/office/drawing/2014/main" id="{2948D9AC-942F-9050-35B3-3B1CA2B85720}"/>
                  </a:ext>
                </a:extLst>
              </p:cNvPr>
              <p:cNvGrpSpPr/>
              <p:nvPr/>
            </p:nvGrpSpPr>
            <p:grpSpPr>
              <a:xfrm>
                <a:off x="7055990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743" name="Straight Connector 742">
                  <a:extLst>
                    <a:ext uri="{FF2B5EF4-FFF2-40B4-BE49-F238E27FC236}">
                      <a16:creationId xmlns:a16="http://schemas.microsoft.com/office/drawing/2014/main" id="{31FDD42F-5396-680C-2896-E5C7FAED68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44" name="Group 743">
                  <a:extLst>
                    <a:ext uri="{FF2B5EF4-FFF2-40B4-BE49-F238E27FC236}">
                      <a16:creationId xmlns:a16="http://schemas.microsoft.com/office/drawing/2014/main" id="{58E574BB-BDC3-0A1B-2C62-24582BC23B59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746" name="Isosceles Triangle 745">
                    <a:extLst>
                      <a:ext uri="{FF2B5EF4-FFF2-40B4-BE49-F238E27FC236}">
                        <a16:creationId xmlns:a16="http://schemas.microsoft.com/office/drawing/2014/main" id="{2FB84443-01D5-463F-9F19-4896FBC8CAAB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7" name="Isosceles Triangle 746">
                    <a:extLst>
                      <a:ext uri="{FF2B5EF4-FFF2-40B4-BE49-F238E27FC236}">
                        <a16:creationId xmlns:a16="http://schemas.microsoft.com/office/drawing/2014/main" id="{F26CBA7E-9601-3041-350E-1F96C7D3121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48" name="Straight Connector 747">
                    <a:extLst>
                      <a:ext uri="{FF2B5EF4-FFF2-40B4-BE49-F238E27FC236}">
                        <a16:creationId xmlns:a16="http://schemas.microsoft.com/office/drawing/2014/main" id="{977357F4-51B0-6905-58CB-05915516E91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9" name="Straight Connector 748">
                    <a:extLst>
                      <a:ext uri="{FF2B5EF4-FFF2-40B4-BE49-F238E27FC236}">
                        <a16:creationId xmlns:a16="http://schemas.microsoft.com/office/drawing/2014/main" id="{842B79BF-42A5-6B4A-97FA-09D8872E06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45" name="Straight Connector 744">
                  <a:extLst>
                    <a:ext uri="{FF2B5EF4-FFF2-40B4-BE49-F238E27FC236}">
                      <a16:creationId xmlns:a16="http://schemas.microsoft.com/office/drawing/2014/main" id="{331683D2-8E0A-27B7-EC9E-A512AD93D0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1" name="TextBox 740">
                <a:extLst>
                  <a:ext uri="{FF2B5EF4-FFF2-40B4-BE49-F238E27FC236}">
                    <a16:creationId xmlns:a16="http://schemas.microsoft.com/office/drawing/2014/main" id="{29CDAA38-296A-C207-E182-2706BB0C0F49}"/>
                  </a:ext>
                </a:extLst>
              </p:cNvPr>
              <p:cNvSpPr txBox="1"/>
              <p:nvPr/>
            </p:nvSpPr>
            <p:spPr>
              <a:xfrm>
                <a:off x="4888058" y="4185729"/>
                <a:ext cx="2693841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ALL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CHANNELS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10A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/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SINGLE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2A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/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400Vac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7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2" name="TextBox 741">
                <a:extLst>
                  <a:ext uri="{FF2B5EF4-FFF2-40B4-BE49-F238E27FC236}">
                    <a16:creationId xmlns:a16="http://schemas.microsoft.com/office/drawing/2014/main" id="{9A627C2D-B326-53F2-99DB-C62A03D3686C}"/>
                  </a:ext>
                </a:extLst>
              </p:cNvPr>
              <p:cNvSpPr txBox="1"/>
              <p:nvPr/>
            </p:nvSpPr>
            <p:spPr>
              <a:xfrm>
                <a:off x="4899025" y="4728294"/>
                <a:ext cx="2697162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bs-Latn-BA" sz="5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RS485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      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O15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O14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O13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O12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O11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O10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O9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O8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L2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7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868" name="Group 867">
            <a:extLst>
              <a:ext uri="{FF2B5EF4-FFF2-40B4-BE49-F238E27FC236}">
                <a16:creationId xmlns:a16="http://schemas.microsoft.com/office/drawing/2014/main" id="{05D1CBA8-9E19-4150-A3FF-41099E3AE716}"/>
              </a:ext>
            </a:extLst>
          </p:cNvPr>
          <p:cNvGrpSpPr/>
          <p:nvPr/>
        </p:nvGrpSpPr>
        <p:grpSpPr>
          <a:xfrm>
            <a:off x="6015523" y="2600794"/>
            <a:ext cx="2708129" cy="2128887"/>
            <a:chOff x="4885774" y="2419819"/>
            <a:chExt cx="2708129" cy="2128887"/>
          </a:xfrm>
        </p:grpSpPr>
        <p:sp>
          <p:nvSpPr>
            <p:cNvPr id="869" name="Rectangle 868">
              <a:extLst>
                <a:ext uri="{FF2B5EF4-FFF2-40B4-BE49-F238E27FC236}">
                  <a16:creationId xmlns:a16="http://schemas.microsoft.com/office/drawing/2014/main" id="{33DB2B24-F996-8AE5-C204-B1F9DE5EC8BA}"/>
                </a:ext>
              </a:extLst>
            </p:cNvPr>
            <p:cNvSpPr/>
            <p:nvPr/>
          </p:nvSpPr>
          <p:spPr>
            <a:xfrm>
              <a:off x="4953001" y="3263900"/>
              <a:ext cx="2520950" cy="165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0" name="TextBox 869">
              <a:extLst>
                <a:ext uri="{FF2B5EF4-FFF2-40B4-BE49-F238E27FC236}">
                  <a16:creationId xmlns:a16="http://schemas.microsoft.com/office/drawing/2014/main" id="{73D04DAD-204B-C098-413D-F6DDE9ADB18B}"/>
                </a:ext>
              </a:extLst>
            </p:cNvPr>
            <p:cNvSpPr txBox="1"/>
            <p:nvPr/>
          </p:nvSpPr>
          <p:spPr>
            <a:xfrm>
              <a:off x="4885774" y="3238728"/>
              <a:ext cx="2649538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O7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O6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O5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O4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O3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O2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O0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L1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12V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1" name="Rectangle 870">
              <a:extLst>
                <a:ext uri="{FF2B5EF4-FFF2-40B4-BE49-F238E27FC236}">
                  <a16:creationId xmlns:a16="http://schemas.microsoft.com/office/drawing/2014/main" id="{C22A2C7D-47A4-8BE7-5C0F-DAC94279670D}"/>
                </a:ext>
              </a:extLst>
            </p:cNvPr>
            <p:cNvSpPr/>
            <p:nvPr/>
          </p:nvSpPr>
          <p:spPr>
            <a:xfrm>
              <a:off x="4953001" y="3578225"/>
              <a:ext cx="2520950" cy="165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2" name="TextBox 871">
              <a:extLst>
                <a:ext uri="{FF2B5EF4-FFF2-40B4-BE49-F238E27FC236}">
                  <a16:creationId xmlns:a16="http://schemas.microsoft.com/office/drawing/2014/main" id="{33983FA1-8991-5690-64F2-5B352C184E4F}"/>
                </a:ext>
              </a:extLst>
            </p:cNvPr>
            <p:cNvSpPr txBox="1"/>
            <p:nvPr/>
          </p:nvSpPr>
          <p:spPr>
            <a:xfrm>
              <a:off x="4885774" y="3556900"/>
              <a:ext cx="2697162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A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RS485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B      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O15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O14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O13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O12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O11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O10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O9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O8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L2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73" name="Group 872">
              <a:extLst>
                <a:ext uri="{FF2B5EF4-FFF2-40B4-BE49-F238E27FC236}">
                  <a16:creationId xmlns:a16="http://schemas.microsoft.com/office/drawing/2014/main" id="{381F86E7-B2AB-3F32-F48A-AAA958041FF8}"/>
                </a:ext>
              </a:extLst>
            </p:cNvPr>
            <p:cNvGrpSpPr/>
            <p:nvPr/>
          </p:nvGrpSpPr>
          <p:grpSpPr>
            <a:xfrm>
              <a:off x="4885774" y="2419819"/>
              <a:ext cx="2693841" cy="743063"/>
              <a:chOff x="4888058" y="4185729"/>
              <a:chExt cx="2693841" cy="743063"/>
            </a:xfrm>
          </p:grpSpPr>
          <p:sp>
            <p:nvSpPr>
              <p:cNvPr id="944" name="Rectangle 943">
                <a:extLst>
                  <a:ext uri="{FF2B5EF4-FFF2-40B4-BE49-F238E27FC236}">
                    <a16:creationId xmlns:a16="http://schemas.microsoft.com/office/drawing/2014/main" id="{FF55EAE8-2958-14CC-01CC-3C3E9B118604}"/>
                  </a:ext>
                </a:extLst>
              </p:cNvPr>
              <p:cNvSpPr/>
              <p:nvPr/>
            </p:nvSpPr>
            <p:spPr>
              <a:xfrm>
                <a:off x="4953001" y="4211242"/>
                <a:ext cx="2520950" cy="7175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45" name="Straight Connector 944">
                <a:extLst>
                  <a:ext uri="{FF2B5EF4-FFF2-40B4-BE49-F238E27FC236}">
                    <a16:creationId xmlns:a16="http://schemas.microsoft.com/office/drawing/2014/main" id="{51211FF6-2C05-D2AD-34B7-FDD46B6AB2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6984" y="4377244"/>
                <a:ext cx="0" cy="39001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6" name="Straight Connector 945">
                <a:extLst>
                  <a:ext uri="{FF2B5EF4-FFF2-40B4-BE49-F238E27FC236}">
                    <a16:creationId xmlns:a16="http://schemas.microsoft.com/office/drawing/2014/main" id="{D92348A3-BFC7-2762-43F5-16EF47CDE402}"/>
                  </a:ext>
                </a:extLst>
              </p:cNvPr>
              <p:cNvCxnSpPr/>
              <p:nvPr/>
            </p:nvCxnSpPr>
            <p:spPr>
              <a:xfrm flipH="1">
                <a:off x="5037884" y="4377244"/>
                <a:ext cx="169545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47" name="Group 946">
                <a:extLst>
                  <a:ext uri="{FF2B5EF4-FFF2-40B4-BE49-F238E27FC236}">
                    <a16:creationId xmlns:a16="http://schemas.microsoft.com/office/drawing/2014/main" id="{DCE35560-2BF5-A28B-A142-4102A8008EA5}"/>
                  </a:ext>
                </a:extLst>
              </p:cNvPr>
              <p:cNvGrpSpPr/>
              <p:nvPr/>
            </p:nvGrpSpPr>
            <p:grpSpPr>
              <a:xfrm>
                <a:off x="4983618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006" name="Straight Connector 1005">
                  <a:extLst>
                    <a:ext uri="{FF2B5EF4-FFF2-40B4-BE49-F238E27FC236}">
                      <a16:creationId xmlns:a16="http://schemas.microsoft.com/office/drawing/2014/main" id="{AACCA881-5390-7F2C-E454-B927EA6C8E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007" name="Group 1006">
                  <a:extLst>
                    <a:ext uri="{FF2B5EF4-FFF2-40B4-BE49-F238E27FC236}">
                      <a16:creationId xmlns:a16="http://schemas.microsoft.com/office/drawing/2014/main" id="{BBED1BFC-01D1-7AAE-8053-E255BF73F3A0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009" name="Isosceles Triangle 1008">
                    <a:extLst>
                      <a:ext uri="{FF2B5EF4-FFF2-40B4-BE49-F238E27FC236}">
                        <a16:creationId xmlns:a16="http://schemas.microsoft.com/office/drawing/2014/main" id="{FBEE87A9-37A4-DDE6-78E1-2D3715A9B5E5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0" name="Isosceles Triangle 1009">
                    <a:extLst>
                      <a:ext uri="{FF2B5EF4-FFF2-40B4-BE49-F238E27FC236}">
                        <a16:creationId xmlns:a16="http://schemas.microsoft.com/office/drawing/2014/main" id="{050FD4A3-2F56-6F51-BCA6-0352AB2452F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11" name="Straight Connector 1010">
                    <a:extLst>
                      <a:ext uri="{FF2B5EF4-FFF2-40B4-BE49-F238E27FC236}">
                        <a16:creationId xmlns:a16="http://schemas.microsoft.com/office/drawing/2014/main" id="{D565492D-EE1F-A946-DE84-FA54DD023B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2" name="Straight Connector 1011">
                    <a:extLst>
                      <a:ext uri="{FF2B5EF4-FFF2-40B4-BE49-F238E27FC236}">
                        <a16:creationId xmlns:a16="http://schemas.microsoft.com/office/drawing/2014/main" id="{32F741F1-0328-6651-B19E-B0859B9264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08" name="Straight Connector 1007">
                  <a:extLst>
                    <a:ext uri="{FF2B5EF4-FFF2-40B4-BE49-F238E27FC236}">
                      <a16:creationId xmlns:a16="http://schemas.microsoft.com/office/drawing/2014/main" id="{82DB1E2D-E3E6-B7E9-9EFD-AC893A42F4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8" name="Group 947">
                <a:extLst>
                  <a:ext uri="{FF2B5EF4-FFF2-40B4-BE49-F238E27FC236}">
                    <a16:creationId xmlns:a16="http://schemas.microsoft.com/office/drawing/2014/main" id="{249455DB-D684-EA97-A41F-963AD7789D9E}"/>
                  </a:ext>
                </a:extLst>
              </p:cNvPr>
              <p:cNvGrpSpPr/>
              <p:nvPr/>
            </p:nvGrpSpPr>
            <p:grpSpPr>
              <a:xfrm>
                <a:off x="5193265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999" name="Straight Connector 998">
                  <a:extLst>
                    <a:ext uri="{FF2B5EF4-FFF2-40B4-BE49-F238E27FC236}">
                      <a16:creationId xmlns:a16="http://schemas.microsoft.com/office/drawing/2014/main" id="{D73DCDE9-AC97-E62F-363F-9EB28B2955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000" name="Group 999">
                  <a:extLst>
                    <a:ext uri="{FF2B5EF4-FFF2-40B4-BE49-F238E27FC236}">
                      <a16:creationId xmlns:a16="http://schemas.microsoft.com/office/drawing/2014/main" id="{3957B8F9-7BEC-E6F8-6A0D-1CC903318B39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002" name="Isosceles Triangle 1001">
                    <a:extLst>
                      <a:ext uri="{FF2B5EF4-FFF2-40B4-BE49-F238E27FC236}">
                        <a16:creationId xmlns:a16="http://schemas.microsoft.com/office/drawing/2014/main" id="{78F78711-5590-9CB6-5AD1-7011E2DDE441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3" name="Isosceles Triangle 1002">
                    <a:extLst>
                      <a:ext uri="{FF2B5EF4-FFF2-40B4-BE49-F238E27FC236}">
                        <a16:creationId xmlns:a16="http://schemas.microsoft.com/office/drawing/2014/main" id="{08E5A6A2-E643-1DF8-2F47-A0F08414A24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04" name="Straight Connector 1003">
                    <a:extLst>
                      <a:ext uri="{FF2B5EF4-FFF2-40B4-BE49-F238E27FC236}">
                        <a16:creationId xmlns:a16="http://schemas.microsoft.com/office/drawing/2014/main" id="{0C3BE774-EF88-34DA-5DE9-F04C120245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5" name="Straight Connector 1004">
                    <a:extLst>
                      <a:ext uri="{FF2B5EF4-FFF2-40B4-BE49-F238E27FC236}">
                        <a16:creationId xmlns:a16="http://schemas.microsoft.com/office/drawing/2014/main" id="{4DA8C457-8A64-A632-5EEC-45658E6167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01" name="Straight Connector 1000">
                  <a:extLst>
                    <a:ext uri="{FF2B5EF4-FFF2-40B4-BE49-F238E27FC236}">
                      <a16:creationId xmlns:a16="http://schemas.microsoft.com/office/drawing/2014/main" id="{23DE71FB-DA24-83A2-EE67-10668EC7E8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9" name="Group 948">
                <a:extLst>
                  <a:ext uri="{FF2B5EF4-FFF2-40B4-BE49-F238E27FC236}">
                    <a16:creationId xmlns:a16="http://schemas.microsoft.com/office/drawing/2014/main" id="{0A6D484C-45AD-8317-D61F-EC7C9BB9B10F}"/>
                  </a:ext>
                </a:extLst>
              </p:cNvPr>
              <p:cNvGrpSpPr/>
              <p:nvPr/>
            </p:nvGrpSpPr>
            <p:grpSpPr>
              <a:xfrm>
                <a:off x="5402912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992" name="Straight Connector 991">
                  <a:extLst>
                    <a:ext uri="{FF2B5EF4-FFF2-40B4-BE49-F238E27FC236}">
                      <a16:creationId xmlns:a16="http://schemas.microsoft.com/office/drawing/2014/main" id="{4033964E-2FCD-7E86-DBCB-1607347122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93" name="Group 992">
                  <a:extLst>
                    <a:ext uri="{FF2B5EF4-FFF2-40B4-BE49-F238E27FC236}">
                      <a16:creationId xmlns:a16="http://schemas.microsoft.com/office/drawing/2014/main" id="{D65AE161-43BB-2504-8907-6766F0EC9CF7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995" name="Isosceles Triangle 994">
                    <a:extLst>
                      <a:ext uri="{FF2B5EF4-FFF2-40B4-BE49-F238E27FC236}">
                        <a16:creationId xmlns:a16="http://schemas.microsoft.com/office/drawing/2014/main" id="{23B2185E-F7D3-A68D-54B2-68B353359DFD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6" name="Isosceles Triangle 995">
                    <a:extLst>
                      <a:ext uri="{FF2B5EF4-FFF2-40B4-BE49-F238E27FC236}">
                        <a16:creationId xmlns:a16="http://schemas.microsoft.com/office/drawing/2014/main" id="{DC40E69F-61C8-C58B-CB22-4903D400F03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97" name="Straight Connector 996">
                    <a:extLst>
                      <a:ext uri="{FF2B5EF4-FFF2-40B4-BE49-F238E27FC236}">
                        <a16:creationId xmlns:a16="http://schemas.microsoft.com/office/drawing/2014/main" id="{AAC15A43-5878-5ECC-3D90-C842DBAA5F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8" name="Straight Connector 997">
                    <a:extLst>
                      <a:ext uri="{FF2B5EF4-FFF2-40B4-BE49-F238E27FC236}">
                        <a16:creationId xmlns:a16="http://schemas.microsoft.com/office/drawing/2014/main" id="{D3E38781-E34C-FEFF-F920-543519DDC7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94" name="Straight Connector 993">
                  <a:extLst>
                    <a:ext uri="{FF2B5EF4-FFF2-40B4-BE49-F238E27FC236}">
                      <a16:creationId xmlns:a16="http://schemas.microsoft.com/office/drawing/2014/main" id="{FAFD9F88-768A-90EF-7CA9-3FDE5AF1E8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0" name="Group 949">
                <a:extLst>
                  <a:ext uri="{FF2B5EF4-FFF2-40B4-BE49-F238E27FC236}">
                    <a16:creationId xmlns:a16="http://schemas.microsoft.com/office/drawing/2014/main" id="{391C2DE1-7F22-553C-111D-AE0E8AA6CF02}"/>
                  </a:ext>
                </a:extLst>
              </p:cNvPr>
              <p:cNvGrpSpPr/>
              <p:nvPr/>
            </p:nvGrpSpPr>
            <p:grpSpPr>
              <a:xfrm>
                <a:off x="5612559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985" name="Straight Connector 984">
                  <a:extLst>
                    <a:ext uri="{FF2B5EF4-FFF2-40B4-BE49-F238E27FC236}">
                      <a16:creationId xmlns:a16="http://schemas.microsoft.com/office/drawing/2014/main" id="{03842E8F-2FEA-20BA-DA7F-BF1252EB9E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86" name="Group 985">
                  <a:extLst>
                    <a:ext uri="{FF2B5EF4-FFF2-40B4-BE49-F238E27FC236}">
                      <a16:creationId xmlns:a16="http://schemas.microsoft.com/office/drawing/2014/main" id="{6956EEEE-C560-492D-5BE9-6C9D19E59608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988" name="Isosceles Triangle 987">
                    <a:extLst>
                      <a:ext uri="{FF2B5EF4-FFF2-40B4-BE49-F238E27FC236}">
                        <a16:creationId xmlns:a16="http://schemas.microsoft.com/office/drawing/2014/main" id="{3875C037-DBA4-4494-2B63-402D1C728B05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9" name="Isosceles Triangle 988">
                    <a:extLst>
                      <a:ext uri="{FF2B5EF4-FFF2-40B4-BE49-F238E27FC236}">
                        <a16:creationId xmlns:a16="http://schemas.microsoft.com/office/drawing/2014/main" id="{97892F6C-8194-B08A-A1CC-7B40D6468E1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90" name="Straight Connector 989">
                    <a:extLst>
                      <a:ext uri="{FF2B5EF4-FFF2-40B4-BE49-F238E27FC236}">
                        <a16:creationId xmlns:a16="http://schemas.microsoft.com/office/drawing/2014/main" id="{0005D019-F9F3-4448-54C0-10883E271B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1" name="Straight Connector 990">
                    <a:extLst>
                      <a:ext uri="{FF2B5EF4-FFF2-40B4-BE49-F238E27FC236}">
                        <a16:creationId xmlns:a16="http://schemas.microsoft.com/office/drawing/2014/main" id="{4FD2AD9A-B80F-4C69-E54B-2686784B95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87" name="Straight Connector 986">
                  <a:extLst>
                    <a:ext uri="{FF2B5EF4-FFF2-40B4-BE49-F238E27FC236}">
                      <a16:creationId xmlns:a16="http://schemas.microsoft.com/office/drawing/2014/main" id="{E70941C9-DC0A-3F05-04E5-98AF13D169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1" name="Group 950">
                <a:extLst>
                  <a:ext uri="{FF2B5EF4-FFF2-40B4-BE49-F238E27FC236}">
                    <a16:creationId xmlns:a16="http://schemas.microsoft.com/office/drawing/2014/main" id="{6C3626D1-617D-95A4-26E2-8BB2F1BBC62C}"/>
                  </a:ext>
                </a:extLst>
              </p:cNvPr>
              <p:cNvGrpSpPr/>
              <p:nvPr/>
            </p:nvGrpSpPr>
            <p:grpSpPr>
              <a:xfrm>
                <a:off x="5822206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978" name="Straight Connector 977">
                  <a:extLst>
                    <a:ext uri="{FF2B5EF4-FFF2-40B4-BE49-F238E27FC236}">
                      <a16:creationId xmlns:a16="http://schemas.microsoft.com/office/drawing/2014/main" id="{0DF40662-E4DA-7ED1-69C6-4CD5E27442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79" name="Group 978">
                  <a:extLst>
                    <a:ext uri="{FF2B5EF4-FFF2-40B4-BE49-F238E27FC236}">
                      <a16:creationId xmlns:a16="http://schemas.microsoft.com/office/drawing/2014/main" id="{6011207A-CBAE-352E-CD45-466FA8C839D3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981" name="Isosceles Triangle 980">
                    <a:extLst>
                      <a:ext uri="{FF2B5EF4-FFF2-40B4-BE49-F238E27FC236}">
                        <a16:creationId xmlns:a16="http://schemas.microsoft.com/office/drawing/2014/main" id="{77430F08-5408-FDDF-3B9F-5CF28AF18E0C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2" name="Isosceles Triangle 981">
                    <a:extLst>
                      <a:ext uri="{FF2B5EF4-FFF2-40B4-BE49-F238E27FC236}">
                        <a16:creationId xmlns:a16="http://schemas.microsoft.com/office/drawing/2014/main" id="{09C9E06C-21DC-35F3-1785-6807F9B70D1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83" name="Straight Connector 982">
                    <a:extLst>
                      <a:ext uri="{FF2B5EF4-FFF2-40B4-BE49-F238E27FC236}">
                        <a16:creationId xmlns:a16="http://schemas.microsoft.com/office/drawing/2014/main" id="{52F478E9-F498-98D4-31BA-C1410B85A2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4" name="Straight Connector 983">
                    <a:extLst>
                      <a:ext uri="{FF2B5EF4-FFF2-40B4-BE49-F238E27FC236}">
                        <a16:creationId xmlns:a16="http://schemas.microsoft.com/office/drawing/2014/main" id="{97EB5021-0890-C871-CF32-AE3D8FADAF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80" name="Straight Connector 979">
                  <a:extLst>
                    <a:ext uri="{FF2B5EF4-FFF2-40B4-BE49-F238E27FC236}">
                      <a16:creationId xmlns:a16="http://schemas.microsoft.com/office/drawing/2014/main" id="{A0193D59-AD31-A54D-C50A-39A6E4DBED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2" name="Group 951">
                <a:extLst>
                  <a:ext uri="{FF2B5EF4-FFF2-40B4-BE49-F238E27FC236}">
                    <a16:creationId xmlns:a16="http://schemas.microsoft.com/office/drawing/2014/main" id="{117E5A3C-71DB-EA00-2D17-B43FE22A362A}"/>
                  </a:ext>
                </a:extLst>
              </p:cNvPr>
              <p:cNvGrpSpPr/>
              <p:nvPr/>
            </p:nvGrpSpPr>
            <p:grpSpPr>
              <a:xfrm>
                <a:off x="6031853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971" name="Straight Connector 970">
                  <a:extLst>
                    <a:ext uri="{FF2B5EF4-FFF2-40B4-BE49-F238E27FC236}">
                      <a16:creationId xmlns:a16="http://schemas.microsoft.com/office/drawing/2014/main" id="{DCCE3DF5-C86B-853E-98EF-F80759F78D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72" name="Group 971">
                  <a:extLst>
                    <a:ext uri="{FF2B5EF4-FFF2-40B4-BE49-F238E27FC236}">
                      <a16:creationId xmlns:a16="http://schemas.microsoft.com/office/drawing/2014/main" id="{2DE10747-BFCF-4E82-C854-C40F1DB65F44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974" name="Isosceles Triangle 973">
                    <a:extLst>
                      <a:ext uri="{FF2B5EF4-FFF2-40B4-BE49-F238E27FC236}">
                        <a16:creationId xmlns:a16="http://schemas.microsoft.com/office/drawing/2014/main" id="{18D1C6D1-D046-63C8-3324-5D374213583A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5" name="Isosceles Triangle 974">
                    <a:extLst>
                      <a:ext uri="{FF2B5EF4-FFF2-40B4-BE49-F238E27FC236}">
                        <a16:creationId xmlns:a16="http://schemas.microsoft.com/office/drawing/2014/main" id="{53F5F11B-C441-B98B-C5E8-4048E3A8A4A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76" name="Straight Connector 975">
                    <a:extLst>
                      <a:ext uri="{FF2B5EF4-FFF2-40B4-BE49-F238E27FC236}">
                        <a16:creationId xmlns:a16="http://schemas.microsoft.com/office/drawing/2014/main" id="{0F74946F-F1D7-92B6-0109-2D780B0EE4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7" name="Straight Connector 976">
                    <a:extLst>
                      <a:ext uri="{FF2B5EF4-FFF2-40B4-BE49-F238E27FC236}">
                        <a16:creationId xmlns:a16="http://schemas.microsoft.com/office/drawing/2014/main" id="{C3C5DC38-73D7-6703-7049-4E03D5E510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73" name="Straight Connector 972">
                  <a:extLst>
                    <a:ext uri="{FF2B5EF4-FFF2-40B4-BE49-F238E27FC236}">
                      <a16:creationId xmlns:a16="http://schemas.microsoft.com/office/drawing/2014/main" id="{7160DF60-84EE-E01A-9ED2-86F704413E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3" name="Group 952">
                <a:extLst>
                  <a:ext uri="{FF2B5EF4-FFF2-40B4-BE49-F238E27FC236}">
                    <a16:creationId xmlns:a16="http://schemas.microsoft.com/office/drawing/2014/main" id="{6E0A5FFC-166A-D723-48F9-6E4E1EFEA812}"/>
                  </a:ext>
                </a:extLst>
              </p:cNvPr>
              <p:cNvGrpSpPr/>
              <p:nvPr/>
            </p:nvGrpSpPr>
            <p:grpSpPr>
              <a:xfrm>
                <a:off x="6241500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964" name="Straight Connector 963">
                  <a:extLst>
                    <a:ext uri="{FF2B5EF4-FFF2-40B4-BE49-F238E27FC236}">
                      <a16:creationId xmlns:a16="http://schemas.microsoft.com/office/drawing/2014/main" id="{76C5411E-EBBA-57BC-8D07-6CA819D270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65" name="Group 964">
                  <a:extLst>
                    <a:ext uri="{FF2B5EF4-FFF2-40B4-BE49-F238E27FC236}">
                      <a16:creationId xmlns:a16="http://schemas.microsoft.com/office/drawing/2014/main" id="{95E0BCC2-846A-C9D9-E44D-DD400502B790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967" name="Isosceles Triangle 966">
                    <a:extLst>
                      <a:ext uri="{FF2B5EF4-FFF2-40B4-BE49-F238E27FC236}">
                        <a16:creationId xmlns:a16="http://schemas.microsoft.com/office/drawing/2014/main" id="{21000175-56A2-3500-C74C-6E61DA3849E3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8" name="Isosceles Triangle 967">
                    <a:extLst>
                      <a:ext uri="{FF2B5EF4-FFF2-40B4-BE49-F238E27FC236}">
                        <a16:creationId xmlns:a16="http://schemas.microsoft.com/office/drawing/2014/main" id="{AA1F2A33-5326-14E7-3C20-B072A3169F7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69" name="Straight Connector 968">
                    <a:extLst>
                      <a:ext uri="{FF2B5EF4-FFF2-40B4-BE49-F238E27FC236}">
                        <a16:creationId xmlns:a16="http://schemas.microsoft.com/office/drawing/2014/main" id="{A16A9287-36BB-60D9-AFE3-CAC73CAAB8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0" name="Straight Connector 969">
                    <a:extLst>
                      <a:ext uri="{FF2B5EF4-FFF2-40B4-BE49-F238E27FC236}">
                        <a16:creationId xmlns:a16="http://schemas.microsoft.com/office/drawing/2014/main" id="{3D926E48-988E-B4CF-1463-423FAA717C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66" name="Straight Connector 965">
                  <a:extLst>
                    <a:ext uri="{FF2B5EF4-FFF2-40B4-BE49-F238E27FC236}">
                      <a16:creationId xmlns:a16="http://schemas.microsoft.com/office/drawing/2014/main" id="{D6162D9E-B825-807C-4862-B3BFF0F1C4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4" name="Group 953">
                <a:extLst>
                  <a:ext uri="{FF2B5EF4-FFF2-40B4-BE49-F238E27FC236}">
                    <a16:creationId xmlns:a16="http://schemas.microsoft.com/office/drawing/2014/main" id="{FA13A61F-B460-A951-1A75-DB5354EC1E97}"/>
                  </a:ext>
                </a:extLst>
              </p:cNvPr>
              <p:cNvGrpSpPr/>
              <p:nvPr/>
            </p:nvGrpSpPr>
            <p:grpSpPr>
              <a:xfrm>
                <a:off x="6451145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957" name="Straight Connector 956">
                  <a:extLst>
                    <a:ext uri="{FF2B5EF4-FFF2-40B4-BE49-F238E27FC236}">
                      <a16:creationId xmlns:a16="http://schemas.microsoft.com/office/drawing/2014/main" id="{102B30C0-FD61-2C40-641F-3CD9831CC4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58" name="Group 957">
                  <a:extLst>
                    <a:ext uri="{FF2B5EF4-FFF2-40B4-BE49-F238E27FC236}">
                      <a16:creationId xmlns:a16="http://schemas.microsoft.com/office/drawing/2014/main" id="{F9B86919-2D8A-39C3-E727-06B826B0BB91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960" name="Isosceles Triangle 959">
                    <a:extLst>
                      <a:ext uri="{FF2B5EF4-FFF2-40B4-BE49-F238E27FC236}">
                        <a16:creationId xmlns:a16="http://schemas.microsoft.com/office/drawing/2014/main" id="{BECF511A-780D-D46C-2BB5-03CF57EF6E62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1" name="Isosceles Triangle 960">
                    <a:extLst>
                      <a:ext uri="{FF2B5EF4-FFF2-40B4-BE49-F238E27FC236}">
                        <a16:creationId xmlns:a16="http://schemas.microsoft.com/office/drawing/2014/main" id="{9119FABD-E2C3-D70F-8FF6-35AADD85174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62" name="Straight Connector 961">
                    <a:extLst>
                      <a:ext uri="{FF2B5EF4-FFF2-40B4-BE49-F238E27FC236}">
                        <a16:creationId xmlns:a16="http://schemas.microsoft.com/office/drawing/2014/main" id="{B6282D0C-0287-927E-424D-C6C84597E1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3" name="Straight Connector 962">
                    <a:extLst>
                      <a:ext uri="{FF2B5EF4-FFF2-40B4-BE49-F238E27FC236}">
                        <a16:creationId xmlns:a16="http://schemas.microsoft.com/office/drawing/2014/main" id="{28E4123C-1474-BC4C-E472-0414F929E8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59" name="Straight Connector 958">
                  <a:extLst>
                    <a:ext uri="{FF2B5EF4-FFF2-40B4-BE49-F238E27FC236}">
                      <a16:creationId xmlns:a16="http://schemas.microsoft.com/office/drawing/2014/main" id="{C492C023-5EC2-61F0-7ADF-29E921DA16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5" name="TextBox 954">
                <a:extLst>
                  <a:ext uri="{FF2B5EF4-FFF2-40B4-BE49-F238E27FC236}">
                    <a16:creationId xmlns:a16="http://schemas.microsoft.com/office/drawing/2014/main" id="{371DC6FB-3B38-1A93-9517-E2964C8C8FCC}"/>
                  </a:ext>
                </a:extLst>
              </p:cNvPr>
              <p:cNvSpPr txBox="1"/>
              <p:nvPr/>
            </p:nvSpPr>
            <p:spPr>
              <a:xfrm>
                <a:off x="4908550" y="4713250"/>
                <a:ext cx="2649538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O7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O6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O5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O4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O3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O2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O0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L1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12V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GND</a:t>
                </a:r>
                <a:endParaRPr lang="en-US" sz="7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6" name="TextBox 955">
                <a:extLst>
                  <a:ext uri="{FF2B5EF4-FFF2-40B4-BE49-F238E27FC236}">
                    <a16:creationId xmlns:a16="http://schemas.microsoft.com/office/drawing/2014/main" id="{02F8A860-056B-C30C-B872-22854114C6C2}"/>
                  </a:ext>
                </a:extLst>
              </p:cNvPr>
              <p:cNvSpPr txBox="1"/>
              <p:nvPr/>
            </p:nvSpPr>
            <p:spPr>
              <a:xfrm>
                <a:off x="4888058" y="4185729"/>
                <a:ext cx="2693841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ALL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CHANNELS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10A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/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SINGLE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2A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/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400Vac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7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74" name="Group 873">
              <a:extLst>
                <a:ext uri="{FF2B5EF4-FFF2-40B4-BE49-F238E27FC236}">
                  <a16:creationId xmlns:a16="http://schemas.microsoft.com/office/drawing/2014/main" id="{D0594889-C508-1F12-D9FB-AE6C4F6EB14E}"/>
                </a:ext>
              </a:extLst>
            </p:cNvPr>
            <p:cNvGrpSpPr/>
            <p:nvPr/>
          </p:nvGrpSpPr>
          <p:grpSpPr>
            <a:xfrm>
              <a:off x="4885774" y="3798392"/>
              <a:ext cx="2708129" cy="750314"/>
              <a:chOff x="4888058" y="4185729"/>
              <a:chExt cx="2708129" cy="750314"/>
            </a:xfrm>
          </p:grpSpPr>
          <p:sp>
            <p:nvSpPr>
              <p:cNvPr id="875" name="Rectangle 874">
                <a:extLst>
                  <a:ext uri="{FF2B5EF4-FFF2-40B4-BE49-F238E27FC236}">
                    <a16:creationId xmlns:a16="http://schemas.microsoft.com/office/drawing/2014/main" id="{A4175EDA-7965-AF3D-E6D5-6029B56EDA4E}"/>
                  </a:ext>
                </a:extLst>
              </p:cNvPr>
              <p:cNvSpPr/>
              <p:nvPr/>
            </p:nvSpPr>
            <p:spPr>
              <a:xfrm>
                <a:off x="4953001" y="4211242"/>
                <a:ext cx="2520950" cy="7175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6" name="Straight Connector 875">
                <a:extLst>
                  <a:ext uri="{FF2B5EF4-FFF2-40B4-BE49-F238E27FC236}">
                    <a16:creationId xmlns:a16="http://schemas.microsoft.com/office/drawing/2014/main" id="{9BAD992D-5007-FDD6-139C-63570C8564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1829" y="4377244"/>
                <a:ext cx="0" cy="39001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7" name="Straight Connector 876">
                <a:extLst>
                  <a:ext uri="{FF2B5EF4-FFF2-40B4-BE49-F238E27FC236}">
                    <a16:creationId xmlns:a16="http://schemas.microsoft.com/office/drawing/2014/main" id="{1D360ED9-82B3-CC67-59B3-820AECC73B57}"/>
                  </a:ext>
                </a:extLst>
              </p:cNvPr>
              <p:cNvCxnSpPr/>
              <p:nvPr/>
            </p:nvCxnSpPr>
            <p:spPr>
              <a:xfrm flipH="1">
                <a:off x="5642729" y="4377244"/>
                <a:ext cx="169545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78" name="Group 877">
                <a:extLst>
                  <a:ext uri="{FF2B5EF4-FFF2-40B4-BE49-F238E27FC236}">
                    <a16:creationId xmlns:a16="http://schemas.microsoft.com/office/drawing/2014/main" id="{B4361942-C91B-E674-FE86-A8661414F6D7}"/>
                  </a:ext>
                </a:extLst>
              </p:cNvPr>
              <p:cNvGrpSpPr/>
              <p:nvPr/>
            </p:nvGrpSpPr>
            <p:grpSpPr>
              <a:xfrm>
                <a:off x="5588463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937" name="Straight Connector 936">
                  <a:extLst>
                    <a:ext uri="{FF2B5EF4-FFF2-40B4-BE49-F238E27FC236}">
                      <a16:creationId xmlns:a16="http://schemas.microsoft.com/office/drawing/2014/main" id="{A21EADDE-0515-3864-6C2E-091F80F8A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38" name="Group 937">
                  <a:extLst>
                    <a:ext uri="{FF2B5EF4-FFF2-40B4-BE49-F238E27FC236}">
                      <a16:creationId xmlns:a16="http://schemas.microsoft.com/office/drawing/2014/main" id="{C981722D-505D-EA3F-8DE9-64E93D428B56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940" name="Isosceles Triangle 939">
                    <a:extLst>
                      <a:ext uri="{FF2B5EF4-FFF2-40B4-BE49-F238E27FC236}">
                        <a16:creationId xmlns:a16="http://schemas.microsoft.com/office/drawing/2014/main" id="{27A3EAAD-0DBA-3605-900C-13A6DAF6544E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1" name="Isosceles Triangle 940">
                    <a:extLst>
                      <a:ext uri="{FF2B5EF4-FFF2-40B4-BE49-F238E27FC236}">
                        <a16:creationId xmlns:a16="http://schemas.microsoft.com/office/drawing/2014/main" id="{0AA031F4-EF69-BD56-8326-46845D90749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42" name="Straight Connector 941">
                    <a:extLst>
                      <a:ext uri="{FF2B5EF4-FFF2-40B4-BE49-F238E27FC236}">
                        <a16:creationId xmlns:a16="http://schemas.microsoft.com/office/drawing/2014/main" id="{175C53F5-DFFE-1F85-53F9-1CBA41EB47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3" name="Straight Connector 942">
                    <a:extLst>
                      <a:ext uri="{FF2B5EF4-FFF2-40B4-BE49-F238E27FC236}">
                        <a16:creationId xmlns:a16="http://schemas.microsoft.com/office/drawing/2014/main" id="{9BD459FB-C9A4-7F25-D4CF-3A0D95A920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39" name="Straight Connector 938">
                  <a:extLst>
                    <a:ext uri="{FF2B5EF4-FFF2-40B4-BE49-F238E27FC236}">
                      <a16:creationId xmlns:a16="http://schemas.microsoft.com/office/drawing/2014/main" id="{06D1ED37-AF77-15B6-2ED2-FEF14805A0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9" name="Group 878">
                <a:extLst>
                  <a:ext uri="{FF2B5EF4-FFF2-40B4-BE49-F238E27FC236}">
                    <a16:creationId xmlns:a16="http://schemas.microsoft.com/office/drawing/2014/main" id="{FBE4CB91-5AD5-44CC-017F-0B20FD23961D}"/>
                  </a:ext>
                </a:extLst>
              </p:cNvPr>
              <p:cNvGrpSpPr/>
              <p:nvPr/>
            </p:nvGrpSpPr>
            <p:grpSpPr>
              <a:xfrm>
                <a:off x="5798110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930" name="Straight Connector 929">
                  <a:extLst>
                    <a:ext uri="{FF2B5EF4-FFF2-40B4-BE49-F238E27FC236}">
                      <a16:creationId xmlns:a16="http://schemas.microsoft.com/office/drawing/2014/main" id="{066AC64E-E6DF-432C-7EA0-389D755662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31" name="Group 930">
                  <a:extLst>
                    <a:ext uri="{FF2B5EF4-FFF2-40B4-BE49-F238E27FC236}">
                      <a16:creationId xmlns:a16="http://schemas.microsoft.com/office/drawing/2014/main" id="{66349F43-DDF1-5CB6-B200-C3D6F074D5D6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933" name="Isosceles Triangle 932">
                    <a:extLst>
                      <a:ext uri="{FF2B5EF4-FFF2-40B4-BE49-F238E27FC236}">
                        <a16:creationId xmlns:a16="http://schemas.microsoft.com/office/drawing/2014/main" id="{0B1F95D4-FAF6-E221-AE77-A094F535F5F2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4" name="Isosceles Triangle 933">
                    <a:extLst>
                      <a:ext uri="{FF2B5EF4-FFF2-40B4-BE49-F238E27FC236}">
                        <a16:creationId xmlns:a16="http://schemas.microsoft.com/office/drawing/2014/main" id="{5630C234-AEF2-45E4-EE66-3ED51C88885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35" name="Straight Connector 934">
                    <a:extLst>
                      <a:ext uri="{FF2B5EF4-FFF2-40B4-BE49-F238E27FC236}">
                        <a16:creationId xmlns:a16="http://schemas.microsoft.com/office/drawing/2014/main" id="{6454732F-2D30-55C6-F23F-88EC94718A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6" name="Straight Connector 935">
                    <a:extLst>
                      <a:ext uri="{FF2B5EF4-FFF2-40B4-BE49-F238E27FC236}">
                        <a16:creationId xmlns:a16="http://schemas.microsoft.com/office/drawing/2014/main" id="{1E656398-1B77-DEC6-080B-77E8D004CE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32" name="Straight Connector 931">
                  <a:extLst>
                    <a:ext uri="{FF2B5EF4-FFF2-40B4-BE49-F238E27FC236}">
                      <a16:creationId xmlns:a16="http://schemas.microsoft.com/office/drawing/2014/main" id="{657B3D0C-0DFC-2AF6-210B-750828BE9B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0" name="Group 879">
                <a:extLst>
                  <a:ext uri="{FF2B5EF4-FFF2-40B4-BE49-F238E27FC236}">
                    <a16:creationId xmlns:a16="http://schemas.microsoft.com/office/drawing/2014/main" id="{4C15B452-4AEA-7E0B-F1B6-56915B13B9F6}"/>
                  </a:ext>
                </a:extLst>
              </p:cNvPr>
              <p:cNvGrpSpPr/>
              <p:nvPr/>
            </p:nvGrpSpPr>
            <p:grpSpPr>
              <a:xfrm>
                <a:off x="6007757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923" name="Straight Connector 922">
                  <a:extLst>
                    <a:ext uri="{FF2B5EF4-FFF2-40B4-BE49-F238E27FC236}">
                      <a16:creationId xmlns:a16="http://schemas.microsoft.com/office/drawing/2014/main" id="{E997D93F-C689-2A0C-5D36-09ECF1362A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24" name="Group 923">
                  <a:extLst>
                    <a:ext uri="{FF2B5EF4-FFF2-40B4-BE49-F238E27FC236}">
                      <a16:creationId xmlns:a16="http://schemas.microsoft.com/office/drawing/2014/main" id="{AF8B0A8A-238B-BADC-8F5A-1F71EB11AFC8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926" name="Isosceles Triangle 925">
                    <a:extLst>
                      <a:ext uri="{FF2B5EF4-FFF2-40B4-BE49-F238E27FC236}">
                        <a16:creationId xmlns:a16="http://schemas.microsoft.com/office/drawing/2014/main" id="{A187A24D-E211-4102-EBF2-1E4D5C83C3E8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7" name="Isosceles Triangle 926">
                    <a:extLst>
                      <a:ext uri="{FF2B5EF4-FFF2-40B4-BE49-F238E27FC236}">
                        <a16:creationId xmlns:a16="http://schemas.microsoft.com/office/drawing/2014/main" id="{4B32B88F-3A50-2CB0-4A87-34DB0551ADC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28" name="Straight Connector 927">
                    <a:extLst>
                      <a:ext uri="{FF2B5EF4-FFF2-40B4-BE49-F238E27FC236}">
                        <a16:creationId xmlns:a16="http://schemas.microsoft.com/office/drawing/2014/main" id="{7F3908CE-2ABD-DB63-362F-06B6A45196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9" name="Straight Connector 928">
                    <a:extLst>
                      <a:ext uri="{FF2B5EF4-FFF2-40B4-BE49-F238E27FC236}">
                        <a16:creationId xmlns:a16="http://schemas.microsoft.com/office/drawing/2014/main" id="{407DEA25-39BC-8739-52BC-4D932152E5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25" name="Straight Connector 924">
                  <a:extLst>
                    <a:ext uri="{FF2B5EF4-FFF2-40B4-BE49-F238E27FC236}">
                      <a16:creationId xmlns:a16="http://schemas.microsoft.com/office/drawing/2014/main" id="{FB8FD2F4-2ADD-35A1-B967-DE17C7EC5F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1" name="Group 880">
                <a:extLst>
                  <a:ext uri="{FF2B5EF4-FFF2-40B4-BE49-F238E27FC236}">
                    <a16:creationId xmlns:a16="http://schemas.microsoft.com/office/drawing/2014/main" id="{5DEEE2D6-4A59-BC3A-8254-CBFA3A834705}"/>
                  </a:ext>
                </a:extLst>
              </p:cNvPr>
              <p:cNvGrpSpPr/>
              <p:nvPr/>
            </p:nvGrpSpPr>
            <p:grpSpPr>
              <a:xfrm>
                <a:off x="6217404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916" name="Straight Connector 915">
                  <a:extLst>
                    <a:ext uri="{FF2B5EF4-FFF2-40B4-BE49-F238E27FC236}">
                      <a16:creationId xmlns:a16="http://schemas.microsoft.com/office/drawing/2014/main" id="{DC21B3B4-7EC7-A6AB-05F5-6A85226AEC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17" name="Group 916">
                  <a:extLst>
                    <a:ext uri="{FF2B5EF4-FFF2-40B4-BE49-F238E27FC236}">
                      <a16:creationId xmlns:a16="http://schemas.microsoft.com/office/drawing/2014/main" id="{E02E2071-8D33-5C32-D54D-AAD686D2E47A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919" name="Isosceles Triangle 918">
                    <a:extLst>
                      <a:ext uri="{FF2B5EF4-FFF2-40B4-BE49-F238E27FC236}">
                        <a16:creationId xmlns:a16="http://schemas.microsoft.com/office/drawing/2014/main" id="{E058FF87-06CF-E45F-6131-C3EDE2A98EB5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0" name="Isosceles Triangle 919">
                    <a:extLst>
                      <a:ext uri="{FF2B5EF4-FFF2-40B4-BE49-F238E27FC236}">
                        <a16:creationId xmlns:a16="http://schemas.microsoft.com/office/drawing/2014/main" id="{666A56D9-DB6E-432F-A0B0-7C69884A6FF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21" name="Straight Connector 920">
                    <a:extLst>
                      <a:ext uri="{FF2B5EF4-FFF2-40B4-BE49-F238E27FC236}">
                        <a16:creationId xmlns:a16="http://schemas.microsoft.com/office/drawing/2014/main" id="{304C2558-5D51-3CD7-477D-1F977B02DF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2" name="Straight Connector 921">
                    <a:extLst>
                      <a:ext uri="{FF2B5EF4-FFF2-40B4-BE49-F238E27FC236}">
                        <a16:creationId xmlns:a16="http://schemas.microsoft.com/office/drawing/2014/main" id="{10A8354B-BA3F-52BF-80C7-79F6A096EE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18" name="Straight Connector 917">
                  <a:extLst>
                    <a:ext uri="{FF2B5EF4-FFF2-40B4-BE49-F238E27FC236}">
                      <a16:creationId xmlns:a16="http://schemas.microsoft.com/office/drawing/2014/main" id="{608CFA94-8C33-67A0-7745-152C793A1B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2" name="Group 881">
                <a:extLst>
                  <a:ext uri="{FF2B5EF4-FFF2-40B4-BE49-F238E27FC236}">
                    <a16:creationId xmlns:a16="http://schemas.microsoft.com/office/drawing/2014/main" id="{4BDFB3A7-C685-49AB-3BDD-35DBF3F4CC17}"/>
                  </a:ext>
                </a:extLst>
              </p:cNvPr>
              <p:cNvGrpSpPr/>
              <p:nvPr/>
            </p:nvGrpSpPr>
            <p:grpSpPr>
              <a:xfrm>
                <a:off x="6427051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909" name="Straight Connector 908">
                  <a:extLst>
                    <a:ext uri="{FF2B5EF4-FFF2-40B4-BE49-F238E27FC236}">
                      <a16:creationId xmlns:a16="http://schemas.microsoft.com/office/drawing/2014/main" id="{EA1188E4-CC74-9DC1-586B-E87E4101CD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10" name="Group 909">
                  <a:extLst>
                    <a:ext uri="{FF2B5EF4-FFF2-40B4-BE49-F238E27FC236}">
                      <a16:creationId xmlns:a16="http://schemas.microsoft.com/office/drawing/2014/main" id="{0B23C137-7D32-C07E-13A9-3F207439CB18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912" name="Isosceles Triangle 911">
                    <a:extLst>
                      <a:ext uri="{FF2B5EF4-FFF2-40B4-BE49-F238E27FC236}">
                        <a16:creationId xmlns:a16="http://schemas.microsoft.com/office/drawing/2014/main" id="{758AC6E8-A2F4-3BBF-51C4-E8A27A090F2F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3" name="Isosceles Triangle 912">
                    <a:extLst>
                      <a:ext uri="{FF2B5EF4-FFF2-40B4-BE49-F238E27FC236}">
                        <a16:creationId xmlns:a16="http://schemas.microsoft.com/office/drawing/2014/main" id="{6E5DF963-B90A-31CD-54B4-70F92CF6C4D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14" name="Straight Connector 913">
                    <a:extLst>
                      <a:ext uri="{FF2B5EF4-FFF2-40B4-BE49-F238E27FC236}">
                        <a16:creationId xmlns:a16="http://schemas.microsoft.com/office/drawing/2014/main" id="{D6DCDA75-7CCA-569B-046F-4661A928B7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5" name="Straight Connector 914">
                    <a:extLst>
                      <a:ext uri="{FF2B5EF4-FFF2-40B4-BE49-F238E27FC236}">
                        <a16:creationId xmlns:a16="http://schemas.microsoft.com/office/drawing/2014/main" id="{DA12658C-E84F-620F-B3F5-D2A6E74F07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11" name="Straight Connector 910">
                  <a:extLst>
                    <a:ext uri="{FF2B5EF4-FFF2-40B4-BE49-F238E27FC236}">
                      <a16:creationId xmlns:a16="http://schemas.microsoft.com/office/drawing/2014/main" id="{AB219257-64A9-8335-46A3-CC8BC8BA7C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3" name="Group 882">
                <a:extLst>
                  <a:ext uri="{FF2B5EF4-FFF2-40B4-BE49-F238E27FC236}">
                    <a16:creationId xmlns:a16="http://schemas.microsoft.com/office/drawing/2014/main" id="{179CF867-4C2A-8BF4-870F-52BC08E5D6FB}"/>
                  </a:ext>
                </a:extLst>
              </p:cNvPr>
              <p:cNvGrpSpPr/>
              <p:nvPr/>
            </p:nvGrpSpPr>
            <p:grpSpPr>
              <a:xfrm>
                <a:off x="6636698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902" name="Straight Connector 901">
                  <a:extLst>
                    <a:ext uri="{FF2B5EF4-FFF2-40B4-BE49-F238E27FC236}">
                      <a16:creationId xmlns:a16="http://schemas.microsoft.com/office/drawing/2014/main" id="{03D4E0EB-424F-6A65-B58D-EAE70AC94A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03" name="Group 902">
                  <a:extLst>
                    <a:ext uri="{FF2B5EF4-FFF2-40B4-BE49-F238E27FC236}">
                      <a16:creationId xmlns:a16="http://schemas.microsoft.com/office/drawing/2014/main" id="{F2924103-7501-FA4F-BD38-F7285C8BBD6B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905" name="Isosceles Triangle 904">
                    <a:extLst>
                      <a:ext uri="{FF2B5EF4-FFF2-40B4-BE49-F238E27FC236}">
                        <a16:creationId xmlns:a16="http://schemas.microsoft.com/office/drawing/2014/main" id="{75C3F187-9814-1393-7FC5-F75FC8539D1C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6" name="Isosceles Triangle 905">
                    <a:extLst>
                      <a:ext uri="{FF2B5EF4-FFF2-40B4-BE49-F238E27FC236}">
                        <a16:creationId xmlns:a16="http://schemas.microsoft.com/office/drawing/2014/main" id="{E73F8290-40A3-B149-196C-0B7A61483C1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07" name="Straight Connector 906">
                    <a:extLst>
                      <a:ext uri="{FF2B5EF4-FFF2-40B4-BE49-F238E27FC236}">
                        <a16:creationId xmlns:a16="http://schemas.microsoft.com/office/drawing/2014/main" id="{7A12EC65-B352-BB6B-FE8F-01C46EEFA8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8" name="Straight Connector 907">
                    <a:extLst>
                      <a:ext uri="{FF2B5EF4-FFF2-40B4-BE49-F238E27FC236}">
                        <a16:creationId xmlns:a16="http://schemas.microsoft.com/office/drawing/2014/main" id="{1C9E3874-A8D4-1E18-9384-9C5009B3A1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04" name="Straight Connector 903">
                  <a:extLst>
                    <a:ext uri="{FF2B5EF4-FFF2-40B4-BE49-F238E27FC236}">
                      <a16:creationId xmlns:a16="http://schemas.microsoft.com/office/drawing/2014/main" id="{E4C654F1-C1AD-810F-F3A4-300DEFF1B6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4" name="Group 883">
                <a:extLst>
                  <a:ext uri="{FF2B5EF4-FFF2-40B4-BE49-F238E27FC236}">
                    <a16:creationId xmlns:a16="http://schemas.microsoft.com/office/drawing/2014/main" id="{D33370C1-43DF-7A91-708A-CD463CB92C9B}"/>
                  </a:ext>
                </a:extLst>
              </p:cNvPr>
              <p:cNvGrpSpPr/>
              <p:nvPr/>
            </p:nvGrpSpPr>
            <p:grpSpPr>
              <a:xfrm>
                <a:off x="6846345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895" name="Straight Connector 894">
                  <a:extLst>
                    <a:ext uri="{FF2B5EF4-FFF2-40B4-BE49-F238E27FC236}">
                      <a16:creationId xmlns:a16="http://schemas.microsoft.com/office/drawing/2014/main" id="{074D72DC-5A10-B309-FB69-D0CD13963E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896" name="Group 895">
                  <a:extLst>
                    <a:ext uri="{FF2B5EF4-FFF2-40B4-BE49-F238E27FC236}">
                      <a16:creationId xmlns:a16="http://schemas.microsoft.com/office/drawing/2014/main" id="{F36A8261-B99D-0342-0313-61A8382CAFA0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898" name="Isosceles Triangle 897">
                    <a:extLst>
                      <a:ext uri="{FF2B5EF4-FFF2-40B4-BE49-F238E27FC236}">
                        <a16:creationId xmlns:a16="http://schemas.microsoft.com/office/drawing/2014/main" id="{0450DBCF-7DC0-6396-0F4A-2BC582ED0D2A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9" name="Isosceles Triangle 898">
                    <a:extLst>
                      <a:ext uri="{FF2B5EF4-FFF2-40B4-BE49-F238E27FC236}">
                        <a16:creationId xmlns:a16="http://schemas.microsoft.com/office/drawing/2014/main" id="{62B7B7AF-F32A-25DF-848C-63E6D6B1069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00" name="Straight Connector 899">
                    <a:extLst>
                      <a:ext uri="{FF2B5EF4-FFF2-40B4-BE49-F238E27FC236}">
                        <a16:creationId xmlns:a16="http://schemas.microsoft.com/office/drawing/2014/main" id="{43CCA30B-4D10-731F-31D8-817CF6B638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1" name="Straight Connector 900">
                    <a:extLst>
                      <a:ext uri="{FF2B5EF4-FFF2-40B4-BE49-F238E27FC236}">
                        <a16:creationId xmlns:a16="http://schemas.microsoft.com/office/drawing/2014/main" id="{D109EB04-1AD8-6817-55C4-85E471370B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97" name="Straight Connector 896">
                  <a:extLst>
                    <a:ext uri="{FF2B5EF4-FFF2-40B4-BE49-F238E27FC236}">
                      <a16:creationId xmlns:a16="http://schemas.microsoft.com/office/drawing/2014/main" id="{F0854136-C546-85A1-9DD6-1286052B8B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5" name="Group 884">
                <a:extLst>
                  <a:ext uri="{FF2B5EF4-FFF2-40B4-BE49-F238E27FC236}">
                    <a16:creationId xmlns:a16="http://schemas.microsoft.com/office/drawing/2014/main" id="{6FD21298-CE1F-91A0-5C89-B12DCCD626A4}"/>
                  </a:ext>
                </a:extLst>
              </p:cNvPr>
              <p:cNvGrpSpPr/>
              <p:nvPr/>
            </p:nvGrpSpPr>
            <p:grpSpPr>
              <a:xfrm>
                <a:off x="7055990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888" name="Straight Connector 887">
                  <a:extLst>
                    <a:ext uri="{FF2B5EF4-FFF2-40B4-BE49-F238E27FC236}">
                      <a16:creationId xmlns:a16="http://schemas.microsoft.com/office/drawing/2014/main" id="{2DA79EB4-020D-DC2C-41C8-D5B216EBEF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889" name="Group 888">
                  <a:extLst>
                    <a:ext uri="{FF2B5EF4-FFF2-40B4-BE49-F238E27FC236}">
                      <a16:creationId xmlns:a16="http://schemas.microsoft.com/office/drawing/2014/main" id="{9855914A-B8AC-2388-6BBF-D0588A304CF6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891" name="Isosceles Triangle 890">
                    <a:extLst>
                      <a:ext uri="{FF2B5EF4-FFF2-40B4-BE49-F238E27FC236}">
                        <a16:creationId xmlns:a16="http://schemas.microsoft.com/office/drawing/2014/main" id="{278D1688-6836-FEDF-A901-6DC42924BC5E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2" name="Isosceles Triangle 891">
                    <a:extLst>
                      <a:ext uri="{FF2B5EF4-FFF2-40B4-BE49-F238E27FC236}">
                        <a16:creationId xmlns:a16="http://schemas.microsoft.com/office/drawing/2014/main" id="{EE33984D-8732-A2CB-D1B1-36803652CD2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93" name="Straight Connector 892">
                    <a:extLst>
                      <a:ext uri="{FF2B5EF4-FFF2-40B4-BE49-F238E27FC236}">
                        <a16:creationId xmlns:a16="http://schemas.microsoft.com/office/drawing/2014/main" id="{294BF950-8E73-13E8-83C3-F6FCDBF60F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4" name="Straight Connector 893">
                    <a:extLst>
                      <a:ext uri="{FF2B5EF4-FFF2-40B4-BE49-F238E27FC236}">
                        <a16:creationId xmlns:a16="http://schemas.microsoft.com/office/drawing/2014/main" id="{BE8C1855-BF91-C862-32A7-1BFB8A0DC0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90" name="Straight Connector 889">
                  <a:extLst>
                    <a:ext uri="{FF2B5EF4-FFF2-40B4-BE49-F238E27FC236}">
                      <a16:creationId xmlns:a16="http://schemas.microsoft.com/office/drawing/2014/main" id="{BA6292FD-8548-2E2A-AC76-6548D53BE9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6" name="TextBox 885">
                <a:extLst>
                  <a:ext uri="{FF2B5EF4-FFF2-40B4-BE49-F238E27FC236}">
                    <a16:creationId xmlns:a16="http://schemas.microsoft.com/office/drawing/2014/main" id="{0B50FC65-83F2-DAC3-923F-88CB26E648AD}"/>
                  </a:ext>
                </a:extLst>
              </p:cNvPr>
              <p:cNvSpPr txBox="1"/>
              <p:nvPr/>
            </p:nvSpPr>
            <p:spPr>
              <a:xfrm>
                <a:off x="4888058" y="4185729"/>
                <a:ext cx="2693841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ALL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CHANNELS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10A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/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SINGLE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2A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/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400Vac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7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7" name="TextBox 886">
                <a:extLst>
                  <a:ext uri="{FF2B5EF4-FFF2-40B4-BE49-F238E27FC236}">
                    <a16:creationId xmlns:a16="http://schemas.microsoft.com/office/drawing/2014/main" id="{35F87C36-EE92-78FD-39E1-D0662142D0AD}"/>
                  </a:ext>
                </a:extLst>
              </p:cNvPr>
              <p:cNvSpPr txBox="1"/>
              <p:nvPr/>
            </p:nvSpPr>
            <p:spPr>
              <a:xfrm>
                <a:off x="4899025" y="4728294"/>
                <a:ext cx="2697162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bs-Latn-BA" sz="5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RS485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      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O15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O14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O13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O12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O11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O10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O9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O8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L2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7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013" name="Group 1012">
            <a:extLst>
              <a:ext uri="{FF2B5EF4-FFF2-40B4-BE49-F238E27FC236}">
                <a16:creationId xmlns:a16="http://schemas.microsoft.com/office/drawing/2014/main" id="{C123F0EC-221B-652F-61A5-9598440A74CA}"/>
              </a:ext>
            </a:extLst>
          </p:cNvPr>
          <p:cNvGrpSpPr/>
          <p:nvPr/>
        </p:nvGrpSpPr>
        <p:grpSpPr>
          <a:xfrm>
            <a:off x="3307394" y="2018893"/>
            <a:ext cx="2708129" cy="2128887"/>
            <a:chOff x="4885774" y="2419819"/>
            <a:chExt cx="2708129" cy="2128887"/>
          </a:xfrm>
        </p:grpSpPr>
        <p:sp>
          <p:nvSpPr>
            <p:cNvPr id="1014" name="Rectangle 1013">
              <a:extLst>
                <a:ext uri="{FF2B5EF4-FFF2-40B4-BE49-F238E27FC236}">
                  <a16:creationId xmlns:a16="http://schemas.microsoft.com/office/drawing/2014/main" id="{CEA62BC8-F439-0302-FEC3-CE312905B54F}"/>
                </a:ext>
              </a:extLst>
            </p:cNvPr>
            <p:cNvSpPr/>
            <p:nvPr/>
          </p:nvSpPr>
          <p:spPr>
            <a:xfrm>
              <a:off x="4953001" y="3263900"/>
              <a:ext cx="2520950" cy="165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5" name="TextBox 1014">
              <a:extLst>
                <a:ext uri="{FF2B5EF4-FFF2-40B4-BE49-F238E27FC236}">
                  <a16:creationId xmlns:a16="http://schemas.microsoft.com/office/drawing/2014/main" id="{95093DFE-402D-449B-2C66-F597C24D5933}"/>
                </a:ext>
              </a:extLst>
            </p:cNvPr>
            <p:cNvSpPr txBox="1"/>
            <p:nvPr/>
          </p:nvSpPr>
          <p:spPr>
            <a:xfrm>
              <a:off x="4885774" y="3238728"/>
              <a:ext cx="2649538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O7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O6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O5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O4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O3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O2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O0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L1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12V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6" name="Rectangle 1015">
              <a:extLst>
                <a:ext uri="{FF2B5EF4-FFF2-40B4-BE49-F238E27FC236}">
                  <a16:creationId xmlns:a16="http://schemas.microsoft.com/office/drawing/2014/main" id="{406E801D-7C7D-E8BC-A028-E359668130E4}"/>
                </a:ext>
              </a:extLst>
            </p:cNvPr>
            <p:cNvSpPr/>
            <p:nvPr/>
          </p:nvSpPr>
          <p:spPr>
            <a:xfrm>
              <a:off x="4953001" y="3578225"/>
              <a:ext cx="2520950" cy="165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7" name="TextBox 1016">
              <a:extLst>
                <a:ext uri="{FF2B5EF4-FFF2-40B4-BE49-F238E27FC236}">
                  <a16:creationId xmlns:a16="http://schemas.microsoft.com/office/drawing/2014/main" id="{84D96E8A-697C-F9E6-B25E-A60F0DA3C203}"/>
                </a:ext>
              </a:extLst>
            </p:cNvPr>
            <p:cNvSpPr txBox="1"/>
            <p:nvPr/>
          </p:nvSpPr>
          <p:spPr>
            <a:xfrm>
              <a:off x="4885774" y="3556900"/>
              <a:ext cx="2697162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A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RS485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B      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O15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O14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O13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O12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O11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O10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O9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O8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L2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18" name="Group 1017">
              <a:extLst>
                <a:ext uri="{FF2B5EF4-FFF2-40B4-BE49-F238E27FC236}">
                  <a16:creationId xmlns:a16="http://schemas.microsoft.com/office/drawing/2014/main" id="{192B2B39-DFB9-25E3-0657-49706ABDFDFC}"/>
                </a:ext>
              </a:extLst>
            </p:cNvPr>
            <p:cNvGrpSpPr/>
            <p:nvPr/>
          </p:nvGrpSpPr>
          <p:grpSpPr>
            <a:xfrm>
              <a:off x="4885774" y="2419819"/>
              <a:ext cx="2693841" cy="743063"/>
              <a:chOff x="4888058" y="4185729"/>
              <a:chExt cx="2693841" cy="743063"/>
            </a:xfrm>
          </p:grpSpPr>
          <p:sp>
            <p:nvSpPr>
              <p:cNvPr id="1089" name="Rectangle 1088">
                <a:extLst>
                  <a:ext uri="{FF2B5EF4-FFF2-40B4-BE49-F238E27FC236}">
                    <a16:creationId xmlns:a16="http://schemas.microsoft.com/office/drawing/2014/main" id="{03F32D1D-011C-2B82-906B-A0FB45CF8DF2}"/>
                  </a:ext>
                </a:extLst>
              </p:cNvPr>
              <p:cNvSpPr/>
              <p:nvPr/>
            </p:nvSpPr>
            <p:spPr>
              <a:xfrm>
                <a:off x="4953001" y="4211242"/>
                <a:ext cx="2520950" cy="7175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0" name="Straight Connector 1089">
                <a:extLst>
                  <a:ext uri="{FF2B5EF4-FFF2-40B4-BE49-F238E27FC236}">
                    <a16:creationId xmlns:a16="http://schemas.microsoft.com/office/drawing/2014/main" id="{2514B3AF-9CF0-DDA1-8C66-E142BF02E0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6984" y="4377244"/>
                <a:ext cx="0" cy="39001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1" name="Straight Connector 1090">
                <a:extLst>
                  <a:ext uri="{FF2B5EF4-FFF2-40B4-BE49-F238E27FC236}">
                    <a16:creationId xmlns:a16="http://schemas.microsoft.com/office/drawing/2014/main" id="{44F40E3B-92DA-2360-2835-A5042C1AAA31}"/>
                  </a:ext>
                </a:extLst>
              </p:cNvPr>
              <p:cNvCxnSpPr/>
              <p:nvPr/>
            </p:nvCxnSpPr>
            <p:spPr>
              <a:xfrm flipH="1">
                <a:off x="5037884" y="4377244"/>
                <a:ext cx="169545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92" name="Group 1091">
                <a:extLst>
                  <a:ext uri="{FF2B5EF4-FFF2-40B4-BE49-F238E27FC236}">
                    <a16:creationId xmlns:a16="http://schemas.microsoft.com/office/drawing/2014/main" id="{19D89B40-A486-ED1D-4734-9C3F127B31C7}"/>
                  </a:ext>
                </a:extLst>
              </p:cNvPr>
              <p:cNvGrpSpPr/>
              <p:nvPr/>
            </p:nvGrpSpPr>
            <p:grpSpPr>
              <a:xfrm>
                <a:off x="4983618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151" name="Straight Connector 1150">
                  <a:extLst>
                    <a:ext uri="{FF2B5EF4-FFF2-40B4-BE49-F238E27FC236}">
                      <a16:creationId xmlns:a16="http://schemas.microsoft.com/office/drawing/2014/main" id="{C5B0CFA4-D68F-E645-4726-0CE8B7084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152" name="Group 1151">
                  <a:extLst>
                    <a:ext uri="{FF2B5EF4-FFF2-40B4-BE49-F238E27FC236}">
                      <a16:creationId xmlns:a16="http://schemas.microsoft.com/office/drawing/2014/main" id="{A64FF395-FA73-464E-01EC-D24076408FEF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154" name="Isosceles Triangle 1153">
                    <a:extLst>
                      <a:ext uri="{FF2B5EF4-FFF2-40B4-BE49-F238E27FC236}">
                        <a16:creationId xmlns:a16="http://schemas.microsoft.com/office/drawing/2014/main" id="{A58D1B97-AA6F-123E-A3E7-C7F406F09B59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5" name="Isosceles Triangle 1154">
                    <a:extLst>
                      <a:ext uri="{FF2B5EF4-FFF2-40B4-BE49-F238E27FC236}">
                        <a16:creationId xmlns:a16="http://schemas.microsoft.com/office/drawing/2014/main" id="{5F5EC64A-D8BF-3A59-E897-2E57FFFF769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56" name="Straight Connector 1155">
                    <a:extLst>
                      <a:ext uri="{FF2B5EF4-FFF2-40B4-BE49-F238E27FC236}">
                        <a16:creationId xmlns:a16="http://schemas.microsoft.com/office/drawing/2014/main" id="{44140082-F9C2-0CF5-AE8B-359219F94D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7" name="Straight Connector 1156">
                    <a:extLst>
                      <a:ext uri="{FF2B5EF4-FFF2-40B4-BE49-F238E27FC236}">
                        <a16:creationId xmlns:a16="http://schemas.microsoft.com/office/drawing/2014/main" id="{6C86A851-59E0-C1FB-73C3-0C17CA3872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53" name="Straight Connector 1152">
                  <a:extLst>
                    <a:ext uri="{FF2B5EF4-FFF2-40B4-BE49-F238E27FC236}">
                      <a16:creationId xmlns:a16="http://schemas.microsoft.com/office/drawing/2014/main" id="{C5F5A872-20AD-0C75-E0D3-18CD2E6E51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93" name="Group 1092">
                <a:extLst>
                  <a:ext uri="{FF2B5EF4-FFF2-40B4-BE49-F238E27FC236}">
                    <a16:creationId xmlns:a16="http://schemas.microsoft.com/office/drawing/2014/main" id="{93FD64AD-1BE8-DEBB-F971-04522AD67AB2}"/>
                  </a:ext>
                </a:extLst>
              </p:cNvPr>
              <p:cNvGrpSpPr/>
              <p:nvPr/>
            </p:nvGrpSpPr>
            <p:grpSpPr>
              <a:xfrm>
                <a:off x="5193265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144" name="Straight Connector 1143">
                  <a:extLst>
                    <a:ext uri="{FF2B5EF4-FFF2-40B4-BE49-F238E27FC236}">
                      <a16:creationId xmlns:a16="http://schemas.microsoft.com/office/drawing/2014/main" id="{5F62A649-A877-E92C-5E58-DEE333F4E1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145" name="Group 1144">
                  <a:extLst>
                    <a:ext uri="{FF2B5EF4-FFF2-40B4-BE49-F238E27FC236}">
                      <a16:creationId xmlns:a16="http://schemas.microsoft.com/office/drawing/2014/main" id="{1792223A-B68C-23A1-4D9F-087280B83C42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147" name="Isosceles Triangle 1146">
                    <a:extLst>
                      <a:ext uri="{FF2B5EF4-FFF2-40B4-BE49-F238E27FC236}">
                        <a16:creationId xmlns:a16="http://schemas.microsoft.com/office/drawing/2014/main" id="{0C5B2CD4-37F8-690F-118B-02C6BA1EE3DB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8" name="Isosceles Triangle 1147">
                    <a:extLst>
                      <a:ext uri="{FF2B5EF4-FFF2-40B4-BE49-F238E27FC236}">
                        <a16:creationId xmlns:a16="http://schemas.microsoft.com/office/drawing/2014/main" id="{76E6540B-CD4C-9585-C1B8-069D4628CCA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49" name="Straight Connector 1148">
                    <a:extLst>
                      <a:ext uri="{FF2B5EF4-FFF2-40B4-BE49-F238E27FC236}">
                        <a16:creationId xmlns:a16="http://schemas.microsoft.com/office/drawing/2014/main" id="{195A2230-DD1D-533E-A175-0FBEB2C2A9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0" name="Straight Connector 1149">
                    <a:extLst>
                      <a:ext uri="{FF2B5EF4-FFF2-40B4-BE49-F238E27FC236}">
                        <a16:creationId xmlns:a16="http://schemas.microsoft.com/office/drawing/2014/main" id="{875BE678-6138-E1BC-1E30-2671548356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46" name="Straight Connector 1145">
                  <a:extLst>
                    <a:ext uri="{FF2B5EF4-FFF2-40B4-BE49-F238E27FC236}">
                      <a16:creationId xmlns:a16="http://schemas.microsoft.com/office/drawing/2014/main" id="{88AD8F8A-0C63-1585-FA9C-EFA6942A83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94" name="Group 1093">
                <a:extLst>
                  <a:ext uri="{FF2B5EF4-FFF2-40B4-BE49-F238E27FC236}">
                    <a16:creationId xmlns:a16="http://schemas.microsoft.com/office/drawing/2014/main" id="{1024F8FE-8069-B078-9B46-69CC4837EEBC}"/>
                  </a:ext>
                </a:extLst>
              </p:cNvPr>
              <p:cNvGrpSpPr/>
              <p:nvPr/>
            </p:nvGrpSpPr>
            <p:grpSpPr>
              <a:xfrm>
                <a:off x="5402912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137" name="Straight Connector 1136">
                  <a:extLst>
                    <a:ext uri="{FF2B5EF4-FFF2-40B4-BE49-F238E27FC236}">
                      <a16:creationId xmlns:a16="http://schemas.microsoft.com/office/drawing/2014/main" id="{B7B39B18-AFB6-9181-A621-4F36730776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138" name="Group 1137">
                  <a:extLst>
                    <a:ext uri="{FF2B5EF4-FFF2-40B4-BE49-F238E27FC236}">
                      <a16:creationId xmlns:a16="http://schemas.microsoft.com/office/drawing/2014/main" id="{E6B98BD5-A225-3035-38F5-C4E0529FCE85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140" name="Isosceles Triangle 1139">
                    <a:extLst>
                      <a:ext uri="{FF2B5EF4-FFF2-40B4-BE49-F238E27FC236}">
                        <a16:creationId xmlns:a16="http://schemas.microsoft.com/office/drawing/2014/main" id="{D95700B6-BB13-3094-3747-1A76BFD58FE6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1" name="Isosceles Triangle 1140">
                    <a:extLst>
                      <a:ext uri="{FF2B5EF4-FFF2-40B4-BE49-F238E27FC236}">
                        <a16:creationId xmlns:a16="http://schemas.microsoft.com/office/drawing/2014/main" id="{8713D649-9900-1465-5241-2595B1E6FF3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42" name="Straight Connector 1141">
                    <a:extLst>
                      <a:ext uri="{FF2B5EF4-FFF2-40B4-BE49-F238E27FC236}">
                        <a16:creationId xmlns:a16="http://schemas.microsoft.com/office/drawing/2014/main" id="{81159028-14D5-450F-8104-03DB2BF0FA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3" name="Straight Connector 1142">
                    <a:extLst>
                      <a:ext uri="{FF2B5EF4-FFF2-40B4-BE49-F238E27FC236}">
                        <a16:creationId xmlns:a16="http://schemas.microsoft.com/office/drawing/2014/main" id="{B9D064E4-EF30-1400-834A-AF094B738B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39" name="Straight Connector 1138">
                  <a:extLst>
                    <a:ext uri="{FF2B5EF4-FFF2-40B4-BE49-F238E27FC236}">
                      <a16:creationId xmlns:a16="http://schemas.microsoft.com/office/drawing/2014/main" id="{9AD868EB-7002-DD58-1131-DD72B2144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95" name="Group 1094">
                <a:extLst>
                  <a:ext uri="{FF2B5EF4-FFF2-40B4-BE49-F238E27FC236}">
                    <a16:creationId xmlns:a16="http://schemas.microsoft.com/office/drawing/2014/main" id="{A0A10AE5-20A9-9813-15FD-52EBB3728AB3}"/>
                  </a:ext>
                </a:extLst>
              </p:cNvPr>
              <p:cNvGrpSpPr/>
              <p:nvPr/>
            </p:nvGrpSpPr>
            <p:grpSpPr>
              <a:xfrm>
                <a:off x="5612559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130" name="Straight Connector 1129">
                  <a:extLst>
                    <a:ext uri="{FF2B5EF4-FFF2-40B4-BE49-F238E27FC236}">
                      <a16:creationId xmlns:a16="http://schemas.microsoft.com/office/drawing/2014/main" id="{603806BD-6138-A01F-4174-4CE4A4C676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131" name="Group 1130">
                  <a:extLst>
                    <a:ext uri="{FF2B5EF4-FFF2-40B4-BE49-F238E27FC236}">
                      <a16:creationId xmlns:a16="http://schemas.microsoft.com/office/drawing/2014/main" id="{B52ABF63-482E-DDCB-7F9B-A98F70D21E5D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133" name="Isosceles Triangle 1132">
                    <a:extLst>
                      <a:ext uri="{FF2B5EF4-FFF2-40B4-BE49-F238E27FC236}">
                        <a16:creationId xmlns:a16="http://schemas.microsoft.com/office/drawing/2014/main" id="{3B790DB2-9D16-0B0A-B266-87B67B92701F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4" name="Isosceles Triangle 1133">
                    <a:extLst>
                      <a:ext uri="{FF2B5EF4-FFF2-40B4-BE49-F238E27FC236}">
                        <a16:creationId xmlns:a16="http://schemas.microsoft.com/office/drawing/2014/main" id="{7B03651D-DD20-CD7A-729D-B05279407F6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35" name="Straight Connector 1134">
                    <a:extLst>
                      <a:ext uri="{FF2B5EF4-FFF2-40B4-BE49-F238E27FC236}">
                        <a16:creationId xmlns:a16="http://schemas.microsoft.com/office/drawing/2014/main" id="{A7680B64-9526-4744-2731-EB1C44C442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6" name="Straight Connector 1135">
                    <a:extLst>
                      <a:ext uri="{FF2B5EF4-FFF2-40B4-BE49-F238E27FC236}">
                        <a16:creationId xmlns:a16="http://schemas.microsoft.com/office/drawing/2014/main" id="{43C4AED3-4460-B01F-A66C-E28B053EE2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32" name="Straight Connector 1131">
                  <a:extLst>
                    <a:ext uri="{FF2B5EF4-FFF2-40B4-BE49-F238E27FC236}">
                      <a16:creationId xmlns:a16="http://schemas.microsoft.com/office/drawing/2014/main" id="{5A68784B-CEFE-7163-F09F-3CA026BC22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96" name="Group 1095">
                <a:extLst>
                  <a:ext uri="{FF2B5EF4-FFF2-40B4-BE49-F238E27FC236}">
                    <a16:creationId xmlns:a16="http://schemas.microsoft.com/office/drawing/2014/main" id="{B6739CCB-2A38-8F14-3808-2FC5F994D456}"/>
                  </a:ext>
                </a:extLst>
              </p:cNvPr>
              <p:cNvGrpSpPr/>
              <p:nvPr/>
            </p:nvGrpSpPr>
            <p:grpSpPr>
              <a:xfrm>
                <a:off x="5822206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123" name="Straight Connector 1122">
                  <a:extLst>
                    <a:ext uri="{FF2B5EF4-FFF2-40B4-BE49-F238E27FC236}">
                      <a16:creationId xmlns:a16="http://schemas.microsoft.com/office/drawing/2014/main" id="{EAE4F91C-68E4-5CE4-0BD5-872E51CE26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124" name="Group 1123">
                  <a:extLst>
                    <a:ext uri="{FF2B5EF4-FFF2-40B4-BE49-F238E27FC236}">
                      <a16:creationId xmlns:a16="http://schemas.microsoft.com/office/drawing/2014/main" id="{6A059585-5603-FD92-BBB5-619FE064A54B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126" name="Isosceles Triangle 1125">
                    <a:extLst>
                      <a:ext uri="{FF2B5EF4-FFF2-40B4-BE49-F238E27FC236}">
                        <a16:creationId xmlns:a16="http://schemas.microsoft.com/office/drawing/2014/main" id="{BDED8363-1855-74E8-4FEE-764ECC426D45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7" name="Isosceles Triangle 1126">
                    <a:extLst>
                      <a:ext uri="{FF2B5EF4-FFF2-40B4-BE49-F238E27FC236}">
                        <a16:creationId xmlns:a16="http://schemas.microsoft.com/office/drawing/2014/main" id="{EAD7C695-00A6-86ED-7BC2-5F1ECC37828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28" name="Straight Connector 1127">
                    <a:extLst>
                      <a:ext uri="{FF2B5EF4-FFF2-40B4-BE49-F238E27FC236}">
                        <a16:creationId xmlns:a16="http://schemas.microsoft.com/office/drawing/2014/main" id="{0A0BEABA-5CF4-F43E-2114-08CCC184C3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9" name="Straight Connector 1128">
                    <a:extLst>
                      <a:ext uri="{FF2B5EF4-FFF2-40B4-BE49-F238E27FC236}">
                        <a16:creationId xmlns:a16="http://schemas.microsoft.com/office/drawing/2014/main" id="{2FB6CCBF-914A-9F56-8E1A-0380BACEDC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25" name="Straight Connector 1124">
                  <a:extLst>
                    <a:ext uri="{FF2B5EF4-FFF2-40B4-BE49-F238E27FC236}">
                      <a16:creationId xmlns:a16="http://schemas.microsoft.com/office/drawing/2014/main" id="{85001042-9451-B140-237C-7C1EBD28D0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97" name="Group 1096">
                <a:extLst>
                  <a:ext uri="{FF2B5EF4-FFF2-40B4-BE49-F238E27FC236}">
                    <a16:creationId xmlns:a16="http://schemas.microsoft.com/office/drawing/2014/main" id="{EA8950BB-0E50-0671-1A31-4E990ABBCE12}"/>
                  </a:ext>
                </a:extLst>
              </p:cNvPr>
              <p:cNvGrpSpPr/>
              <p:nvPr/>
            </p:nvGrpSpPr>
            <p:grpSpPr>
              <a:xfrm>
                <a:off x="6031853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116" name="Straight Connector 1115">
                  <a:extLst>
                    <a:ext uri="{FF2B5EF4-FFF2-40B4-BE49-F238E27FC236}">
                      <a16:creationId xmlns:a16="http://schemas.microsoft.com/office/drawing/2014/main" id="{B7211507-EBA3-3796-DC88-43E8624908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117" name="Group 1116">
                  <a:extLst>
                    <a:ext uri="{FF2B5EF4-FFF2-40B4-BE49-F238E27FC236}">
                      <a16:creationId xmlns:a16="http://schemas.microsoft.com/office/drawing/2014/main" id="{CA8109DD-06B6-10AF-B710-0CD7D0012247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119" name="Isosceles Triangle 1118">
                    <a:extLst>
                      <a:ext uri="{FF2B5EF4-FFF2-40B4-BE49-F238E27FC236}">
                        <a16:creationId xmlns:a16="http://schemas.microsoft.com/office/drawing/2014/main" id="{4A824864-CFDD-D694-58AB-397A4D6AB0E2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0" name="Isosceles Triangle 1119">
                    <a:extLst>
                      <a:ext uri="{FF2B5EF4-FFF2-40B4-BE49-F238E27FC236}">
                        <a16:creationId xmlns:a16="http://schemas.microsoft.com/office/drawing/2014/main" id="{E74FBE4C-BD43-0E28-0E50-5ABD65D1026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21" name="Straight Connector 1120">
                    <a:extLst>
                      <a:ext uri="{FF2B5EF4-FFF2-40B4-BE49-F238E27FC236}">
                        <a16:creationId xmlns:a16="http://schemas.microsoft.com/office/drawing/2014/main" id="{BEF18EA3-5307-160F-7D4E-B3282AC752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2" name="Straight Connector 1121">
                    <a:extLst>
                      <a:ext uri="{FF2B5EF4-FFF2-40B4-BE49-F238E27FC236}">
                        <a16:creationId xmlns:a16="http://schemas.microsoft.com/office/drawing/2014/main" id="{D44546CD-2D58-F1EC-39A9-C0F21744E5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18" name="Straight Connector 1117">
                  <a:extLst>
                    <a:ext uri="{FF2B5EF4-FFF2-40B4-BE49-F238E27FC236}">
                      <a16:creationId xmlns:a16="http://schemas.microsoft.com/office/drawing/2014/main" id="{6F4DB736-A975-2506-3C32-AE8E63F372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98" name="Group 1097">
                <a:extLst>
                  <a:ext uri="{FF2B5EF4-FFF2-40B4-BE49-F238E27FC236}">
                    <a16:creationId xmlns:a16="http://schemas.microsoft.com/office/drawing/2014/main" id="{8AD455B7-31C9-F98A-7477-81BC9C55900F}"/>
                  </a:ext>
                </a:extLst>
              </p:cNvPr>
              <p:cNvGrpSpPr/>
              <p:nvPr/>
            </p:nvGrpSpPr>
            <p:grpSpPr>
              <a:xfrm>
                <a:off x="6241500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109" name="Straight Connector 1108">
                  <a:extLst>
                    <a:ext uri="{FF2B5EF4-FFF2-40B4-BE49-F238E27FC236}">
                      <a16:creationId xmlns:a16="http://schemas.microsoft.com/office/drawing/2014/main" id="{48A3AAA7-927F-C1ED-D041-100EF9D321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110" name="Group 1109">
                  <a:extLst>
                    <a:ext uri="{FF2B5EF4-FFF2-40B4-BE49-F238E27FC236}">
                      <a16:creationId xmlns:a16="http://schemas.microsoft.com/office/drawing/2014/main" id="{948C9AA6-10DF-3FFA-A68C-3CC8B14F5310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112" name="Isosceles Triangle 1111">
                    <a:extLst>
                      <a:ext uri="{FF2B5EF4-FFF2-40B4-BE49-F238E27FC236}">
                        <a16:creationId xmlns:a16="http://schemas.microsoft.com/office/drawing/2014/main" id="{F89DDB10-30C4-1663-5241-3A6C5707DFFA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3" name="Isosceles Triangle 1112">
                    <a:extLst>
                      <a:ext uri="{FF2B5EF4-FFF2-40B4-BE49-F238E27FC236}">
                        <a16:creationId xmlns:a16="http://schemas.microsoft.com/office/drawing/2014/main" id="{2031281B-733E-CF5A-69EB-E3CDEFF2427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14" name="Straight Connector 1113">
                    <a:extLst>
                      <a:ext uri="{FF2B5EF4-FFF2-40B4-BE49-F238E27FC236}">
                        <a16:creationId xmlns:a16="http://schemas.microsoft.com/office/drawing/2014/main" id="{9FCD9E0B-ACE2-A738-3988-CA8A9D9DA1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5" name="Straight Connector 1114">
                    <a:extLst>
                      <a:ext uri="{FF2B5EF4-FFF2-40B4-BE49-F238E27FC236}">
                        <a16:creationId xmlns:a16="http://schemas.microsoft.com/office/drawing/2014/main" id="{BF5217C6-2143-2A2E-B91D-296183C4B9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11" name="Straight Connector 1110">
                  <a:extLst>
                    <a:ext uri="{FF2B5EF4-FFF2-40B4-BE49-F238E27FC236}">
                      <a16:creationId xmlns:a16="http://schemas.microsoft.com/office/drawing/2014/main" id="{EC4F8248-A652-CC52-70DA-DB4F25E80F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99" name="Group 1098">
                <a:extLst>
                  <a:ext uri="{FF2B5EF4-FFF2-40B4-BE49-F238E27FC236}">
                    <a16:creationId xmlns:a16="http://schemas.microsoft.com/office/drawing/2014/main" id="{AE97D89E-2624-6CAC-BD97-97827330510F}"/>
                  </a:ext>
                </a:extLst>
              </p:cNvPr>
              <p:cNvGrpSpPr/>
              <p:nvPr/>
            </p:nvGrpSpPr>
            <p:grpSpPr>
              <a:xfrm>
                <a:off x="6451145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102" name="Straight Connector 1101">
                  <a:extLst>
                    <a:ext uri="{FF2B5EF4-FFF2-40B4-BE49-F238E27FC236}">
                      <a16:creationId xmlns:a16="http://schemas.microsoft.com/office/drawing/2014/main" id="{8783061A-4954-ECD1-D56A-DFEC1217DF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103" name="Group 1102">
                  <a:extLst>
                    <a:ext uri="{FF2B5EF4-FFF2-40B4-BE49-F238E27FC236}">
                      <a16:creationId xmlns:a16="http://schemas.microsoft.com/office/drawing/2014/main" id="{DA70643C-0744-0581-3BCF-C095618B81F9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105" name="Isosceles Triangle 1104">
                    <a:extLst>
                      <a:ext uri="{FF2B5EF4-FFF2-40B4-BE49-F238E27FC236}">
                        <a16:creationId xmlns:a16="http://schemas.microsoft.com/office/drawing/2014/main" id="{908623AA-D583-BB9F-4F23-673DC0F7690F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6" name="Isosceles Triangle 1105">
                    <a:extLst>
                      <a:ext uri="{FF2B5EF4-FFF2-40B4-BE49-F238E27FC236}">
                        <a16:creationId xmlns:a16="http://schemas.microsoft.com/office/drawing/2014/main" id="{9C06A93E-336D-D5D1-E0D5-EBF1E8C6040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07" name="Straight Connector 1106">
                    <a:extLst>
                      <a:ext uri="{FF2B5EF4-FFF2-40B4-BE49-F238E27FC236}">
                        <a16:creationId xmlns:a16="http://schemas.microsoft.com/office/drawing/2014/main" id="{D1607CBE-361B-E10B-C934-30ACDAA9EC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8" name="Straight Connector 1107">
                    <a:extLst>
                      <a:ext uri="{FF2B5EF4-FFF2-40B4-BE49-F238E27FC236}">
                        <a16:creationId xmlns:a16="http://schemas.microsoft.com/office/drawing/2014/main" id="{B1573B7C-5522-B55B-A657-FDDDEF219B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04" name="Straight Connector 1103">
                  <a:extLst>
                    <a:ext uri="{FF2B5EF4-FFF2-40B4-BE49-F238E27FC236}">
                      <a16:creationId xmlns:a16="http://schemas.microsoft.com/office/drawing/2014/main" id="{1E38F16E-30E8-31A1-10D0-80CC5EDDD1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00" name="TextBox 1099">
                <a:extLst>
                  <a:ext uri="{FF2B5EF4-FFF2-40B4-BE49-F238E27FC236}">
                    <a16:creationId xmlns:a16="http://schemas.microsoft.com/office/drawing/2014/main" id="{66ED5B3C-07D0-2003-79D7-1CE29BAE0491}"/>
                  </a:ext>
                </a:extLst>
              </p:cNvPr>
              <p:cNvSpPr txBox="1"/>
              <p:nvPr/>
            </p:nvSpPr>
            <p:spPr>
              <a:xfrm>
                <a:off x="4908550" y="4713250"/>
                <a:ext cx="2649538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O7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O6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O5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O4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O3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O2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O0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L1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12V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GND</a:t>
                </a:r>
                <a:endParaRPr lang="en-US" sz="7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1" name="TextBox 1100">
                <a:extLst>
                  <a:ext uri="{FF2B5EF4-FFF2-40B4-BE49-F238E27FC236}">
                    <a16:creationId xmlns:a16="http://schemas.microsoft.com/office/drawing/2014/main" id="{15168EED-D42B-F069-40E6-589E801F5C64}"/>
                  </a:ext>
                </a:extLst>
              </p:cNvPr>
              <p:cNvSpPr txBox="1"/>
              <p:nvPr/>
            </p:nvSpPr>
            <p:spPr>
              <a:xfrm>
                <a:off x="4888058" y="4185729"/>
                <a:ext cx="2693841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ALL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CHANNELS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10A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/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SINGLE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2A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/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400Vac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7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19" name="Group 1018">
              <a:extLst>
                <a:ext uri="{FF2B5EF4-FFF2-40B4-BE49-F238E27FC236}">
                  <a16:creationId xmlns:a16="http://schemas.microsoft.com/office/drawing/2014/main" id="{7DFA8034-58CB-3103-1F4B-CC62BFAFA41E}"/>
                </a:ext>
              </a:extLst>
            </p:cNvPr>
            <p:cNvGrpSpPr/>
            <p:nvPr/>
          </p:nvGrpSpPr>
          <p:grpSpPr>
            <a:xfrm>
              <a:off x="4885774" y="3798392"/>
              <a:ext cx="2708129" cy="750314"/>
              <a:chOff x="4888058" y="4185729"/>
              <a:chExt cx="2708129" cy="750314"/>
            </a:xfrm>
          </p:grpSpPr>
          <p:sp>
            <p:nvSpPr>
              <p:cNvPr id="1020" name="Rectangle 1019">
                <a:extLst>
                  <a:ext uri="{FF2B5EF4-FFF2-40B4-BE49-F238E27FC236}">
                    <a16:creationId xmlns:a16="http://schemas.microsoft.com/office/drawing/2014/main" id="{38D472A6-7E77-B075-842D-EE1B168E0521}"/>
                  </a:ext>
                </a:extLst>
              </p:cNvPr>
              <p:cNvSpPr/>
              <p:nvPr/>
            </p:nvSpPr>
            <p:spPr>
              <a:xfrm>
                <a:off x="4953001" y="4211242"/>
                <a:ext cx="2520950" cy="7175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1" name="Straight Connector 1020">
                <a:extLst>
                  <a:ext uri="{FF2B5EF4-FFF2-40B4-BE49-F238E27FC236}">
                    <a16:creationId xmlns:a16="http://schemas.microsoft.com/office/drawing/2014/main" id="{41ED4DEE-DD31-3B21-0367-8549304E2E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1829" y="4377244"/>
                <a:ext cx="0" cy="39001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2" name="Straight Connector 1021">
                <a:extLst>
                  <a:ext uri="{FF2B5EF4-FFF2-40B4-BE49-F238E27FC236}">
                    <a16:creationId xmlns:a16="http://schemas.microsoft.com/office/drawing/2014/main" id="{5624D37B-09EC-D35D-2CFE-CF08B3D7383E}"/>
                  </a:ext>
                </a:extLst>
              </p:cNvPr>
              <p:cNvCxnSpPr/>
              <p:nvPr/>
            </p:nvCxnSpPr>
            <p:spPr>
              <a:xfrm flipH="1">
                <a:off x="5642729" y="4377244"/>
                <a:ext cx="169545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23" name="Group 1022">
                <a:extLst>
                  <a:ext uri="{FF2B5EF4-FFF2-40B4-BE49-F238E27FC236}">
                    <a16:creationId xmlns:a16="http://schemas.microsoft.com/office/drawing/2014/main" id="{E8D5BB90-2F23-1605-F10A-A58CADB5C68D}"/>
                  </a:ext>
                </a:extLst>
              </p:cNvPr>
              <p:cNvGrpSpPr/>
              <p:nvPr/>
            </p:nvGrpSpPr>
            <p:grpSpPr>
              <a:xfrm>
                <a:off x="5588463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082" name="Straight Connector 1081">
                  <a:extLst>
                    <a:ext uri="{FF2B5EF4-FFF2-40B4-BE49-F238E27FC236}">
                      <a16:creationId xmlns:a16="http://schemas.microsoft.com/office/drawing/2014/main" id="{30D786DA-C7A0-5155-A02F-36F7C7D068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083" name="Group 1082">
                  <a:extLst>
                    <a:ext uri="{FF2B5EF4-FFF2-40B4-BE49-F238E27FC236}">
                      <a16:creationId xmlns:a16="http://schemas.microsoft.com/office/drawing/2014/main" id="{9D9F0597-4352-CB5A-71EC-AB40D3CDD86A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085" name="Isosceles Triangle 1084">
                    <a:extLst>
                      <a:ext uri="{FF2B5EF4-FFF2-40B4-BE49-F238E27FC236}">
                        <a16:creationId xmlns:a16="http://schemas.microsoft.com/office/drawing/2014/main" id="{CDAC2E51-D011-D525-8A0B-7FA02798E04D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6" name="Isosceles Triangle 1085">
                    <a:extLst>
                      <a:ext uri="{FF2B5EF4-FFF2-40B4-BE49-F238E27FC236}">
                        <a16:creationId xmlns:a16="http://schemas.microsoft.com/office/drawing/2014/main" id="{47D8F68C-FC4B-46C4-092B-88124BF9FF5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87" name="Straight Connector 1086">
                    <a:extLst>
                      <a:ext uri="{FF2B5EF4-FFF2-40B4-BE49-F238E27FC236}">
                        <a16:creationId xmlns:a16="http://schemas.microsoft.com/office/drawing/2014/main" id="{0541ADF4-F3C1-D3EA-23D6-4679A4D4AC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8" name="Straight Connector 1087">
                    <a:extLst>
                      <a:ext uri="{FF2B5EF4-FFF2-40B4-BE49-F238E27FC236}">
                        <a16:creationId xmlns:a16="http://schemas.microsoft.com/office/drawing/2014/main" id="{04DE95E2-6A83-A4F5-13D8-B446AEE3FD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84" name="Straight Connector 1083">
                  <a:extLst>
                    <a:ext uri="{FF2B5EF4-FFF2-40B4-BE49-F238E27FC236}">
                      <a16:creationId xmlns:a16="http://schemas.microsoft.com/office/drawing/2014/main" id="{1FF8AA79-243E-1CC9-377D-F6325FA046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4" name="Group 1023">
                <a:extLst>
                  <a:ext uri="{FF2B5EF4-FFF2-40B4-BE49-F238E27FC236}">
                    <a16:creationId xmlns:a16="http://schemas.microsoft.com/office/drawing/2014/main" id="{8497E8E8-9A17-9A64-7914-7EFDD1374B29}"/>
                  </a:ext>
                </a:extLst>
              </p:cNvPr>
              <p:cNvGrpSpPr/>
              <p:nvPr/>
            </p:nvGrpSpPr>
            <p:grpSpPr>
              <a:xfrm>
                <a:off x="5798110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075" name="Straight Connector 1074">
                  <a:extLst>
                    <a:ext uri="{FF2B5EF4-FFF2-40B4-BE49-F238E27FC236}">
                      <a16:creationId xmlns:a16="http://schemas.microsoft.com/office/drawing/2014/main" id="{C38A270A-F29B-549A-7669-B705D0B3FE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076" name="Group 1075">
                  <a:extLst>
                    <a:ext uri="{FF2B5EF4-FFF2-40B4-BE49-F238E27FC236}">
                      <a16:creationId xmlns:a16="http://schemas.microsoft.com/office/drawing/2014/main" id="{285644EC-A073-C6B3-98AC-C02E3A9495D0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078" name="Isosceles Triangle 1077">
                    <a:extLst>
                      <a:ext uri="{FF2B5EF4-FFF2-40B4-BE49-F238E27FC236}">
                        <a16:creationId xmlns:a16="http://schemas.microsoft.com/office/drawing/2014/main" id="{CBD099D1-6FFB-3886-0B8B-0A598344C297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9" name="Isosceles Triangle 1078">
                    <a:extLst>
                      <a:ext uri="{FF2B5EF4-FFF2-40B4-BE49-F238E27FC236}">
                        <a16:creationId xmlns:a16="http://schemas.microsoft.com/office/drawing/2014/main" id="{56D5A16D-83A5-684A-75D5-88658C7E5CC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80" name="Straight Connector 1079">
                    <a:extLst>
                      <a:ext uri="{FF2B5EF4-FFF2-40B4-BE49-F238E27FC236}">
                        <a16:creationId xmlns:a16="http://schemas.microsoft.com/office/drawing/2014/main" id="{FB6F9575-3454-FA55-4516-1E6D96570A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1" name="Straight Connector 1080">
                    <a:extLst>
                      <a:ext uri="{FF2B5EF4-FFF2-40B4-BE49-F238E27FC236}">
                        <a16:creationId xmlns:a16="http://schemas.microsoft.com/office/drawing/2014/main" id="{1E5DD85A-F74A-006C-5BD0-562D803751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77" name="Straight Connector 1076">
                  <a:extLst>
                    <a:ext uri="{FF2B5EF4-FFF2-40B4-BE49-F238E27FC236}">
                      <a16:creationId xmlns:a16="http://schemas.microsoft.com/office/drawing/2014/main" id="{C38B6C25-0DF3-C381-F0EB-347A304074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5" name="Group 1024">
                <a:extLst>
                  <a:ext uri="{FF2B5EF4-FFF2-40B4-BE49-F238E27FC236}">
                    <a16:creationId xmlns:a16="http://schemas.microsoft.com/office/drawing/2014/main" id="{040D5E61-41C3-FFC5-BC80-28A3E8159CCB}"/>
                  </a:ext>
                </a:extLst>
              </p:cNvPr>
              <p:cNvGrpSpPr/>
              <p:nvPr/>
            </p:nvGrpSpPr>
            <p:grpSpPr>
              <a:xfrm>
                <a:off x="6007757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068" name="Straight Connector 1067">
                  <a:extLst>
                    <a:ext uri="{FF2B5EF4-FFF2-40B4-BE49-F238E27FC236}">
                      <a16:creationId xmlns:a16="http://schemas.microsoft.com/office/drawing/2014/main" id="{6787ECCB-FB5F-24BA-E3B5-0A6F95D03D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069" name="Group 1068">
                  <a:extLst>
                    <a:ext uri="{FF2B5EF4-FFF2-40B4-BE49-F238E27FC236}">
                      <a16:creationId xmlns:a16="http://schemas.microsoft.com/office/drawing/2014/main" id="{F18909DD-5A97-4774-8B91-9EFA17B71673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071" name="Isosceles Triangle 1070">
                    <a:extLst>
                      <a:ext uri="{FF2B5EF4-FFF2-40B4-BE49-F238E27FC236}">
                        <a16:creationId xmlns:a16="http://schemas.microsoft.com/office/drawing/2014/main" id="{F362A7D7-2217-A930-760D-65959C0F1F5B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2" name="Isosceles Triangle 1071">
                    <a:extLst>
                      <a:ext uri="{FF2B5EF4-FFF2-40B4-BE49-F238E27FC236}">
                        <a16:creationId xmlns:a16="http://schemas.microsoft.com/office/drawing/2014/main" id="{A7823846-4075-5276-71C9-497E6299D64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73" name="Straight Connector 1072">
                    <a:extLst>
                      <a:ext uri="{FF2B5EF4-FFF2-40B4-BE49-F238E27FC236}">
                        <a16:creationId xmlns:a16="http://schemas.microsoft.com/office/drawing/2014/main" id="{E600BC7B-8375-1379-9171-FCCD89D10F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4" name="Straight Connector 1073">
                    <a:extLst>
                      <a:ext uri="{FF2B5EF4-FFF2-40B4-BE49-F238E27FC236}">
                        <a16:creationId xmlns:a16="http://schemas.microsoft.com/office/drawing/2014/main" id="{D517656F-1067-8C0F-A59F-D8C7FA970B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70" name="Straight Connector 1069">
                  <a:extLst>
                    <a:ext uri="{FF2B5EF4-FFF2-40B4-BE49-F238E27FC236}">
                      <a16:creationId xmlns:a16="http://schemas.microsoft.com/office/drawing/2014/main" id="{88BD23AA-63E1-66EB-74AD-569638DBD7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6" name="Group 1025">
                <a:extLst>
                  <a:ext uri="{FF2B5EF4-FFF2-40B4-BE49-F238E27FC236}">
                    <a16:creationId xmlns:a16="http://schemas.microsoft.com/office/drawing/2014/main" id="{F08BACDD-457C-4CE8-5E2F-84A25FB92898}"/>
                  </a:ext>
                </a:extLst>
              </p:cNvPr>
              <p:cNvGrpSpPr/>
              <p:nvPr/>
            </p:nvGrpSpPr>
            <p:grpSpPr>
              <a:xfrm>
                <a:off x="6217404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061" name="Straight Connector 1060">
                  <a:extLst>
                    <a:ext uri="{FF2B5EF4-FFF2-40B4-BE49-F238E27FC236}">
                      <a16:creationId xmlns:a16="http://schemas.microsoft.com/office/drawing/2014/main" id="{BB6A66D9-C78A-00F7-54AF-EB85B8433C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062" name="Group 1061">
                  <a:extLst>
                    <a:ext uri="{FF2B5EF4-FFF2-40B4-BE49-F238E27FC236}">
                      <a16:creationId xmlns:a16="http://schemas.microsoft.com/office/drawing/2014/main" id="{4B8ED420-10A2-1F9C-0C63-BF6399660456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064" name="Isosceles Triangle 1063">
                    <a:extLst>
                      <a:ext uri="{FF2B5EF4-FFF2-40B4-BE49-F238E27FC236}">
                        <a16:creationId xmlns:a16="http://schemas.microsoft.com/office/drawing/2014/main" id="{38969244-B0B7-BDDC-B400-541645D0D909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5" name="Isosceles Triangle 1064">
                    <a:extLst>
                      <a:ext uri="{FF2B5EF4-FFF2-40B4-BE49-F238E27FC236}">
                        <a16:creationId xmlns:a16="http://schemas.microsoft.com/office/drawing/2014/main" id="{FDCEF6DF-BE44-2F75-5DD2-5A48274F224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66" name="Straight Connector 1065">
                    <a:extLst>
                      <a:ext uri="{FF2B5EF4-FFF2-40B4-BE49-F238E27FC236}">
                        <a16:creationId xmlns:a16="http://schemas.microsoft.com/office/drawing/2014/main" id="{7DAA3D47-0FF8-FEC0-9FF0-BB1EB815AE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7" name="Straight Connector 1066">
                    <a:extLst>
                      <a:ext uri="{FF2B5EF4-FFF2-40B4-BE49-F238E27FC236}">
                        <a16:creationId xmlns:a16="http://schemas.microsoft.com/office/drawing/2014/main" id="{516026EB-F79C-8412-A84D-589249E371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63" name="Straight Connector 1062">
                  <a:extLst>
                    <a:ext uri="{FF2B5EF4-FFF2-40B4-BE49-F238E27FC236}">
                      <a16:creationId xmlns:a16="http://schemas.microsoft.com/office/drawing/2014/main" id="{1CCE65B0-39E2-5773-804D-EF3B9908CF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7" name="Group 1026">
                <a:extLst>
                  <a:ext uri="{FF2B5EF4-FFF2-40B4-BE49-F238E27FC236}">
                    <a16:creationId xmlns:a16="http://schemas.microsoft.com/office/drawing/2014/main" id="{E85DED5C-F80C-D45E-F389-8034ED7F2404}"/>
                  </a:ext>
                </a:extLst>
              </p:cNvPr>
              <p:cNvGrpSpPr/>
              <p:nvPr/>
            </p:nvGrpSpPr>
            <p:grpSpPr>
              <a:xfrm>
                <a:off x="6427051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054" name="Straight Connector 1053">
                  <a:extLst>
                    <a:ext uri="{FF2B5EF4-FFF2-40B4-BE49-F238E27FC236}">
                      <a16:creationId xmlns:a16="http://schemas.microsoft.com/office/drawing/2014/main" id="{4C59D4DD-491B-9E59-C97A-FC063F9B17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055" name="Group 1054">
                  <a:extLst>
                    <a:ext uri="{FF2B5EF4-FFF2-40B4-BE49-F238E27FC236}">
                      <a16:creationId xmlns:a16="http://schemas.microsoft.com/office/drawing/2014/main" id="{4F128488-F94E-5A69-4B5B-D3E5DD7A64C3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057" name="Isosceles Triangle 1056">
                    <a:extLst>
                      <a:ext uri="{FF2B5EF4-FFF2-40B4-BE49-F238E27FC236}">
                        <a16:creationId xmlns:a16="http://schemas.microsoft.com/office/drawing/2014/main" id="{AA639EB0-12D2-6BC7-DD21-0D2C59C31318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8" name="Isosceles Triangle 1057">
                    <a:extLst>
                      <a:ext uri="{FF2B5EF4-FFF2-40B4-BE49-F238E27FC236}">
                        <a16:creationId xmlns:a16="http://schemas.microsoft.com/office/drawing/2014/main" id="{DDF7071C-B77B-B745-E5AA-EEE383AF392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59" name="Straight Connector 1058">
                    <a:extLst>
                      <a:ext uri="{FF2B5EF4-FFF2-40B4-BE49-F238E27FC236}">
                        <a16:creationId xmlns:a16="http://schemas.microsoft.com/office/drawing/2014/main" id="{557FCFAC-2068-A3CF-E527-8BC7A6F3D0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0" name="Straight Connector 1059">
                    <a:extLst>
                      <a:ext uri="{FF2B5EF4-FFF2-40B4-BE49-F238E27FC236}">
                        <a16:creationId xmlns:a16="http://schemas.microsoft.com/office/drawing/2014/main" id="{4362266A-894E-FAA6-E516-9B73C792D3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56" name="Straight Connector 1055">
                  <a:extLst>
                    <a:ext uri="{FF2B5EF4-FFF2-40B4-BE49-F238E27FC236}">
                      <a16:creationId xmlns:a16="http://schemas.microsoft.com/office/drawing/2014/main" id="{B7C10FEE-2BAF-017C-CF91-D8B06ABC80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8" name="Group 1027">
                <a:extLst>
                  <a:ext uri="{FF2B5EF4-FFF2-40B4-BE49-F238E27FC236}">
                    <a16:creationId xmlns:a16="http://schemas.microsoft.com/office/drawing/2014/main" id="{5A7D89BA-EB41-2FC1-1918-D5F816981570}"/>
                  </a:ext>
                </a:extLst>
              </p:cNvPr>
              <p:cNvGrpSpPr/>
              <p:nvPr/>
            </p:nvGrpSpPr>
            <p:grpSpPr>
              <a:xfrm>
                <a:off x="6636698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047" name="Straight Connector 1046">
                  <a:extLst>
                    <a:ext uri="{FF2B5EF4-FFF2-40B4-BE49-F238E27FC236}">
                      <a16:creationId xmlns:a16="http://schemas.microsoft.com/office/drawing/2014/main" id="{1F3AFF0B-822A-5261-08EC-4EFE710214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048" name="Group 1047">
                  <a:extLst>
                    <a:ext uri="{FF2B5EF4-FFF2-40B4-BE49-F238E27FC236}">
                      <a16:creationId xmlns:a16="http://schemas.microsoft.com/office/drawing/2014/main" id="{30807248-D397-9EE0-2FA9-BC2F77742F3C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050" name="Isosceles Triangle 1049">
                    <a:extLst>
                      <a:ext uri="{FF2B5EF4-FFF2-40B4-BE49-F238E27FC236}">
                        <a16:creationId xmlns:a16="http://schemas.microsoft.com/office/drawing/2014/main" id="{22AB1EFB-E25C-7AEB-E4D9-DF00A22B6E7B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1" name="Isosceles Triangle 1050">
                    <a:extLst>
                      <a:ext uri="{FF2B5EF4-FFF2-40B4-BE49-F238E27FC236}">
                        <a16:creationId xmlns:a16="http://schemas.microsoft.com/office/drawing/2014/main" id="{5BBD9C63-6381-E8C4-6152-C098BC4CC01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52" name="Straight Connector 1051">
                    <a:extLst>
                      <a:ext uri="{FF2B5EF4-FFF2-40B4-BE49-F238E27FC236}">
                        <a16:creationId xmlns:a16="http://schemas.microsoft.com/office/drawing/2014/main" id="{C0797707-FE81-8FBF-4E27-F8CE948635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3" name="Straight Connector 1052">
                    <a:extLst>
                      <a:ext uri="{FF2B5EF4-FFF2-40B4-BE49-F238E27FC236}">
                        <a16:creationId xmlns:a16="http://schemas.microsoft.com/office/drawing/2014/main" id="{EAA25A24-9EE9-D5BD-8463-595B5BF8F9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49" name="Straight Connector 1048">
                  <a:extLst>
                    <a:ext uri="{FF2B5EF4-FFF2-40B4-BE49-F238E27FC236}">
                      <a16:creationId xmlns:a16="http://schemas.microsoft.com/office/drawing/2014/main" id="{D25D41AC-DEFE-DEF5-6FB2-4584F926C9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9" name="Group 1028">
                <a:extLst>
                  <a:ext uri="{FF2B5EF4-FFF2-40B4-BE49-F238E27FC236}">
                    <a16:creationId xmlns:a16="http://schemas.microsoft.com/office/drawing/2014/main" id="{9D467C77-D384-EC9B-03DB-FAD68C523D51}"/>
                  </a:ext>
                </a:extLst>
              </p:cNvPr>
              <p:cNvGrpSpPr/>
              <p:nvPr/>
            </p:nvGrpSpPr>
            <p:grpSpPr>
              <a:xfrm>
                <a:off x="6846345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040" name="Straight Connector 1039">
                  <a:extLst>
                    <a:ext uri="{FF2B5EF4-FFF2-40B4-BE49-F238E27FC236}">
                      <a16:creationId xmlns:a16="http://schemas.microsoft.com/office/drawing/2014/main" id="{0BF24956-598E-1518-A2C3-7842635481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041" name="Group 1040">
                  <a:extLst>
                    <a:ext uri="{FF2B5EF4-FFF2-40B4-BE49-F238E27FC236}">
                      <a16:creationId xmlns:a16="http://schemas.microsoft.com/office/drawing/2014/main" id="{7BD07573-1BA8-05E8-7317-6B33DCB46B30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043" name="Isosceles Triangle 1042">
                    <a:extLst>
                      <a:ext uri="{FF2B5EF4-FFF2-40B4-BE49-F238E27FC236}">
                        <a16:creationId xmlns:a16="http://schemas.microsoft.com/office/drawing/2014/main" id="{BE380170-1C60-737D-95BF-44B29B96F6A8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4" name="Isosceles Triangle 1043">
                    <a:extLst>
                      <a:ext uri="{FF2B5EF4-FFF2-40B4-BE49-F238E27FC236}">
                        <a16:creationId xmlns:a16="http://schemas.microsoft.com/office/drawing/2014/main" id="{8EEF1622-1EE7-3EE8-3BA0-638A5F2C200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45" name="Straight Connector 1044">
                    <a:extLst>
                      <a:ext uri="{FF2B5EF4-FFF2-40B4-BE49-F238E27FC236}">
                        <a16:creationId xmlns:a16="http://schemas.microsoft.com/office/drawing/2014/main" id="{8DC109C5-69F9-C9B5-B325-6FCE8302B7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6" name="Straight Connector 1045">
                    <a:extLst>
                      <a:ext uri="{FF2B5EF4-FFF2-40B4-BE49-F238E27FC236}">
                        <a16:creationId xmlns:a16="http://schemas.microsoft.com/office/drawing/2014/main" id="{00A5F5B0-DE06-1236-6356-039422219B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42" name="Straight Connector 1041">
                  <a:extLst>
                    <a:ext uri="{FF2B5EF4-FFF2-40B4-BE49-F238E27FC236}">
                      <a16:creationId xmlns:a16="http://schemas.microsoft.com/office/drawing/2014/main" id="{BFD20284-A107-3960-02C6-8B16ACDE47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30" name="Group 1029">
                <a:extLst>
                  <a:ext uri="{FF2B5EF4-FFF2-40B4-BE49-F238E27FC236}">
                    <a16:creationId xmlns:a16="http://schemas.microsoft.com/office/drawing/2014/main" id="{9F036A5D-B299-28F1-6798-1D07F5BB3B74}"/>
                  </a:ext>
                </a:extLst>
              </p:cNvPr>
              <p:cNvGrpSpPr/>
              <p:nvPr/>
            </p:nvGrpSpPr>
            <p:grpSpPr>
              <a:xfrm>
                <a:off x="7055990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033" name="Straight Connector 1032">
                  <a:extLst>
                    <a:ext uri="{FF2B5EF4-FFF2-40B4-BE49-F238E27FC236}">
                      <a16:creationId xmlns:a16="http://schemas.microsoft.com/office/drawing/2014/main" id="{18D0D434-2ACD-C0E9-D64A-AC9F932615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034" name="Group 1033">
                  <a:extLst>
                    <a:ext uri="{FF2B5EF4-FFF2-40B4-BE49-F238E27FC236}">
                      <a16:creationId xmlns:a16="http://schemas.microsoft.com/office/drawing/2014/main" id="{AE64E037-C746-01C0-F5A8-392E4C450E66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036" name="Isosceles Triangle 1035">
                    <a:extLst>
                      <a:ext uri="{FF2B5EF4-FFF2-40B4-BE49-F238E27FC236}">
                        <a16:creationId xmlns:a16="http://schemas.microsoft.com/office/drawing/2014/main" id="{0DA76BD6-3C9F-1273-9155-7202B98647D7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7" name="Isosceles Triangle 1036">
                    <a:extLst>
                      <a:ext uri="{FF2B5EF4-FFF2-40B4-BE49-F238E27FC236}">
                        <a16:creationId xmlns:a16="http://schemas.microsoft.com/office/drawing/2014/main" id="{739DE8C4-5B5E-7D7F-6E70-BCB1EB1178C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38" name="Straight Connector 1037">
                    <a:extLst>
                      <a:ext uri="{FF2B5EF4-FFF2-40B4-BE49-F238E27FC236}">
                        <a16:creationId xmlns:a16="http://schemas.microsoft.com/office/drawing/2014/main" id="{64195E44-33AF-DD8A-F361-2F1C1D5DC6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9" name="Straight Connector 1038">
                    <a:extLst>
                      <a:ext uri="{FF2B5EF4-FFF2-40B4-BE49-F238E27FC236}">
                        <a16:creationId xmlns:a16="http://schemas.microsoft.com/office/drawing/2014/main" id="{82ACB4F5-FED6-90A7-CA42-67F84F57F0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35" name="Straight Connector 1034">
                  <a:extLst>
                    <a:ext uri="{FF2B5EF4-FFF2-40B4-BE49-F238E27FC236}">
                      <a16:creationId xmlns:a16="http://schemas.microsoft.com/office/drawing/2014/main" id="{50AD73F0-1E5F-9BF2-ADEE-C6B01BBA5E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31" name="TextBox 1030">
                <a:extLst>
                  <a:ext uri="{FF2B5EF4-FFF2-40B4-BE49-F238E27FC236}">
                    <a16:creationId xmlns:a16="http://schemas.microsoft.com/office/drawing/2014/main" id="{131EE7FE-76D7-E8BC-3F68-177B9783DD42}"/>
                  </a:ext>
                </a:extLst>
              </p:cNvPr>
              <p:cNvSpPr txBox="1"/>
              <p:nvPr/>
            </p:nvSpPr>
            <p:spPr>
              <a:xfrm>
                <a:off x="4888058" y="4185729"/>
                <a:ext cx="2693841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ALL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CHANNELS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10A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/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SINGLE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2A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/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400Vac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7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2" name="TextBox 1031">
                <a:extLst>
                  <a:ext uri="{FF2B5EF4-FFF2-40B4-BE49-F238E27FC236}">
                    <a16:creationId xmlns:a16="http://schemas.microsoft.com/office/drawing/2014/main" id="{B94C87B6-6A37-EAB8-D421-86FEF98D8527}"/>
                  </a:ext>
                </a:extLst>
              </p:cNvPr>
              <p:cNvSpPr txBox="1"/>
              <p:nvPr/>
            </p:nvSpPr>
            <p:spPr>
              <a:xfrm>
                <a:off x="4899025" y="4728294"/>
                <a:ext cx="2697162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bs-Latn-BA" sz="5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RS485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      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O15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O14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O13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O12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O11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O10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O9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O8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L2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7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58" name="Group 1157">
            <a:extLst>
              <a:ext uri="{FF2B5EF4-FFF2-40B4-BE49-F238E27FC236}">
                <a16:creationId xmlns:a16="http://schemas.microsoft.com/office/drawing/2014/main" id="{90093867-25F0-20B6-F5FE-1F148E387A3F}"/>
              </a:ext>
            </a:extLst>
          </p:cNvPr>
          <p:cNvGrpSpPr/>
          <p:nvPr/>
        </p:nvGrpSpPr>
        <p:grpSpPr>
          <a:xfrm>
            <a:off x="3307394" y="4237993"/>
            <a:ext cx="2708129" cy="2128887"/>
            <a:chOff x="4885774" y="2419819"/>
            <a:chExt cx="2708129" cy="2128887"/>
          </a:xfrm>
        </p:grpSpPr>
        <p:sp>
          <p:nvSpPr>
            <p:cNvPr id="1159" name="Rectangle 1158">
              <a:extLst>
                <a:ext uri="{FF2B5EF4-FFF2-40B4-BE49-F238E27FC236}">
                  <a16:creationId xmlns:a16="http://schemas.microsoft.com/office/drawing/2014/main" id="{D50FB85F-1B1B-A19F-53A4-048B31C475DE}"/>
                </a:ext>
              </a:extLst>
            </p:cNvPr>
            <p:cNvSpPr/>
            <p:nvPr/>
          </p:nvSpPr>
          <p:spPr>
            <a:xfrm>
              <a:off x="4953001" y="3263900"/>
              <a:ext cx="2520950" cy="165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0" name="TextBox 1159">
              <a:extLst>
                <a:ext uri="{FF2B5EF4-FFF2-40B4-BE49-F238E27FC236}">
                  <a16:creationId xmlns:a16="http://schemas.microsoft.com/office/drawing/2014/main" id="{6ECE561A-77D7-D894-D08E-8C672B481F08}"/>
                </a:ext>
              </a:extLst>
            </p:cNvPr>
            <p:cNvSpPr txBox="1"/>
            <p:nvPr/>
          </p:nvSpPr>
          <p:spPr>
            <a:xfrm>
              <a:off x="4885774" y="3238728"/>
              <a:ext cx="2649538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O7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O6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O5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O4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O3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O2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O0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L1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12V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1" name="Rectangle 1160">
              <a:extLst>
                <a:ext uri="{FF2B5EF4-FFF2-40B4-BE49-F238E27FC236}">
                  <a16:creationId xmlns:a16="http://schemas.microsoft.com/office/drawing/2014/main" id="{05F29DA6-2891-DC13-71CC-5A0B65CE1238}"/>
                </a:ext>
              </a:extLst>
            </p:cNvPr>
            <p:cNvSpPr/>
            <p:nvPr/>
          </p:nvSpPr>
          <p:spPr>
            <a:xfrm>
              <a:off x="4953001" y="3578225"/>
              <a:ext cx="2520950" cy="165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TextBox 1161">
              <a:extLst>
                <a:ext uri="{FF2B5EF4-FFF2-40B4-BE49-F238E27FC236}">
                  <a16:creationId xmlns:a16="http://schemas.microsoft.com/office/drawing/2014/main" id="{7DB17992-F66F-A680-A1F2-9CC01F0B7595}"/>
                </a:ext>
              </a:extLst>
            </p:cNvPr>
            <p:cNvSpPr txBox="1"/>
            <p:nvPr/>
          </p:nvSpPr>
          <p:spPr>
            <a:xfrm>
              <a:off x="4885774" y="3556900"/>
              <a:ext cx="2697162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A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RS485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B      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O15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O14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O13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O12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O11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O10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O9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O8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L2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63" name="Group 1162">
              <a:extLst>
                <a:ext uri="{FF2B5EF4-FFF2-40B4-BE49-F238E27FC236}">
                  <a16:creationId xmlns:a16="http://schemas.microsoft.com/office/drawing/2014/main" id="{BB323F8F-3E47-09DD-A862-3BA8C62BC7DE}"/>
                </a:ext>
              </a:extLst>
            </p:cNvPr>
            <p:cNvGrpSpPr/>
            <p:nvPr/>
          </p:nvGrpSpPr>
          <p:grpSpPr>
            <a:xfrm>
              <a:off x="4885774" y="2419819"/>
              <a:ext cx="2693841" cy="743063"/>
              <a:chOff x="4888058" y="4185729"/>
              <a:chExt cx="2693841" cy="743063"/>
            </a:xfrm>
          </p:grpSpPr>
          <p:sp>
            <p:nvSpPr>
              <p:cNvPr id="1234" name="Rectangle 1233">
                <a:extLst>
                  <a:ext uri="{FF2B5EF4-FFF2-40B4-BE49-F238E27FC236}">
                    <a16:creationId xmlns:a16="http://schemas.microsoft.com/office/drawing/2014/main" id="{4E06747D-B266-1ABD-CFEC-7F5A7C437227}"/>
                  </a:ext>
                </a:extLst>
              </p:cNvPr>
              <p:cNvSpPr/>
              <p:nvPr/>
            </p:nvSpPr>
            <p:spPr>
              <a:xfrm>
                <a:off x="4953001" y="4211242"/>
                <a:ext cx="2520950" cy="7175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5" name="Straight Connector 1234">
                <a:extLst>
                  <a:ext uri="{FF2B5EF4-FFF2-40B4-BE49-F238E27FC236}">
                    <a16:creationId xmlns:a16="http://schemas.microsoft.com/office/drawing/2014/main" id="{ED309FAA-5E76-04D1-9D24-2B97885D47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6984" y="4377244"/>
                <a:ext cx="0" cy="39001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6" name="Straight Connector 1235">
                <a:extLst>
                  <a:ext uri="{FF2B5EF4-FFF2-40B4-BE49-F238E27FC236}">
                    <a16:creationId xmlns:a16="http://schemas.microsoft.com/office/drawing/2014/main" id="{1761DAC4-F678-05A1-3C65-87A27B55C335}"/>
                  </a:ext>
                </a:extLst>
              </p:cNvPr>
              <p:cNvCxnSpPr/>
              <p:nvPr/>
            </p:nvCxnSpPr>
            <p:spPr>
              <a:xfrm flipH="1">
                <a:off x="5037884" y="4377244"/>
                <a:ext cx="169545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37" name="Group 1236">
                <a:extLst>
                  <a:ext uri="{FF2B5EF4-FFF2-40B4-BE49-F238E27FC236}">
                    <a16:creationId xmlns:a16="http://schemas.microsoft.com/office/drawing/2014/main" id="{87863378-9A2B-15AD-D2BA-FC433139095B}"/>
                  </a:ext>
                </a:extLst>
              </p:cNvPr>
              <p:cNvGrpSpPr/>
              <p:nvPr/>
            </p:nvGrpSpPr>
            <p:grpSpPr>
              <a:xfrm>
                <a:off x="4983618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296" name="Straight Connector 1295">
                  <a:extLst>
                    <a:ext uri="{FF2B5EF4-FFF2-40B4-BE49-F238E27FC236}">
                      <a16:creationId xmlns:a16="http://schemas.microsoft.com/office/drawing/2014/main" id="{139644B6-9075-20A6-E905-53149E1BEE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297" name="Group 1296">
                  <a:extLst>
                    <a:ext uri="{FF2B5EF4-FFF2-40B4-BE49-F238E27FC236}">
                      <a16:creationId xmlns:a16="http://schemas.microsoft.com/office/drawing/2014/main" id="{6B4D976B-3ED7-7E3B-584C-C7567C9C21FF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299" name="Isosceles Triangle 1298">
                    <a:extLst>
                      <a:ext uri="{FF2B5EF4-FFF2-40B4-BE49-F238E27FC236}">
                        <a16:creationId xmlns:a16="http://schemas.microsoft.com/office/drawing/2014/main" id="{2B5E191E-F585-4C43-37EA-F46F88A2702E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0" name="Isosceles Triangle 1299">
                    <a:extLst>
                      <a:ext uri="{FF2B5EF4-FFF2-40B4-BE49-F238E27FC236}">
                        <a16:creationId xmlns:a16="http://schemas.microsoft.com/office/drawing/2014/main" id="{036220DD-D15B-4D91-9B48-F12DE5562D2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01" name="Straight Connector 1300">
                    <a:extLst>
                      <a:ext uri="{FF2B5EF4-FFF2-40B4-BE49-F238E27FC236}">
                        <a16:creationId xmlns:a16="http://schemas.microsoft.com/office/drawing/2014/main" id="{90632EAB-94AE-D828-3D4A-0DAA851118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2" name="Straight Connector 1301">
                    <a:extLst>
                      <a:ext uri="{FF2B5EF4-FFF2-40B4-BE49-F238E27FC236}">
                        <a16:creationId xmlns:a16="http://schemas.microsoft.com/office/drawing/2014/main" id="{CB1D2349-3C63-FCD5-7700-90590F2F40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98" name="Straight Connector 1297">
                  <a:extLst>
                    <a:ext uri="{FF2B5EF4-FFF2-40B4-BE49-F238E27FC236}">
                      <a16:creationId xmlns:a16="http://schemas.microsoft.com/office/drawing/2014/main" id="{8217AA73-3189-21CB-3B99-40C0E47B95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8" name="Group 1237">
                <a:extLst>
                  <a:ext uri="{FF2B5EF4-FFF2-40B4-BE49-F238E27FC236}">
                    <a16:creationId xmlns:a16="http://schemas.microsoft.com/office/drawing/2014/main" id="{3AD1FF8C-F590-2CE3-6057-23CEC94FBD25}"/>
                  </a:ext>
                </a:extLst>
              </p:cNvPr>
              <p:cNvGrpSpPr/>
              <p:nvPr/>
            </p:nvGrpSpPr>
            <p:grpSpPr>
              <a:xfrm>
                <a:off x="5193265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289" name="Straight Connector 1288">
                  <a:extLst>
                    <a:ext uri="{FF2B5EF4-FFF2-40B4-BE49-F238E27FC236}">
                      <a16:creationId xmlns:a16="http://schemas.microsoft.com/office/drawing/2014/main" id="{2021F064-BEF5-F614-F7D8-EA67C5F08C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290" name="Group 1289">
                  <a:extLst>
                    <a:ext uri="{FF2B5EF4-FFF2-40B4-BE49-F238E27FC236}">
                      <a16:creationId xmlns:a16="http://schemas.microsoft.com/office/drawing/2014/main" id="{2010D699-6ABC-78F8-70DC-4E5855C3EF95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292" name="Isosceles Triangle 1291">
                    <a:extLst>
                      <a:ext uri="{FF2B5EF4-FFF2-40B4-BE49-F238E27FC236}">
                        <a16:creationId xmlns:a16="http://schemas.microsoft.com/office/drawing/2014/main" id="{B4C69208-368D-D232-9E7F-EF61AE0E307D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3" name="Isosceles Triangle 1292">
                    <a:extLst>
                      <a:ext uri="{FF2B5EF4-FFF2-40B4-BE49-F238E27FC236}">
                        <a16:creationId xmlns:a16="http://schemas.microsoft.com/office/drawing/2014/main" id="{C84AA47D-B4CF-6B8B-9A68-93116EC4E46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94" name="Straight Connector 1293">
                    <a:extLst>
                      <a:ext uri="{FF2B5EF4-FFF2-40B4-BE49-F238E27FC236}">
                        <a16:creationId xmlns:a16="http://schemas.microsoft.com/office/drawing/2014/main" id="{E66E5BB8-400D-ACC6-F496-FAC05627E8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5" name="Straight Connector 1294">
                    <a:extLst>
                      <a:ext uri="{FF2B5EF4-FFF2-40B4-BE49-F238E27FC236}">
                        <a16:creationId xmlns:a16="http://schemas.microsoft.com/office/drawing/2014/main" id="{E4F4D815-45E6-9332-B1E9-641C77C104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91" name="Straight Connector 1290">
                  <a:extLst>
                    <a:ext uri="{FF2B5EF4-FFF2-40B4-BE49-F238E27FC236}">
                      <a16:creationId xmlns:a16="http://schemas.microsoft.com/office/drawing/2014/main" id="{D6C3981A-C7C1-FFEB-2706-47D65BB50E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9" name="Group 1238">
                <a:extLst>
                  <a:ext uri="{FF2B5EF4-FFF2-40B4-BE49-F238E27FC236}">
                    <a16:creationId xmlns:a16="http://schemas.microsoft.com/office/drawing/2014/main" id="{FAE63C67-84C2-B9B7-CFF7-E3475B6EC996}"/>
                  </a:ext>
                </a:extLst>
              </p:cNvPr>
              <p:cNvGrpSpPr/>
              <p:nvPr/>
            </p:nvGrpSpPr>
            <p:grpSpPr>
              <a:xfrm>
                <a:off x="5402912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282" name="Straight Connector 1281">
                  <a:extLst>
                    <a:ext uri="{FF2B5EF4-FFF2-40B4-BE49-F238E27FC236}">
                      <a16:creationId xmlns:a16="http://schemas.microsoft.com/office/drawing/2014/main" id="{DCD0C623-BD1F-53C5-3909-1F104910A4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283" name="Group 1282">
                  <a:extLst>
                    <a:ext uri="{FF2B5EF4-FFF2-40B4-BE49-F238E27FC236}">
                      <a16:creationId xmlns:a16="http://schemas.microsoft.com/office/drawing/2014/main" id="{BEB17EA9-3074-0544-8B6F-1C826EEA2A0A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285" name="Isosceles Triangle 1284">
                    <a:extLst>
                      <a:ext uri="{FF2B5EF4-FFF2-40B4-BE49-F238E27FC236}">
                        <a16:creationId xmlns:a16="http://schemas.microsoft.com/office/drawing/2014/main" id="{A0B46BC4-F1D3-7464-1447-7C3744845A76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6" name="Isosceles Triangle 1285">
                    <a:extLst>
                      <a:ext uri="{FF2B5EF4-FFF2-40B4-BE49-F238E27FC236}">
                        <a16:creationId xmlns:a16="http://schemas.microsoft.com/office/drawing/2014/main" id="{FCB48280-7D6C-F149-C471-979486283D9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87" name="Straight Connector 1286">
                    <a:extLst>
                      <a:ext uri="{FF2B5EF4-FFF2-40B4-BE49-F238E27FC236}">
                        <a16:creationId xmlns:a16="http://schemas.microsoft.com/office/drawing/2014/main" id="{FF60F575-026E-C8A5-6FB6-17C0340366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8" name="Straight Connector 1287">
                    <a:extLst>
                      <a:ext uri="{FF2B5EF4-FFF2-40B4-BE49-F238E27FC236}">
                        <a16:creationId xmlns:a16="http://schemas.microsoft.com/office/drawing/2014/main" id="{99FE1F2C-D353-7378-612B-CF1A8086EF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84" name="Straight Connector 1283">
                  <a:extLst>
                    <a:ext uri="{FF2B5EF4-FFF2-40B4-BE49-F238E27FC236}">
                      <a16:creationId xmlns:a16="http://schemas.microsoft.com/office/drawing/2014/main" id="{9F1DA20B-AD2C-D3BA-6B56-AE1FF4EEF8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0" name="Group 1239">
                <a:extLst>
                  <a:ext uri="{FF2B5EF4-FFF2-40B4-BE49-F238E27FC236}">
                    <a16:creationId xmlns:a16="http://schemas.microsoft.com/office/drawing/2014/main" id="{1EC5F0FB-120B-A124-3463-5DAB005E656C}"/>
                  </a:ext>
                </a:extLst>
              </p:cNvPr>
              <p:cNvGrpSpPr/>
              <p:nvPr/>
            </p:nvGrpSpPr>
            <p:grpSpPr>
              <a:xfrm>
                <a:off x="5612559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275" name="Straight Connector 1274">
                  <a:extLst>
                    <a:ext uri="{FF2B5EF4-FFF2-40B4-BE49-F238E27FC236}">
                      <a16:creationId xmlns:a16="http://schemas.microsoft.com/office/drawing/2014/main" id="{B2B43105-78E0-6480-B0E4-9C1EE5AB89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276" name="Group 1275">
                  <a:extLst>
                    <a:ext uri="{FF2B5EF4-FFF2-40B4-BE49-F238E27FC236}">
                      <a16:creationId xmlns:a16="http://schemas.microsoft.com/office/drawing/2014/main" id="{7C5BF4F6-EDFE-6116-8ECD-7C43AAB9A35E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278" name="Isosceles Triangle 1277">
                    <a:extLst>
                      <a:ext uri="{FF2B5EF4-FFF2-40B4-BE49-F238E27FC236}">
                        <a16:creationId xmlns:a16="http://schemas.microsoft.com/office/drawing/2014/main" id="{74913ABB-5437-973C-AEB2-890236951D1C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9" name="Isosceles Triangle 1278">
                    <a:extLst>
                      <a:ext uri="{FF2B5EF4-FFF2-40B4-BE49-F238E27FC236}">
                        <a16:creationId xmlns:a16="http://schemas.microsoft.com/office/drawing/2014/main" id="{C34EB4C8-EE46-E443-0646-ADA3405CB63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80" name="Straight Connector 1279">
                    <a:extLst>
                      <a:ext uri="{FF2B5EF4-FFF2-40B4-BE49-F238E27FC236}">
                        <a16:creationId xmlns:a16="http://schemas.microsoft.com/office/drawing/2014/main" id="{1F0E5838-F881-EDE9-4B8F-FA808F52EA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1" name="Straight Connector 1280">
                    <a:extLst>
                      <a:ext uri="{FF2B5EF4-FFF2-40B4-BE49-F238E27FC236}">
                        <a16:creationId xmlns:a16="http://schemas.microsoft.com/office/drawing/2014/main" id="{ABD4CC55-D33A-BA47-05E2-84AA251CA6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77" name="Straight Connector 1276">
                  <a:extLst>
                    <a:ext uri="{FF2B5EF4-FFF2-40B4-BE49-F238E27FC236}">
                      <a16:creationId xmlns:a16="http://schemas.microsoft.com/office/drawing/2014/main" id="{71503AF9-1B1F-8C8E-DE9C-130775B71B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1" name="Group 1240">
                <a:extLst>
                  <a:ext uri="{FF2B5EF4-FFF2-40B4-BE49-F238E27FC236}">
                    <a16:creationId xmlns:a16="http://schemas.microsoft.com/office/drawing/2014/main" id="{D5E6386C-3F83-6D7C-E84E-C2CA7577CEBB}"/>
                  </a:ext>
                </a:extLst>
              </p:cNvPr>
              <p:cNvGrpSpPr/>
              <p:nvPr/>
            </p:nvGrpSpPr>
            <p:grpSpPr>
              <a:xfrm>
                <a:off x="5822206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268" name="Straight Connector 1267">
                  <a:extLst>
                    <a:ext uri="{FF2B5EF4-FFF2-40B4-BE49-F238E27FC236}">
                      <a16:creationId xmlns:a16="http://schemas.microsoft.com/office/drawing/2014/main" id="{2E1D87FF-22D9-A6DE-32C2-13EED190CF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269" name="Group 1268">
                  <a:extLst>
                    <a:ext uri="{FF2B5EF4-FFF2-40B4-BE49-F238E27FC236}">
                      <a16:creationId xmlns:a16="http://schemas.microsoft.com/office/drawing/2014/main" id="{D393EC8C-5CF9-ECA0-7B16-F8D1944EBA10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271" name="Isosceles Triangle 1270">
                    <a:extLst>
                      <a:ext uri="{FF2B5EF4-FFF2-40B4-BE49-F238E27FC236}">
                        <a16:creationId xmlns:a16="http://schemas.microsoft.com/office/drawing/2014/main" id="{014E4DC6-9232-5F8C-D334-674C97E2E8C6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2" name="Isosceles Triangle 1271">
                    <a:extLst>
                      <a:ext uri="{FF2B5EF4-FFF2-40B4-BE49-F238E27FC236}">
                        <a16:creationId xmlns:a16="http://schemas.microsoft.com/office/drawing/2014/main" id="{65F2D19B-760C-5EDA-B670-0EBFBBB89C3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73" name="Straight Connector 1272">
                    <a:extLst>
                      <a:ext uri="{FF2B5EF4-FFF2-40B4-BE49-F238E27FC236}">
                        <a16:creationId xmlns:a16="http://schemas.microsoft.com/office/drawing/2014/main" id="{A2AB836F-7C96-FA34-BECF-DE9E54B564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4" name="Straight Connector 1273">
                    <a:extLst>
                      <a:ext uri="{FF2B5EF4-FFF2-40B4-BE49-F238E27FC236}">
                        <a16:creationId xmlns:a16="http://schemas.microsoft.com/office/drawing/2014/main" id="{2E9E2328-A2EE-9AD7-7268-1383FAF84F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70" name="Straight Connector 1269">
                  <a:extLst>
                    <a:ext uri="{FF2B5EF4-FFF2-40B4-BE49-F238E27FC236}">
                      <a16:creationId xmlns:a16="http://schemas.microsoft.com/office/drawing/2014/main" id="{3B0933FF-2D73-D1A2-B19B-75CDF17780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2" name="Group 1241">
                <a:extLst>
                  <a:ext uri="{FF2B5EF4-FFF2-40B4-BE49-F238E27FC236}">
                    <a16:creationId xmlns:a16="http://schemas.microsoft.com/office/drawing/2014/main" id="{D77B5F31-4268-BB98-999C-6143E7334287}"/>
                  </a:ext>
                </a:extLst>
              </p:cNvPr>
              <p:cNvGrpSpPr/>
              <p:nvPr/>
            </p:nvGrpSpPr>
            <p:grpSpPr>
              <a:xfrm>
                <a:off x="6031853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261" name="Straight Connector 1260">
                  <a:extLst>
                    <a:ext uri="{FF2B5EF4-FFF2-40B4-BE49-F238E27FC236}">
                      <a16:creationId xmlns:a16="http://schemas.microsoft.com/office/drawing/2014/main" id="{7A3A9D61-7119-6ACA-6426-27D74669DD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262" name="Group 1261">
                  <a:extLst>
                    <a:ext uri="{FF2B5EF4-FFF2-40B4-BE49-F238E27FC236}">
                      <a16:creationId xmlns:a16="http://schemas.microsoft.com/office/drawing/2014/main" id="{4A594C8D-5CE8-6488-027E-23A747B6277E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264" name="Isosceles Triangle 1263">
                    <a:extLst>
                      <a:ext uri="{FF2B5EF4-FFF2-40B4-BE49-F238E27FC236}">
                        <a16:creationId xmlns:a16="http://schemas.microsoft.com/office/drawing/2014/main" id="{C69574AA-0434-DD0F-A5D9-F493A316CB5E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5" name="Isosceles Triangle 1264">
                    <a:extLst>
                      <a:ext uri="{FF2B5EF4-FFF2-40B4-BE49-F238E27FC236}">
                        <a16:creationId xmlns:a16="http://schemas.microsoft.com/office/drawing/2014/main" id="{0E59123F-8314-7BD0-93AB-6582BA8071E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66" name="Straight Connector 1265">
                    <a:extLst>
                      <a:ext uri="{FF2B5EF4-FFF2-40B4-BE49-F238E27FC236}">
                        <a16:creationId xmlns:a16="http://schemas.microsoft.com/office/drawing/2014/main" id="{950A845C-93C2-DB25-28F0-9A2B6A2566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7" name="Straight Connector 1266">
                    <a:extLst>
                      <a:ext uri="{FF2B5EF4-FFF2-40B4-BE49-F238E27FC236}">
                        <a16:creationId xmlns:a16="http://schemas.microsoft.com/office/drawing/2014/main" id="{A8FE4D1F-08BE-BD44-3B7F-E1F1F71307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63" name="Straight Connector 1262">
                  <a:extLst>
                    <a:ext uri="{FF2B5EF4-FFF2-40B4-BE49-F238E27FC236}">
                      <a16:creationId xmlns:a16="http://schemas.microsoft.com/office/drawing/2014/main" id="{88B6F130-967D-D466-E92E-4F3C0BB3BC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3" name="Group 1242">
                <a:extLst>
                  <a:ext uri="{FF2B5EF4-FFF2-40B4-BE49-F238E27FC236}">
                    <a16:creationId xmlns:a16="http://schemas.microsoft.com/office/drawing/2014/main" id="{EE24FF92-5840-6A20-CBAC-C5BA24A6F211}"/>
                  </a:ext>
                </a:extLst>
              </p:cNvPr>
              <p:cNvGrpSpPr/>
              <p:nvPr/>
            </p:nvGrpSpPr>
            <p:grpSpPr>
              <a:xfrm>
                <a:off x="6241500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254" name="Straight Connector 1253">
                  <a:extLst>
                    <a:ext uri="{FF2B5EF4-FFF2-40B4-BE49-F238E27FC236}">
                      <a16:creationId xmlns:a16="http://schemas.microsoft.com/office/drawing/2014/main" id="{184DCB8F-0AA1-4C7A-5344-79313AF86F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255" name="Group 1254">
                  <a:extLst>
                    <a:ext uri="{FF2B5EF4-FFF2-40B4-BE49-F238E27FC236}">
                      <a16:creationId xmlns:a16="http://schemas.microsoft.com/office/drawing/2014/main" id="{67CE93C7-48B1-04F5-002C-A2E610A6B342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257" name="Isosceles Triangle 1256">
                    <a:extLst>
                      <a:ext uri="{FF2B5EF4-FFF2-40B4-BE49-F238E27FC236}">
                        <a16:creationId xmlns:a16="http://schemas.microsoft.com/office/drawing/2014/main" id="{A3DA15FB-5B67-BFFB-54D1-8506C6B18DAE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8" name="Isosceles Triangle 1257">
                    <a:extLst>
                      <a:ext uri="{FF2B5EF4-FFF2-40B4-BE49-F238E27FC236}">
                        <a16:creationId xmlns:a16="http://schemas.microsoft.com/office/drawing/2014/main" id="{12D42A9A-ECFE-D259-9597-E1FE93CE978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59" name="Straight Connector 1258">
                    <a:extLst>
                      <a:ext uri="{FF2B5EF4-FFF2-40B4-BE49-F238E27FC236}">
                        <a16:creationId xmlns:a16="http://schemas.microsoft.com/office/drawing/2014/main" id="{52F2A3E2-C33C-A89E-403E-992D632E15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0" name="Straight Connector 1259">
                    <a:extLst>
                      <a:ext uri="{FF2B5EF4-FFF2-40B4-BE49-F238E27FC236}">
                        <a16:creationId xmlns:a16="http://schemas.microsoft.com/office/drawing/2014/main" id="{D13BA254-C762-44D9-13C9-7BA078C79B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56" name="Straight Connector 1255">
                  <a:extLst>
                    <a:ext uri="{FF2B5EF4-FFF2-40B4-BE49-F238E27FC236}">
                      <a16:creationId xmlns:a16="http://schemas.microsoft.com/office/drawing/2014/main" id="{F0A419D9-98E2-CF2E-81E3-21F900E36B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4" name="Group 1243">
                <a:extLst>
                  <a:ext uri="{FF2B5EF4-FFF2-40B4-BE49-F238E27FC236}">
                    <a16:creationId xmlns:a16="http://schemas.microsoft.com/office/drawing/2014/main" id="{B90A61FE-1591-3E0D-D17E-D70FF54EAC57}"/>
                  </a:ext>
                </a:extLst>
              </p:cNvPr>
              <p:cNvGrpSpPr/>
              <p:nvPr/>
            </p:nvGrpSpPr>
            <p:grpSpPr>
              <a:xfrm>
                <a:off x="6451145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247" name="Straight Connector 1246">
                  <a:extLst>
                    <a:ext uri="{FF2B5EF4-FFF2-40B4-BE49-F238E27FC236}">
                      <a16:creationId xmlns:a16="http://schemas.microsoft.com/office/drawing/2014/main" id="{8A0CC6B3-7385-329B-24EF-CA7FAF46E5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248" name="Group 1247">
                  <a:extLst>
                    <a:ext uri="{FF2B5EF4-FFF2-40B4-BE49-F238E27FC236}">
                      <a16:creationId xmlns:a16="http://schemas.microsoft.com/office/drawing/2014/main" id="{CE744D38-5C3E-5A15-EA95-E5C49FF70DDB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250" name="Isosceles Triangle 1249">
                    <a:extLst>
                      <a:ext uri="{FF2B5EF4-FFF2-40B4-BE49-F238E27FC236}">
                        <a16:creationId xmlns:a16="http://schemas.microsoft.com/office/drawing/2014/main" id="{018643F3-267E-1D0B-D18D-AE5CB6F7AE34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1" name="Isosceles Triangle 1250">
                    <a:extLst>
                      <a:ext uri="{FF2B5EF4-FFF2-40B4-BE49-F238E27FC236}">
                        <a16:creationId xmlns:a16="http://schemas.microsoft.com/office/drawing/2014/main" id="{DBEBCFAD-BDCC-FB1A-4169-E7D09F92F92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52" name="Straight Connector 1251">
                    <a:extLst>
                      <a:ext uri="{FF2B5EF4-FFF2-40B4-BE49-F238E27FC236}">
                        <a16:creationId xmlns:a16="http://schemas.microsoft.com/office/drawing/2014/main" id="{BE39BA1C-D67B-72D3-429C-1917F94445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3" name="Straight Connector 1252">
                    <a:extLst>
                      <a:ext uri="{FF2B5EF4-FFF2-40B4-BE49-F238E27FC236}">
                        <a16:creationId xmlns:a16="http://schemas.microsoft.com/office/drawing/2014/main" id="{041668A4-B1CD-05F1-8F93-93F4ACF3F6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49" name="Straight Connector 1248">
                  <a:extLst>
                    <a:ext uri="{FF2B5EF4-FFF2-40B4-BE49-F238E27FC236}">
                      <a16:creationId xmlns:a16="http://schemas.microsoft.com/office/drawing/2014/main" id="{BDAC3325-6CB8-A79F-4D0E-19095BD4EA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45" name="TextBox 1244">
                <a:extLst>
                  <a:ext uri="{FF2B5EF4-FFF2-40B4-BE49-F238E27FC236}">
                    <a16:creationId xmlns:a16="http://schemas.microsoft.com/office/drawing/2014/main" id="{58742803-118D-4124-3191-633C691E3DF5}"/>
                  </a:ext>
                </a:extLst>
              </p:cNvPr>
              <p:cNvSpPr txBox="1"/>
              <p:nvPr/>
            </p:nvSpPr>
            <p:spPr>
              <a:xfrm>
                <a:off x="4908550" y="4713250"/>
                <a:ext cx="2649538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O7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O6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O5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O4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O3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O2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O0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L1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12V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GND</a:t>
                </a:r>
                <a:endParaRPr lang="en-US" sz="7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6" name="TextBox 1245">
                <a:extLst>
                  <a:ext uri="{FF2B5EF4-FFF2-40B4-BE49-F238E27FC236}">
                    <a16:creationId xmlns:a16="http://schemas.microsoft.com/office/drawing/2014/main" id="{4C697D51-7D40-3ADD-EF0E-0C9E47180C91}"/>
                  </a:ext>
                </a:extLst>
              </p:cNvPr>
              <p:cNvSpPr txBox="1"/>
              <p:nvPr/>
            </p:nvSpPr>
            <p:spPr>
              <a:xfrm>
                <a:off x="4888058" y="4185729"/>
                <a:ext cx="2693841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ALL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CHANNELS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10A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/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SINGLE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2A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/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400Vac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7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64" name="Group 1163">
              <a:extLst>
                <a:ext uri="{FF2B5EF4-FFF2-40B4-BE49-F238E27FC236}">
                  <a16:creationId xmlns:a16="http://schemas.microsoft.com/office/drawing/2014/main" id="{87C92FDE-1B7D-7FB5-30DD-222D5C1C13D2}"/>
                </a:ext>
              </a:extLst>
            </p:cNvPr>
            <p:cNvGrpSpPr/>
            <p:nvPr/>
          </p:nvGrpSpPr>
          <p:grpSpPr>
            <a:xfrm>
              <a:off x="4885774" y="3798392"/>
              <a:ext cx="2708129" cy="750314"/>
              <a:chOff x="4888058" y="4185729"/>
              <a:chExt cx="2708129" cy="750314"/>
            </a:xfrm>
          </p:grpSpPr>
          <p:sp>
            <p:nvSpPr>
              <p:cNvPr id="1165" name="Rectangle 1164">
                <a:extLst>
                  <a:ext uri="{FF2B5EF4-FFF2-40B4-BE49-F238E27FC236}">
                    <a16:creationId xmlns:a16="http://schemas.microsoft.com/office/drawing/2014/main" id="{B078B3EC-4061-BFFA-832E-F2842C0B073E}"/>
                  </a:ext>
                </a:extLst>
              </p:cNvPr>
              <p:cNvSpPr/>
              <p:nvPr/>
            </p:nvSpPr>
            <p:spPr>
              <a:xfrm>
                <a:off x="4953001" y="4211242"/>
                <a:ext cx="2520950" cy="7175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66" name="Straight Connector 1165">
                <a:extLst>
                  <a:ext uri="{FF2B5EF4-FFF2-40B4-BE49-F238E27FC236}">
                    <a16:creationId xmlns:a16="http://schemas.microsoft.com/office/drawing/2014/main" id="{1B5C30C1-8C56-4AD5-64A4-311D9A49D8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1829" y="4377244"/>
                <a:ext cx="0" cy="39001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7" name="Straight Connector 1166">
                <a:extLst>
                  <a:ext uri="{FF2B5EF4-FFF2-40B4-BE49-F238E27FC236}">
                    <a16:creationId xmlns:a16="http://schemas.microsoft.com/office/drawing/2014/main" id="{671750CE-79A7-0ED7-3457-22E0F72202E0}"/>
                  </a:ext>
                </a:extLst>
              </p:cNvPr>
              <p:cNvCxnSpPr/>
              <p:nvPr/>
            </p:nvCxnSpPr>
            <p:spPr>
              <a:xfrm flipH="1">
                <a:off x="5642729" y="4377244"/>
                <a:ext cx="169545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68" name="Group 1167">
                <a:extLst>
                  <a:ext uri="{FF2B5EF4-FFF2-40B4-BE49-F238E27FC236}">
                    <a16:creationId xmlns:a16="http://schemas.microsoft.com/office/drawing/2014/main" id="{E95E154F-A8DE-5B82-5C59-2D04D4956A08}"/>
                  </a:ext>
                </a:extLst>
              </p:cNvPr>
              <p:cNvGrpSpPr/>
              <p:nvPr/>
            </p:nvGrpSpPr>
            <p:grpSpPr>
              <a:xfrm>
                <a:off x="5588463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227" name="Straight Connector 1226">
                  <a:extLst>
                    <a:ext uri="{FF2B5EF4-FFF2-40B4-BE49-F238E27FC236}">
                      <a16:creationId xmlns:a16="http://schemas.microsoft.com/office/drawing/2014/main" id="{8B478CC4-D194-031E-16AF-9AB25FBBBC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228" name="Group 1227">
                  <a:extLst>
                    <a:ext uri="{FF2B5EF4-FFF2-40B4-BE49-F238E27FC236}">
                      <a16:creationId xmlns:a16="http://schemas.microsoft.com/office/drawing/2014/main" id="{F415F13C-1B40-EFFA-EA86-402E9029F07E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230" name="Isosceles Triangle 1229">
                    <a:extLst>
                      <a:ext uri="{FF2B5EF4-FFF2-40B4-BE49-F238E27FC236}">
                        <a16:creationId xmlns:a16="http://schemas.microsoft.com/office/drawing/2014/main" id="{6A535DCB-A5D2-F735-8DFE-F9C773B721F9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1" name="Isosceles Triangle 1230">
                    <a:extLst>
                      <a:ext uri="{FF2B5EF4-FFF2-40B4-BE49-F238E27FC236}">
                        <a16:creationId xmlns:a16="http://schemas.microsoft.com/office/drawing/2014/main" id="{4B5B8763-F4CA-328B-EF32-208F2A83610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32" name="Straight Connector 1231">
                    <a:extLst>
                      <a:ext uri="{FF2B5EF4-FFF2-40B4-BE49-F238E27FC236}">
                        <a16:creationId xmlns:a16="http://schemas.microsoft.com/office/drawing/2014/main" id="{A3722D3A-30B8-ED72-EA9B-2634C50A06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3" name="Straight Connector 1232">
                    <a:extLst>
                      <a:ext uri="{FF2B5EF4-FFF2-40B4-BE49-F238E27FC236}">
                        <a16:creationId xmlns:a16="http://schemas.microsoft.com/office/drawing/2014/main" id="{342A192F-1AED-1109-4628-8AFDE8AFCF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29" name="Straight Connector 1228">
                  <a:extLst>
                    <a:ext uri="{FF2B5EF4-FFF2-40B4-BE49-F238E27FC236}">
                      <a16:creationId xmlns:a16="http://schemas.microsoft.com/office/drawing/2014/main" id="{7BA2E2FB-DC7B-1CDE-4465-04DED7B441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69" name="Group 1168">
                <a:extLst>
                  <a:ext uri="{FF2B5EF4-FFF2-40B4-BE49-F238E27FC236}">
                    <a16:creationId xmlns:a16="http://schemas.microsoft.com/office/drawing/2014/main" id="{45EC9097-E0E7-A5D0-DE5A-E7B65BD6B05A}"/>
                  </a:ext>
                </a:extLst>
              </p:cNvPr>
              <p:cNvGrpSpPr/>
              <p:nvPr/>
            </p:nvGrpSpPr>
            <p:grpSpPr>
              <a:xfrm>
                <a:off x="5798110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220" name="Straight Connector 1219">
                  <a:extLst>
                    <a:ext uri="{FF2B5EF4-FFF2-40B4-BE49-F238E27FC236}">
                      <a16:creationId xmlns:a16="http://schemas.microsoft.com/office/drawing/2014/main" id="{3F1DCFA7-9F07-89F2-8CC4-DB5F84A3B4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221" name="Group 1220">
                  <a:extLst>
                    <a:ext uri="{FF2B5EF4-FFF2-40B4-BE49-F238E27FC236}">
                      <a16:creationId xmlns:a16="http://schemas.microsoft.com/office/drawing/2014/main" id="{B970C404-0BF4-70FD-E473-E4AB7503632E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223" name="Isosceles Triangle 1222">
                    <a:extLst>
                      <a:ext uri="{FF2B5EF4-FFF2-40B4-BE49-F238E27FC236}">
                        <a16:creationId xmlns:a16="http://schemas.microsoft.com/office/drawing/2014/main" id="{2646208F-BDC5-3388-029C-395B01739981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4" name="Isosceles Triangle 1223">
                    <a:extLst>
                      <a:ext uri="{FF2B5EF4-FFF2-40B4-BE49-F238E27FC236}">
                        <a16:creationId xmlns:a16="http://schemas.microsoft.com/office/drawing/2014/main" id="{ACC909DC-ED0A-43DC-ADB2-BBFDE50C666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25" name="Straight Connector 1224">
                    <a:extLst>
                      <a:ext uri="{FF2B5EF4-FFF2-40B4-BE49-F238E27FC236}">
                        <a16:creationId xmlns:a16="http://schemas.microsoft.com/office/drawing/2014/main" id="{1185FA66-C607-2574-7CA0-37E493576C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6" name="Straight Connector 1225">
                    <a:extLst>
                      <a:ext uri="{FF2B5EF4-FFF2-40B4-BE49-F238E27FC236}">
                        <a16:creationId xmlns:a16="http://schemas.microsoft.com/office/drawing/2014/main" id="{25F3F747-101F-EAD4-0FA6-14DD995A64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22" name="Straight Connector 1221">
                  <a:extLst>
                    <a:ext uri="{FF2B5EF4-FFF2-40B4-BE49-F238E27FC236}">
                      <a16:creationId xmlns:a16="http://schemas.microsoft.com/office/drawing/2014/main" id="{FCFE62AF-E1D1-EBE1-93EE-B02277B312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0" name="Group 1169">
                <a:extLst>
                  <a:ext uri="{FF2B5EF4-FFF2-40B4-BE49-F238E27FC236}">
                    <a16:creationId xmlns:a16="http://schemas.microsoft.com/office/drawing/2014/main" id="{0A3CDCBE-B10C-5847-EAFE-F69F3D98D04B}"/>
                  </a:ext>
                </a:extLst>
              </p:cNvPr>
              <p:cNvGrpSpPr/>
              <p:nvPr/>
            </p:nvGrpSpPr>
            <p:grpSpPr>
              <a:xfrm>
                <a:off x="6007757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213" name="Straight Connector 1212">
                  <a:extLst>
                    <a:ext uri="{FF2B5EF4-FFF2-40B4-BE49-F238E27FC236}">
                      <a16:creationId xmlns:a16="http://schemas.microsoft.com/office/drawing/2014/main" id="{87D320E5-B7F1-79B0-4A87-CCD5406F81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214" name="Group 1213">
                  <a:extLst>
                    <a:ext uri="{FF2B5EF4-FFF2-40B4-BE49-F238E27FC236}">
                      <a16:creationId xmlns:a16="http://schemas.microsoft.com/office/drawing/2014/main" id="{B5AC43E1-FB4E-12F6-282B-4D2A426F8B24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216" name="Isosceles Triangle 1215">
                    <a:extLst>
                      <a:ext uri="{FF2B5EF4-FFF2-40B4-BE49-F238E27FC236}">
                        <a16:creationId xmlns:a16="http://schemas.microsoft.com/office/drawing/2014/main" id="{002B7975-9B52-E2FA-1C3D-71639AB64008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7" name="Isosceles Triangle 1216">
                    <a:extLst>
                      <a:ext uri="{FF2B5EF4-FFF2-40B4-BE49-F238E27FC236}">
                        <a16:creationId xmlns:a16="http://schemas.microsoft.com/office/drawing/2014/main" id="{FCB11397-F688-7E5D-A6AC-874D9C3D628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18" name="Straight Connector 1217">
                    <a:extLst>
                      <a:ext uri="{FF2B5EF4-FFF2-40B4-BE49-F238E27FC236}">
                        <a16:creationId xmlns:a16="http://schemas.microsoft.com/office/drawing/2014/main" id="{B993295B-AA7E-D3A5-CB2A-CC4D192717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9" name="Straight Connector 1218">
                    <a:extLst>
                      <a:ext uri="{FF2B5EF4-FFF2-40B4-BE49-F238E27FC236}">
                        <a16:creationId xmlns:a16="http://schemas.microsoft.com/office/drawing/2014/main" id="{48B8A99E-FFE5-9D25-E000-A0E4A264C0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15" name="Straight Connector 1214">
                  <a:extLst>
                    <a:ext uri="{FF2B5EF4-FFF2-40B4-BE49-F238E27FC236}">
                      <a16:creationId xmlns:a16="http://schemas.microsoft.com/office/drawing/2014/main" id="{A3687891-12C7-5954-4DDA-08CCC98C74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1" name="Group 1170">
                <a:extLst>
                  <a:ext uri="{FF2B5EF4-FFF2-40B4-BE49-F238E27FC236}">
                    <a16:creationId xmlns:a16="http://schemas.microsoft.com/office/drawing/2014/main" id="{EE6F62B6-4A2A-977A-10D5-1B7523CAEA44}"/>
                  </a:ext>
                </a:extLst>
              </p:cNvPr>
              <p:cNvGrpSpPr/>
              <p:nvPr/>
            </p:nvGrpSpPr>
            <p:grpSpPr>
              <a:xfrm>
                <a:off x="6217404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206" name="Straight Connector 1205">
                  <a:extLst>
                    <a:ext uri="{FF2B5EF4-FFF2-40B4-BE49-F238E27FC236}">
                      <a16:creationId xmlns:a16="http://schemas.microsoft.com/office/drawing/2014/main" id="{D9A228D7-E864-C7FC-7AA5-68CF8CC52D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207" name="Group 1206">
                  <a:extLst>
                    <a:ext uri="{FF2B5EF4-FFF2-40B4-BE49-F238E27FC236}">
                      <a16:creationId xmlns:a16="http://schemas.microsoft.com/office/drawing/2014/main" id="{F790B3CC-7B01-3622-622E-48478481B418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209" name="Isosceles Triangle 1208">
                    <a:extLst>
                      <a:ext uri="{FF2B5EF4-FFF2-40B4-BE49-F238E27FC236}">
                        <a16:creationId xmlns:a16="http://schemas.microsoft.com/office/drawing/2014/main" id="{9B5BB914-7920-EE90-6941-971C1F5D4415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0" name="Isosceles Triangle 1209">
                    <a:extLst>
                      <a:ext uri="{FF2B5EF4-FFF2-40B4-BE49-F238E27FC236}">
                        <a16:creationId xmlns:a16="http://schemas.microsoft.com/office/drawing/2014/main" id="{EAA60A73-C542-1CD2-C1FE-8A40EB80FDA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11" name="Straight Connector 1210">
                    <a:extLst>
                      <a:ext uri="{FF2B5EF4-FFF2-40B4-BE49-F238E27FC236}">
                        <a16:creationId xmlns:a16="http://schemas.microsoft.com/office/drawing/2014/main" id="{9B6BFA3E-7CEB-1CB7-910B-F435688C7A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2" name="Straight Connector 1211">
                    <a:extLst>
                      <a:ext uri="{FF2B5EF4-FFF2-40B4-BE49-F238E27FC236}">
                        <a16:creationId xmlns:a16="http://schemas.microsoft.com/office/drawing/2014/main" id="{273EA88E-69C2-605F-B1ED-9FD5B5962A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08" name="Straight Connector 1207">
                  <a:extLst>
                    <a:ext uri="{FF2B5EF4-FFF2-40B4-BE49-F238E27FC236}">
                      <a16:creationId xmlns:a16="http://schemas.microsoft.com/office/drawing/2014/main" id="{97BD599C-837C-4A1E-B0A1-35C470AE1D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2" name="Group 1171">
                <a:extLst>
                  <a:ext uri="{FF2B5EF4-FFF2-40B4-BE49-F238E27FC236}">
                    <a16:creationId xmlns:a16="http://schemas.microsoft.com/office/drawing/2014/main" id="{1B88BBB3-BC95-0EF1-A07F-4AA364B23BD3}"/>
                  </a:ext>
                </a:extLst>
              </p:cNvPr>
              <p:cNvGrpSpPr/>
              <p:nvPr/>
            </p:nvGrpSpPr>
            <p:grpSpPr>
              <a:xfrm>
                <a:off x="6427051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199" name="Straight Connector 1198">
                  <a:extLst>
                    <a:ext uri="{FF2B5EF4-FFF2-40B4-BE49-F238E27FC236}">
                      <a16:creationId xmlns:a16="http://schemas.microsoft.com/office/drawing/2014/main" id="{5C8321B3-B08A-C70F-C017-ED0599CC09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200" name="Group 1199">
                  <a:extLst>
                    <a:ext uri="{FF2B5EF4-FFF2-40B4-BE49-F238E27FC236}">
                      <a16:creationId xmlns:a16="http://schemas.microsoft.com/office/drawing/2014/main" id="{2D51C3A4-8BD6-E7CA-A383-ABE44499CBC7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202" name="Isosceles Triangle 1201">
                    <a:extLst>
                      <a:ext uri="{FF2B5EF4-FFF2-40B4-BE49-F238E27FC236}">
                        <a16:creationId xmlns:a16="http://schemas.microsoft.com/office/drawing/2014/main" id="{4EEBCB75-F97E-166F-FE85-5A4C4751488E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3" name="Isosceles Triangle 1202">
                    <a:extLst>
                      <a:ext uri="{FF2B5EF4-FFF2-40B4-BE49-F238E27FC236}">
                        <a16:creationId xmlns:a16="http://schemas.microsoft.com/office/drawing/2014/main" id="{FC99173D-026E-664F-2F0B-21DB6911718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04" name="Straight Connector 1203">
                    <a:extLst>
                      <a:ext uri="{FF2B5EF4-FFF2-40B4-BE49-F238E27FC236}">
                        <a16:creationId xmlns:a16="http://schemas.microsoft.com/office/drawing/2014/main" id="{95C983EB-A2F9-B563-B70B-687908AF53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5" name="Straight Connector 1204">
                    <a:extLst>
                      <a:ext uri="{FF2B5EF4-FFF2-40B4-BE49-F238E27FC236}">
                        <a16:creationId xmlns:a16="http://schemas.microsoft.com/office/drawing/2014/main" id="{E227C355-9A66-759E-5035-8E6213A876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01" name="Straight Connector 1200">
                  <a:extLst>
                    <a:ext uri="{FF2B5EF4-FFF2-40B4-BE49-F238E27FC236}">
                      <a16:creationId xmlns:a16="http://schemas.microsoft.com/office/drawing/2014/main" id="{F78F8D11-91D4-37A6-41FF-3D69D325A9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3" name="Group 1172">
                <a:extLst>
                  <a:ext uri="{FF2B5EF4-FFF2-40B4-BE49-F238E27FC236}">
                    <a16:creationId xmlns:a16="http://schemas.microsoft.com/office/drawing/2014/main" id="{640D4EA4-3CAC-4897-C712-AB1A9A8D5977}"/>
                  </a:ext>
                </a:extLst>
              </p:cNvPr>
              <p:cNvGrpSpPr/>
              <p:nvPr/>
            </p:nvGrpSpPr>
            <p:grpSpPr>
              <a:xfrm>
                <a:off x="6636698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192" name="Straight Connector 1191">
                  <a:extLst>
                    <a:ext uri="{FF2B5EF4-FFF2-40B4-BE49-F238E27FC236}">
                      <a16:creationId xmlns:a16="http://schemas.microsoft.com/office/drawing/2014/main" id="{63C7DECA-FE9E-5A05-38F9-ED7CEB2B59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193" name="Group 1192">
                  <a:extLst>
                    <a:ext uri="{FF2B5EF4-FFF2-40B4-BE49-F238E27FC236}">
                      <a16:creationId xmlns:a16="http://schemas.microsoft.com/office/drawing/2014/main" id="{E818606F-C196-77A1-7B7C-129E62BB2746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195" name="Isosceles Triangle 1194">
                    <a:extLst>
                      <a:ext uri="{FF2B5EF4-FFF2-40B4-BE49-F238E27FC236}">
                        <a16:creationId xmlns:a16="http://schemas.microsoft.com/office/drawing/2014/main" id="{8EABD980-1C4E-082C-1C09-CB6EC7A5CCF7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6" name="Isosceles Triangle 1195">
                    <a:extLst>
                      <a:ext uri="{FF2B5EF4-FFF2-40B4-BE49-F238E27FC236}">
                        <a16:creationId xmlns:a16="http://schemas.microsoft.com/office/drawing/2014/main" id="{CA20A1CC-CDE2-668B-2F13-02144F1AEA1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97" name="Straight Connector 1196">
                    <a:extLst>
                      <a:ext uri="{FF2B5EF4-FFF2-40B4-BE49-F238E27FC236}">
                        <a16:creationId xmlns:a16="http://schemas.microsoft.com/office/drawing/2014/main" id="{852DF3E3-77B8-7B60-8585-9885697193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8" name="Straight Connector 1197">
                    <a:extLst>
                      <a:ext uri="{FF2B5EF4-FFF2-40B4-BE49-F238E27FC236}">
                        <a16:creationId xmlns:a16="http://schemas.microsoft.com/office/drawing/2014/main" id="{ED46577C-44DF-D677-0EBB-21E0959CFC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94" name="Straight Connector 1193">
                  <a:extLst>
                    <a:ext uri="{FF2B5EF4-FFF2-40B4-BE49-F238E27FC236}">
                      <a16:creationId xmlns:a16="http://schemas.microsoft.com/office/drawing/2014/main" id="{D0D0D42C-DDB9-E9C4-1162-B085C6B6EB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4" name="Group 1173">
                <a:extLst>
                  <a:ext uri="{FF2B5EF4-FFF2-40B4-BE49-F238E27FC236}">
                    <a16:creationId xmlns:a16="http://schemas.microsoft.com/office/drawing/2014/main" id="{1D519620-2D32-B470-91DD-556780729214}"/>
                  </a:ext>
                </a:extLst>
              </p:cNvPr>
              <p:cNvGrpSpPr/>
              <p:nvPr/>
            </p:nvGrpSpPr>
            <p:grpSpPr>
              <a:xfrm>
                <a:off x="6846345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185" name="Straight Connector 1184">
                  <a:extLst>
                    <a:ext uri="{FF2B5EF4-FFF2-40B4-BE49-F238E27FC236}">
                      <a16:creationId xmlns:a16="http://schemas.microsoft.com/office/drawing/2014/main" id="{2E8031CB-8FE1-1586-23DC-C5A7017115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186" name="Group 1185">
                  <a:extLst>
                    <a:ext uri="{FF2B5EF4-FFF2-40B4-BE49-F238E27FC236}">
                      <a16:creationId xmlns:a16="http://schemas.microsoft.com/office/drawing/2014/main" id="{9C087939-231E-AAAA-5AD4-EED55CD56BDC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188" name="Isosceles Triangle 1187">
                    <a:extLst>
                      <a:ext uri="{FF2B5EF4-FFF2-40B4-BE49-F238E27FC236}">
                        <a16:creationId xmlns:a16="http://schemas.microsoft.com/office/drawing/2014/main" id="{DCA9FF36-99B2-C46E-C112-7A1F7FA53B16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9" name="Isosceles Triangle 1188">
                    <a:extLst>
                      <a:ext uri="{FF2B5EF4-FFF2-40B4-BE49-F238E27FC236}">
                        <a16:creationId xmlns:a16="http://schemas.microsoft.com/office/drawing/2014/main" id="{B694581B-F15C-4388-520E-167EE1F6C91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90" name="Straight Connector 1189">
                    <a:extLst>
                      <a:ext uri="{FF2B5EF4-FFF2-40B4-BE49-F238E27FC236}">
                        <a16:creationId xmlns:a16="http://schemas.microsoft.com/office/drawing/2014/main" id="{9425951E-6841-C45A-504F-7ACDF624D6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1" name="Straight Connector 1190">
                    <a:extLst>
                      <a:ext uri="{FF2B5EF4-FFF2-40B4-BE49-F238E27FC236}">
                        <a16:creationId xmlns:a16="http://schemas.microsoft.com/office/drawing/2014/main" id="{BF23DB37-A70F-78E3-AC2A-3FD02ADBC0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87" name="Straight Connector 1186">
                  <a:extLst>
                    <a:ext uri="{FF2B5EF4-FFF2-40B4-BE49-F238E27FC236}">
                      <a16:creationId xmlns:a16="http://schemas.microsoft.com/office/drawing/2014/main" id="{CC8F3D64-9B70-5D25-8796-A144CC7158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5" name="Group 1174">
                <a:extLst>
                  <a:ext uri="{FF2B5EF4-FFF2-40B4-BE49-F238E27FC236}">
                    <a16:creationId xmlns:a16="http://schemas.microsoft.com/office/drawing/2014/main" id="{1C3A409D-65C9-B4E1-5964-C4036583FCA4}"/>
                  </a:ext>
                </a:extLst>
              </p:cNvPr>
              <p:cNvGrpSpPr/>
              <p:nvPr/>
            </p:nvGrpSpPr>
            <p:grpSpPr>
              <a:xfrm>
                <a:off x="7055990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178" name="Straight Connector 1177">
                  <a:extLst>
                    <a:ext uri="{FF2B5EF4-FFF2-40B4-BE49-F238E27FC236}">
                      <a16:creationId xmlns:a16="http://schemas.microsoft.com/office/drawing/2014/main" id="{67C6AECF-59E0-60BF-160A-F3E774EC18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179" name="Group 1178">
                  <a:extLst>
                    <a:ext uri="{FF2B5EF4-FFF2-40B4-BE49-F238E27FC236}">
                      <a16:creationId xmlns:a16="http://schemas.microsoft.com/office/drawing/2014/main" id="{1327C134-8F5B-1D98-9B1C-E8C176AC4419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181" name="Isosceles Triangle 1180">
                    <a:extLst>
                      <a:ext uri="{FF2B5EF4-FFF2-40B4-BE49-F238E27FC236}">
                        <a16:creationId xmlns:a16="http://schemas.microsoft.com/office/drawing/2014/main" id="{40D311C8-DDCE-DCB0-922A-10AFFB6B51CA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2" name="Isosceles Triangle 1181">
                    <a:extLst>
                      <a:ext uri="{FF2B5EF4-FFF2-40B4-BE49-F238E27FC236}">
                        <a16:creationId xmlns:a16="http://schemas.microsoft.com/office/drawing/2014/main" id="{96097681-C50B-6406-028E-77BF4DE3E73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83" name="Straight Connector 1182">
                    <a:extLst>
                      <a:ext uri="{FF2B5EF4-FFF2-40B4-BE49-F238E27FC236}">
                        <a16:creationId xmlns:a16="http://schemas.microsoft.com/office/drawing/2014/main" id="{508C52A3-5764-A7F4-7020-F7D27A7AC3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4" name="Straight Connector 1183">
                    <a:extLst>
                      <a:ext uri="{FF2B5EF4-FFF2-40B4-BE49-F238E27FC236}">
                        <a16:creationId xmlns:a16="http://schemas.microsoft.com/office/drawing/2014/main" id="{BBE3CFF9-74B2-50CF-26CE-A0B1575D13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80" name="Straight Connector 1179">
                  <a:extLst>
                    <a:ext uri="{FF2B5EF4-FFF2-40B4-BE49-F238E27FC236}">
                      <a16:creationId xmlns:a16="http://schemas.microsoft.com/office/drawing/2014/main" id="{83499780-DE7F-EC44-874F-7E2831FA78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6" name="TextBox 1175">
                <a:extLst>
                  <a:ext uri="{FF2B5EF4-FFF2-40B4-BE49-F238E27FC236}">
                    <a16:creationId xmlns:a16="http://schemas.microsoft.com/office/drawing/2014/main" id="{2C26F017-92EF-28AF-0A58-81781C570C77}"/>
                  </a:ext>
                </a:extLst>
              </p:cNvPr>
              <p:cNvSpPr txBox="1"/>
              <p:nvPr/>
            </p:nvSpPr>
            <p:spPr>
              <a:xfrm>
                <a:off x="4888058" y="4185729"/>
                <a:ext cx="2693841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ALL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CHANNELS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10A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/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SINGLE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2A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/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400Vac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7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7" name="TextBox 1176">
                <a:extLst>
                  <a:ext uri="{FF2B5EF4-FFF2-40B4-BE49-F238E27FC236}">
                    <a16:creationId xmlns:a16="http://schemas.microsoft.com/office/drawing/2014/main" id="{92DA1F61-6629-8F56-017C-818969938BA2}"/>
                  </a:ext>
                </a:extLst>
              </p:cNvPr>
              <p:cNvSpPr txBox="1"/>
              <p:nvPr/>
            </p:nvSpPr>
            <p:spPr>
              <a:xfrm>
                <a:off x="4899025" y="4728294"/>
                <a:ext cx="2697162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bs-Latn-BA" sz="5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RS485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      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O15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O14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O13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O12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O11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O10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O9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O8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L2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7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8C4DEA5-2216-67C2-441F-44A14F8E28D9}"/>
              </a:ext>
            </a:extLst>
          </p:cNvPr>
          <p:cNvGrpSpPr/>
          <p:nvPr/>
        </p:nvGrpSpPr>
        <p:grpSpPr>
          <a:xfrm>
            <a:off x="3310423" y="322130"/>
            <a:ext cx="2705100" cy="1606550"/>
            <a:chOff x="590550" y="380999"/>
            <a:chExt cx="2705100" cy="1606550"/>
          </a:xfrm>
        </p:grpSpPr>
        <p:grpSp>
          <p:nvGrpSpPr>
            <p:cNvPr id="362" name="Group 361">
              <a:extLst>
                <a:ext uri="{FF2B5EF4-FFF2-40B4-BE49-F238E27FC236}">
                  <a16:creationId xmlns:a16="http://schemas.microsoft.com/office/drawing/2014/main" id="{A129017F-0B32-2E73-8AD6-28F94D3181D1}"/>
                </a:ext>
              </a:extLst>
            </p:cNvPr>
            <p:cNvGrpSpPr/>
            <p:nvPr/>
          </p:nvGrpSpPr>
          <p:grpSpPr>
            <a:xfrm>
              <a:off x="590550" y="380999"/>
              <a:ext cx="2705100" cy="1606550"/>
              <a:chOff x="4953000" y="3428999"/>
              <a:chExt cx="2705100" cy="1606550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85F34F2A-BE9E-4329-8420-906E9B6512D6}"/>
                  </a:ext>
                </a:extLst>
              </p:cNvPr>
              <p:cNvGrpSpPr/>
              <p:nvPr/>
            </p:nvGrpSpPr>
            <p:grpSpPr>
              <a:xfrm>
                <a:off x="4953000" y="3428999"/>
                <a:ext cx="2705100" cy="1606550"/>
                <a:chOff x="6060881" y="3428991"/>
                <a:chExt cx="2468075" cy="1428746"/>
              </a:xfrm>
            </p:grpSpPr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9ABEAC71-FEFA-F5A3-D2EB-3F56363EA722}"/>
                    </a:ext>
                  </a:extLst>
                </p:cNvPr>
                <p:cNvSpPr/>
                <p:nvPr/>
              </p:nvSpPr>
              <p:spPr>
                <a:xfrm>
                  <a:off x="6095998" y="3428991"/>
                  <a:ext cx="2362199" cy="142874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C05B491E-ACAD-3CCB-9C73-4B7A6F67D74D}"/>
                    </a:ext>
                  </a:extLst>
                </p:cNvPr>
                <p:cNvSpPr/>
                <p:nvPr/>
              </p:nvSpPr>
              <p:spPr>
                <a:xfrm>
                  <a:off x="6438898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400AEF55-15DB-59DA-E315-343140E1C6FD}"/>
                    </a:ext>
                  </a:extLst>
                </p:cNvPr>
                <p:cNvSpPr/>
                <p:nvPr/>
              </p:nvSpPr>
              <p:spPr>
                <a:xfrm>
                  <a:off x="6555375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C8F2F288-D6E6-A3D1-9490-C3B71F5E6C0A}"/>
                    </a:ext>
                  </a:extLst>
                </p:cNvPr>
                <p:cNvSpPr/>
                <p:nvPr/>
              </p:nvSpPr>
              <p:spPr>
                <a:xfrm>
                  <a:off x="6671852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A93A0093-6E4D-8A60-E1DA-BBE0A175BCBE}"/>
                    </a:ext>
                  </a:extLst>
                </p:cNvPr>
                <p:cNvSpPr/>
                <p:nvPr/>
              </p:nvSpPr>
              <p:spPr>
                <a:xfrm>
                  <a:off x="6788329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6A289125-2C7C-770B-28B2-ACA1DFE2A3FA}"/>
                    </a:ext>
                  </a:extLst>
                </p:cNvPr>
                <p:cNvSpPr/>
                <p:nvPr/>
              </p:nvSpPr>
              <p:spPr>
                <a:xfrm>
                  <a:off x="6904806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00CB6958-A6FD-65E0-CE21-48CFE623DA4E}"/>
                    </a:ext>
                  </a:extLst>
                </p:cNvPr>
                <p:cNvSpPr/>
                <p:nvPr/>
              </p:nvSpPr>
              <p:spPr>
                <a:xfrm>
                  <a:off x="7021283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E73C5BAA-7336-F74F-FB77-94A98AA934CB}"/>
                    </a:ext>
                  </a:extLst>
                </p:cNvPr>
                <p:cNvSpPr/>
                <p:nvPr/>
              </p:nvSpPr>
              <p:spPr>
                <a:xfrm>
                  <a:off x="7137760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E6472D78-55D8-6C14-86BB-754A04DC0D4C}"/>
                    </a:ext>
                  </a:extLst>
                </p:cNvPr>
                <p:cNvSpPr/>
                <p:nvPr/>
              </p:nvSpPr>
              <p:spPr>
                <a:xfrm>
                  <a:off x="7254237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EB24C9EF-A292-5AE8-591F-05A9BC6AD75E}"/>
                    </a:ext>
                  </a:extLst>
                </p:cNvPr>
                <p:cNvSpPr/>
                <p:nvPr/>
              </p:nvSpPr>
              <p:spPr>
                <a:xfrm>
                  <a:off x="6438898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8231F37B-A5E1-02BE-626F-468E3E48EEBC}"/>
                    </a:ext>
                  </a:extLst>
                </p:cNvPr>
                <p:cNvSpPr/>
                <p:nvPr/>
              </p:nvSpPr>
              <p:spPr>
                <a:xfrm>
                  <a:off x="6555375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F95588B1-2D8B-3DCC-1D31-888557E4BDC3}"/>
                    </a:ext>
                  </a:extLst>
                </p:cNvPr>
                <p:cNvSpPr/>
                <p:nvPr/>
              </p:nvSpPr>
              <p:spPr>
                <a:xfrm>
                  <a:off x="6671852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B581F75C-8F46-CD75-0BE1-C85E76E23467}"/>
                    </a:ext>
                  </a:extLst>
                </p:cNvPr>
                <p:cNvSpPr/>
                <p:nvPr/>
              </p:nvSpPr>
              <p:spPr>
                <a:xfrm>
                  <a:off x="6788329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44780A3E-C67E-942A-EE3E-A7D23C35190C}"/>
                    </a:ext>
                  </a:extLst>
                </p:cNvPr>
                <p:cNvSpPr/>
                <p:nvPr/>
              </p:nvSpPr>
              <p:spPr>
                <a:xfrm>
                  <a:off x="6904806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FB6D98D1-0362-A659-0192-310139AA4B3F}"/>
                    </a:ext>
                  </a:extLst>
                </p:cNvPr>
                <p:cNvSpPr/>
                <p:nvPr/>
              </p:nvSpPr>
              <p:spPr>
                <a:xfrm>
                  <a:off x="7021283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0FBA284A-F302-E216-BB86-0D012D8D8ED0}"/>
                    </a:ext>
                  </a:extLst>
                </p:cNvPr>
                <p:cNvSpPr/>
                <p:nvPr/>
              </p:nvSpPr>
              <p:spPr>
                <a:xfrm>
                  <a:off x="7137760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1532FD2C-BF92-0787-AE69-09FD7EB0A68F}"/>
                    </a:ext>
                  </a:extLst>
                </p:cNvPr>
                <p:cNvSpPr/>
                <p:nvPr/>
              </p:nvSpPr>
              <p:spPr>
                <a:xfrm>
                  <a:off x="7254237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605054D0-E388-EE29-4A76-ABFE20DCE1EB}"/>
                    </a:ext>
                  </a:extLst>
                </p:cNvPr>
                <p:cNvSpPr/>
                <p:nvPr/>
              </p:nvSpPr>
              <p:spPr>
                <a:xfrm>
                  <a:off x="6501201" y="4350533"/>
                  <a:ext cx="83343" cy="8095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F616F955-BEA4-5AFC-0E1D-EF6CBE623B8B}"/>
                    </a:ext>
                  </a:extLst>
                </p:cNvPr>
                <p:cNvSpPr/>
                <p:nvPr/>
              </p:nvSpPr>
              <p:spPr>
                <a:xfrm>
                  <a:off x="7125446" y="4350532"/>
                  <a:ext cx="83343" cy="8095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B30F58F9-083F-B318-6F9C-277488311FB4}"/>
                    </a:ext>
                  </a:extLst>
                </p:cNvPr>
                <p:cNvSpPr/>
                <p:nvPr/>
              </p:nvSpPr>
              <p:spPr>
                <a:xfrm>
                  <a:off x="7676311" y="4221945"/>
                  <a:ext cx="617579" cy="34528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39183D87-23D5-F6DE-275F-EB5D80A00E47}"/>
                    </a:ext>
                  </a:extLst>
                </p:cNvPr>
                <p:cNvSpPr txBox="1"/>
                <p:nvPr/>
              </p:nvSpPr>
              <p:spPr>
                <a:xfrm>
                  <a:off x="6363654" y="3702426"/>
                  <a:ext cx="1044999" cy="1642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bs-Latn-BA" sz="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0    1    2    3    4    5    6    7</a:t>
                  </a:r>
                  <a:endParaRPr lang="en-US" sz="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AAAA9B71-ED00-0BEF-674B-E5A30A0DCF3C}"/>
                    </a:ext>
                  </a:extLst>
                </p:cNvPr>
                <p:cNvSpPr txBox="1"/>
                <p:nvPr/>
              </p:nvSpPr>
              <p:spPr>
                <a:xfrm>
                  <a:off x="6357506" y="4058365"/>
                  <a:ext cx="1044999" cy="1642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bs-Latn-BA" sz="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8    9   10  11  12  13  14  15</a:t>
                  </a:r>
                  <a:endParaRPr lang="en-US" sz="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30" name="Picture 129">
                  <a:extLst>
                    <a:ext uri="{FF2B5EF4-FFF2-40B4-BE49-F238E27FC236}">
                      <a16:creationId xmlns:a16="http://schemas.microsoft.com/office/drawing/2014/main" id="{F838DE4F-2CB6-703B-6CA8-97397ACF48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544419" y="3464741"/>
                  <a:ext cx="881361" cy="153888"/>
                </a:xfrm>
                <a:prstGeom prst="rect">
                  <a:avLst/>
                </a:prstGeom>
              </p:spPr>
            </p:pic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BA16B6AB-27E4-050A-E1AE-9450F6C4C4C0}"/>
                    </a:ext>
                  </a:extLst>
                </p:cNvPr>
                <p:cNvSpPr txBox="1"/>
                <p:nvPr/>
              </p:nvSpPr>
              <p:spPr>
                <a:xfrm>
                  <a:off x="7450564" y="3588719"/>
                  <a:ext cx="1078392" cy="276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bs-Latn-BA" sz="600" b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JUBERA</a:t>
                  </a:r>
                  <a:r>
                    <a:rPr lang="bs-Latn-BA" sz="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d.o.o. Sarajevo</a:t>
                  </a:r>
                </a:p>
                <a:p>
                  <a:pPr algn="ctr"/>
                  <a:r>
                    <a:rPr lang="bs-Latn-BA" sz="600" b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www.imedia.ba</a:t>
                  </a:r>
                  <a:endParaRPr lang="en-US" sz="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A8992DC1-E1B2-0C62-28B7-88B6B5461C35}"/>
                    </a:ext>
                  </a:extLst>
                </p:cNvPr>
                <p:cNvSpPr txBox="1"/>
                <p:nvPr/>
              </p:nvSpPr>
              <p:spPr>
                <a:xfrm>
                  <a:off x="6060881" y="3435495"/>
                  <a:ext cx="1006124" cy="1916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bs-Latn-BA" sz="800" b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LUX</a:t>
                  </a:r>
                  <a:r>
                    <a:rPr lang="bs-Latn-BA" sz="8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  <a:r>
                    <a:rPr lang="bs-Latn-BA" sz="800" b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TH16</a:t>
                  </a:r>
                  <a:r>
                    <a:rPr lang="bs-Latn-BA" sz="8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-140824</a:t>
                  </a:r>
                  <a:endParaRPr lang="en-US" sz="8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61" name="TextBox 360">
                <a:extLst>
                  <a:ext uri="{FF2B5EF4-FFF2-40B4-BE49-F238E27FC236}">
                    <a16:creationId xmlns:a16="http://schemas.microsoft.com/office/drawing/2014/main" id="{91E327C3-1B77-2967-FCBE-CA2996F866C0}"/>
                  </a:ext>
                </a:extLst>
              </p:cNvPr>
              <p:cNvSpPr txBox="1"/>
              <p:nvPr/>
            </p:nvSpPr>
            <p:spPr>
              <a:xfrm>
                <a:off x="5165117" y="4584513"/>
                <a:ext cx="138483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bs-Latn-BA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SELECT</a:t>
                </a:r>
                <a:r>
                  <a:rPr lang="bs-Latn-BA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</a:t>
                </a:r>
                <a:r>
                  <a:rPr lang="bs-Latn-BA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SET</a:t>
                </a:r>
                <a:r>
                  <a:rPr lang="bs-Latn-BA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1000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1F71D42-4B03-0018-11B7-6816694D4BF5}"/>
                </a:ext>
              </a:extLst>
            </p:cNvPr>
            <p:cNvSpPr txBox="1"/>
            <p:nvPr/>
          </p:nvSpPr>
          <p:spPr>
            <a:xfrm>
              <a:off x="2358028" y="1752525"/>
              <a:ext cx="7708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ADDRESS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7A7AD9A-ADB6-3212-59E8-5AC72D918057}"/>
                </a:ext>
              </a:extLst>
            </p:cNvPr>
            <p:cNvSpPr txBox="1"/>
            <p:nvPr/>
          </p:nvSpPr>
          <p:spPr>
            <a:xfrm>
              <a:off x="2280145" y="1632507"/>
              <a:ext cx="89690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A0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A1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A2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A3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A4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A5</a:t>
              </a:r>
              <a:endParaRPr lang="en-US" sz="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36F6D98-710C-8BC2-F37D-F2D53F0BCB95}"/>
              </a:ext>
            </a:extLst>
          </p:cNvPr>
          <p:cNvGrpSpPr/>
          <p:nvPr/>
        </p:nvGrpSpPr>
        <p:grpSpPr>
          <a:xfrm>
            <a:off x="590550" y="4775773"/>
            <a:ext cx="2705100" cy="1606550"/>
            <a:chOff x="590550" y="380999"/>
            <a:chExt cx="2705100" cy="160655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7958C18-AB41-1469-605A-94659F03AAA0}"/>
                </a:ext>
              </a:extLst>
            </p:cNvPr>
            <p:cNvGrpSpPr/>
            <p:nvPr/>
          </p:nvGrpSpPr>
          <p:grpSpPr>
            <a:xfrm>
              <a:off x="590550" y="380999"/>
              <a:ext cx="2705100" cy="1606550"/>
              <a:chOff x="4953000" y="3428999"/>
              <a:chExt cx="2705100" cy="160655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940F954-8893-1605-7099-42C2589F1365}"/>
                  </a:ext>
                </a:extLst>
              </p:cNvPr>
              <p:cNvGrpSpPr/>
              <p:nvPr/>
            </p:nvGrpSpPr>
            <p:grpSpPr>
              <a:xfrm>
                <a:off x="4953000" y="3428999"/>
                <a:ext cx="2705100" cy="1606550"/>
                <a:chOff x="6060881" y="3428991"/>
                <a:chExt cx="2468075" cy="1428746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6ACAB5DE-905D-D903-35CE-F943DA1D3E53}"/>
                    </a:ext>
                  </a:extLst>
                </p:cNvPr>
                <p:cNvSpPr/>
                <p:nvPr/>
              </p:nvSpPr>
              <p:spPr>
                <a:xfrm>
                  <a:off x="6095998" y="3428991"/>
                  <a:ext cx="2362199" cy="142874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B00DBEAE-FEA4-D7F2-6F9C-33E555E869FD}"/>
                    </a:ext>
                  </a:extLst>
                </p:cNvPr>
                <p:cNvSpPr/>
                <p:nvPr/>
              </p:nvSpPr>
              <p:spPr>
                <a:xfrm>
                  <a:off x="6438898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6EA6CDF-7543-94BD-EC8C-3E032B8A2ED8}"/>
                    </a:ext>
                  </a:extLst>
                </p:cNvPr>
                <p:cNvSpPr/>
                <p:nvPr/>
              </p:nvSpPr>
              <p:spPr>
                <a:xfrm>
                  <a:off x="6555375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B190DEC-F00F-60B7-250E-BF4227DFD233}"/>
                    </a:ext>
                  </a:extLst>
                </p:cNvPr>
                <p:cNvSpPr/>
                <p:nvPr/>
              </p:nvSpPr>
              <p:spPr>
                <a:xfrm>
                  <a:off x="6671852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851979FF-19A8-D07A-5572-2C03C3FCEDD1}"/>
                    </a:ext>
                  </a:extLst>
                </p:cNvPr>
                <p:cNvSpPr/>
                <p:nvPr/>
              </p:nvSpPr>
              <p:spPr>
                <a:xfrm>
                  <a:off x="6788329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093F1801-EC33-2AC1-2DF8-B259CE5ED9EE}"/>
                    </a:ext>
                  </a:extLst>
                </p:cNvPr>
                <p:cNvSpPr/>
                <p:nvPr/>
              </p:nvSpPr>
              <p:spPr>
                <a:xfrm>
                  <a:off x="6904806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728652B7-A4F3-3A15-47EE-82DC77D0C23E}"/>
                    </a:ext>
                  </a:extLst>
                </p:cNvPr>
                <p:cNvSpPr/>
                <p:nvPr/>
              </p:nvSpPr>
              <p:spPr>
                <a:xfrm>
                  <a:off x="7021283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A79E4B3A-9AC5-315D-0A91-B52B9AB5366C}"/>
                    </a:ext>
                  </a:extLst>
                </p:cNvPr>
                <p:cNvSpPr/>
                <p:nvPr/>
              </p:nvSpPr>
              <p:spPr>
                <a:xfrm>
                  <a:off x="7137760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C18C4B34-9BDD-24D2-E1A4-2787432596F2}"/>
                    </a:ext>
                  </a:extLst>
                </p:cNvPr>
                <p:cNvSpPr/>
                <p:nvPr/>
              </p:nvSpPr>
              <p:spPr>
                <a:xfrm>
                  <a:off x="7254237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032F186A-E7F3-D657-6217-52D11AEA7405}"/>
                    </a:ext>
                  </a:extLst>
                </p:cNvPr>
                <p:cNvSpPr/>
                <p:nvPr/>
              </p:nvSpPr>
              <p:spPr>
                <a:xfrm>
                  <a:off x="6438898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BC6B06BB-E26F-5F86-3E68-F7C7BE0900B1}"/>
                    </a:ext>
                  </a:extLst>
                </p:cNvPr>
                <p:cNvSpPr/>
                <p:nvPr/>
              </p:nvSpPr>
              <p:spPr>
                <a:xfrm>
                  <a:off x="6555375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B0EB61E4-92CF-79B3-9B23-10F7F769C400}"/>
                    </a:ext>
                  </a:extLst>
                </p:cNvPr>
                <p:cNvSpPr/>
                <p:nvPr/>
              </p:nvSpPr>
              <p:spPr>
                <a:xfrm>
                  <a:off x="6671852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774D8E0F-E973-363F-4D8F-8225AD3685DC}"/>
                    </a:ext>
                  </a:extLst>
                </p:cNvPr>
                <p:cNvSpPr/>
                <p:nvPr/>
              </p:nvSpPr>
              <p:spPr>
                <a:xfrm>
                  <a:off x="6788329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16033CA4-BFC9-7EB2-9101-73A39E6FEE45}"/>
                    </a:ext>
                  </a:extLst>
                </p:cNvPr>
                <p:cNvSpPr/>
                <p:nvPr/>
              </p:nvSpPr>
              <p:spPr>
                <a:xfrm>
                  <a:off x="6904806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81A3B64C-FA5A-1388-886D-B0C4D43BB070}"/>
                    </a:ext>
                  </a:extLst>
                </p:cNvPr>
                <p:cNvSpPr/>
                <p:nvPr/>
              </p:nvSpPr>
              <p:spPr>
                <a:xfrm>
                  <a:off x="7021283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1FA3468A-4795-CE5D-BC2E-42DE7E8BCCAE}"/>
                    </a:ext>
                  </a:extLst>
                </p:cNvPr>
                <p:cNvSpPr/>
                <p:nvPr/>
              </p:nvSpPr>
              <p:spPr>
                <a:xfrm>
                  <a:off x="7137760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A97459DD-9302-4D08-2D3F-8B568221EDEB}"/>
                    </a:ext>
                  </a:extLst>
                </p:cNvPr>
                <p:cNvSpPr/>
                <p:nvPr/>
              </p:nvSpPr>
              <p:spPr>
                <a:xfrm>
                  <a:off x="7254237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04596E2E-FBCE-5056-D138-744F66D7271E}"/>
                    </a:ext>
                  </a:extLst>
                </p:cNvPr>
                <p:cNvSpPr/>
                <p:nvPr/>
              </p:nvSpPr>
              <p:spPr>
                <a:xfrm>
                  <a:off x="6501201" y="4350533"/>
                  <a:ext cx="83343" cy="8095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23557D0-2F4C-749D-B0BF-14D753ADE29C}"/>
                    </a:ext>
                  </a:extLst>
                </p:cNvPr>
                <p:cNvSpPr/>
                <p:nvPr/>
              </p:nvSpPr>
              <p:spPr>
                <a:xfrm>
                  <a:off x="7125446" y="4350532"/>
                  <a:ext cx="83343" cy="8095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61173F5-FD61-1AB6-AD55-32C42D7188F9}"/>
                    </a:ext>
                  </a:extLst>
                </p:cNvPr>
                <p:cNvSpPr/>
                <p:nvPr/>
              </p:nvSpPr>
              <p:spPr>
                <a:xfrm>
                  <a:off x="7676311" y="4221945"/>
                  <a:ext cx="617579" cy="34528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EC9F720-82E9-798B-9339-7D437365B41B}"/>
                    </a:ext>
                  </a:extLst>
                </p:cNvPr>
                <p:cNvSpPr txBox="1"/>
                <p:nvPr/>
              </p:nvSpPr>
              <p:spPr>
                <a:xfrm>
                  <a:off x="6363654" y="3702426"/>
                  <a:ext cx="1044999" cy="1642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bs-Latn-BA" sz="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0    1    2    3    4    5    6    7</a:t>
                  </a:r>
                  <a:endParaRPr lang="en-US" sz="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76FC65D-244E-B21B-FBB9-9244998DC592}"/>
                    </a:ext>
                  </a:extLst>
                </p:cNvPr>
                <p:cNvSpPr txBox="1"/>
                <p:nvPr/>
              </p:nvSpPr>
              <p:spPr>
                <a:xfrm>
                  <a:off x="6357506" y="4058365"/>
                  <a:ext cx="1044999" cy="1642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bs-Latn-BA" sz="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8    9   10  11  12  13  14  15</a:t>
                  </a:r>
                  <a:endParaRPr lang="en-US" sz="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33" name="Picture 32">
                  <a:extLst>
                    <a:ext uri="{FF2B5EF4-FFF2-40B4-BE49-F238E27FC236}">
                      <a16:creationId xmlns:a16="http://schemas.microsoft.com/office/drawing/2014/main" id="{13F502DD-0822-017A-F6B5-620422E120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544419" y="3464741"/>
                  <a:ext cx="881361" cy="153888"/>
                </a:xfrm>
                <a:prstGeom prst="rect">
                  <a:avLst/>
                </a:prstGeom>
              </p:spPr>
            </p:pic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3CAF5AD-0E2C-8755-C6D7-68A7412D9F72}"/>
                    </a:ext>
                  </a:extLst>
                </p:cNvPr>
                <p:cNvSpPr txBox="1"/>
                <p:nvPr/>
              </p:nvSpPr>
              <p:spPr>
                <a:xfrm>
                  <a:off x="7450564" y="3588719"/>
                  <a:ext cx="1078392" cy="276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bs-Latn-BA" sz="600" b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JUBERA</a:t>
                  </a:r>
                  <a:r>
                    <a:rPr lang="bs-Latn-BA" sz="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d.o.o. Sarajevo</a:t>
                  </a:r>
                </a:p>
                <a:p>
                  <a:pPr algn="ctr"/>
                  <a:r>
                    <a:rPr lang="bs-Latn-BA" sz="600" b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www.imedia.ba</a:t>
                  </a:r>
                  <a:endParaRPr lang="en-US" sz="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F1C8D0A-516C-BC5A-44F3-A255047B349C}"/>
                    </a:ext>
                  </a:extLst>
                </p:cNvPr>
                <p:cNvSpPr txBox="1"/>
                <p:nvPr/>
              </p:nvSpPr>
              <p:spPr>
                <a:xfrm>
                  <a:off x="6060881" y="3435495"/>
                  <a:ext cx="1006124" cy="1916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bs-Latn-BA" sz="800" b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LUX</a:t>
                  </a:r>
                  <a:r>
                    <a:rPr lang="bs-Latn-BA" sz="8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  <a:r>
                    <a:rPr lang="bs-Latn-BA" sz="800" b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TH16</a:t>
                  </a:r>
                  <a:r>
                    <a:rPr lang="bs-Latn-BA" sz="8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-140824</a:t>
                  </a:r>
                  <a:endParaRPr lang="en-US" sz="8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2D0E45-22DE-A4E7-2298-67E32A796958}"/>
                  </a:ext>
                </a:extLst>
              </p:cNvPr>
              <p:cNvSpPr txBox="1"/>
              <p:nvPr/>
            </p:nvSpPr>
            <p:spPr>
              <a:xfrm>
                <a:off x="5165117" y="4584513"/>
                <a:ext cx="138483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bs-Latn-BA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SELECT</a:t>
                </a:r>
                <a:r>
                  <a:rPr lang="bs-Latn-BA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</a:t>
                </a:r>
                <a:r>
                  <a:rPr lang="bs-Latn-BA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SET</a:t>
                </a:r>
                <a:r>
                  <a:rPr lang="bs-Latn-BA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1000"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4B0A007-F8BB-AA2F-F38F-F1BAC53DA505}"/>
                </a:ext>
              </a:extLst>
            </p:cNvPr>
            <p:cNvSpPr txBox="1"/>
            <p:nvPr/>
          </p:nvSpPr>
          <p:spPr>
            <a:xfrm>
              <a:off x="2358028" y="1752525"/>
              <a:ext cx="7708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ADDRESS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93DA48C-C63A-B644-0568-115CEDBFDFD8}"/>
                </a:ext>
              </a:extLst>
            </p:cNvPr>
            <p:cNvSpPr txBox="1"/>
            <p:nvPr/>
          </p:nvSpPr>
          <p:spPr>
            <a:xfrm>
              <a:off x="2280145" y="1632507"/>
              <a:ext cx="89690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A0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A1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A2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A3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A4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A5</a:t>
              </a:r>
              <a:endParaRPr lang="en-US" sz="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DFCF7E9-1D95-024B-A7E6-CE3C6B718DAB}"/>
              </a:ext>
            </a:extLst>
          </p:cNvPr>
          <p:cNvGrpSpPr/>
          <p:nvPr/>
        </p:nvGrpSpPr>
        <p:grpSpPr>
          <a:xfrm>
            <a:off x="590550" y="2548952"/>
            <a:ext cx="2705100" cy="1606550"/>
            <a:chOff x="590550" y="380999"/>
            <a:chExt cx="2705100" cy="160655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9AA126F-CBA8-5E19-D15B-18887870DDC1}"/>
                </a:ext>
              </a:extLst>
            </p:cNvPr>
            <p:cNvGrpSpPr/>
            <p:nvPr/>
          </p:nvGrpSpPr>
          <p:grpSpPr>
            <a:xfrm>
              <a:off x="590550" y="380999"/>
              <a:ext cx="2705100" cy="1606550"/>
              <a:chOff x="4953000" y="3428999"/>
              <a:chExt cx="2705100" cy="1606550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69DECEA-D59E-D46D-BBBA-7CD0471DDB75}"/>
                  </a:ext>
                </a:extLst>
              </p:cNvPr>
              <p:cNvGrpSpPr/>
              <p:nvPr/>
            </p:nvGrpSpPr>
            <p:grpSpPr>
              <a:xfrm>
                <a:off x="4953000" y="3428999"/>
                <a:ext cx="2705100" cy="1606550"/>
                <a:chOff x="6060881" y="3428991"/>
                <a:chExt cx="2468075" cy="1428746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381C8DC1-98BE-6FB1-5EE2-475B1517146F}"/>
                    </a:ext>
                  </a:extLst>
                </p:cNvPr>
                <p:cNvSpPr/>
                <p:nvPr/>
              </p:nvSpPr>
              <p:spPr>
                <a:xfrm>
                  <a:off x="6095998" y="3428991"/>
                  <a:ext cx="2362199" cy="142874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7E40B963-90D8-8460-E64F-F04114452187}"/>
                    </a:ext>
                  </a:extLst>
                </p:cNvPr>
                <p:cNvSpPr/>
                <p:nvPr/>
              </p:nvSpPr>
              <p:spPr>
                <a:xfrm>
                  <a:off x="6438898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FCAA6819-098D-2B7C-794F-2A5F8D4C2E9B}"/>
                    </a:ext>
                  </a:extLst>
                </p:cNvPr>
                <p:cNvSpPr/>
                <p:nvPr/>
              </p:nvSpPr>
              <p:spPr>
                <a:xfrm>
                  <a:off x="6555375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AF6BF1FE-1C89-B16B-438A-E730A941811F}"/>
                    </a:ext>
                  </a:extLst>
                </p:cNvPr>
                <p:cNvSpPr/>
                <p:nvPr/>
              </p:nvSpPr>
              <p:spPr>
                <a:xfrm>
                  <a:off x="6671852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69D48D84-EDF6-C39F-8A12-D9F5FEABAB52}"/>
                    </a:ext>
                  </a:extLst>
                </p:cNvPr>
                <p:cNvSpPr/>
                <p:nvPr/>
              </p:nvSpPr>
              <p:spPr>
                <a:xfrm>
                  <a:off x="6788329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30A33A7B-7859-421B-A81A-D4FE3C552B65}"/>
                    </a:ext>
                  </a:extLst>
                </p:cNvPr>
                <p:cNvSpPr/>
                <p:nvPr/>
              </p:nvSpPr>
              <p:spPr>
                <a:xfrm>
                  <a:off x="6904806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4981F1C-FC79-B995-E642-6470DA7F8535}"/>
                    </a:ext>
                  </a:extLst>
                </p:cNvPr>
                <p:cNvSpPr/>
                <p:nvPr/>
              </p:nvSpPr>
              <p:spPr>
                <a:xfrm>
                  <a:off x="7021283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29CB165A-8B94-6FE1-E2C3-DE4F998189E4}"/>
                    </a:ext>
                  </a:extLst>
                </p:cNvPr>
                <p:cNvSpPr/>
                <p:nvPr/>
              </p:nvSpPr>
              <p:spPr>
                <a:xfrm>
                  <a:off x="7137760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B66E693-FF9A-D9E3-074E-728A253F34FA}"/>
                    </a:ext>
                  </a:extLst>
                </p:cNvPr>
                <p:cNvSpPr/>
                <p:nvPr/>
              </p:nvSpPr>
              <p:spPr>
                <a:xfrm>
                  <a:off x="7254237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7A7B144-6FB6-F97E-2133-9CC15E1CEF1C}"/>
                    </a:ext>
                  </a:extLst>
                </p:cNvPr>
                <p:cNvSpPr/>
                <p:nvPr/>
              </p:nvSpPr>
              <p:spPr>
                <a:xfrm>
                  <a:off x="6438898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474A7B17-8FD5-393F-EAF8-85ADF95D1EE4}"/>
                    </a:ext>
                  </a:extLst>
                </p:cNvPr>
                <p:cNvSpPr/>
                <p:nvPr/>
              </p:nvSpPr>
              <p:spPr>
                <a:xfrm>
                  <a:off x="6555375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C39DF44-4D24-6040-181A-DBF703A2449D}"/>
                    </a:ext>
                  </a:extLst>
                </p:cNvPr>
                <p:cNvSpPr/>
                <p:nvPr/>
              </p:nvSpPr>
              <p:spPr>
                <a:xfrm>
                  <a:off x="6671852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C54279E-3DEF-ADA5-2DBB-3B5AF7710E27}"/>
                    </a:ext>
                  </a:extLst>
                </p:cNvPr>
                <p:cNvSpPr/>
                <p:nvPr/>
              </p:nvSpPr>
              <p:spPr>
                <a:xfrm>
                  <a:off x="6788329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77CB2627-FB3B-51E0-7F93-ECDC962C4562}"/>
                    </a:ext>
                  </a:extLst>
                </p:cNvPr>
                <p:cNvSpPr/>
                <p:nvPr/>
              </p:nvSpPr>
              <p:spPr>
                <a:xfrm>
                  <a:off x="6904806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42FE50DE-D18C-3049-E3A5-EBC1171D4C56}"/>
                    </a:ext>
                  </a:extLst>
                </p:cNvPr>
                <p:cNvSpPr/>
                <p:nvPr/>
              </p:nvSpPr>
              <p:spPr>
                <a:xfrm>
                  <a:off x="7021283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8DCC132B-BE3B-C8AB-9DB3-E2164A7D8F34}"/>
                    </a:ext>
                  </a:extLst>
                </p:cNvPr>
                <p:cNvSpPr/>
                <p:nvPr/>
              </p:nvSpPr>
              <p:spPr>
                <a:xfrm>
                  <a:off x="7137760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04A2CB36-3630-797B-2B94-9554C5A84AA5}"/>
                    </a:ext>
                  </a:extLst>
                </p:cNvPr>
                <p:cNvSpPr/>
                <p:nvPr/>
              </p:nvSpPr>
              <p:spPr>
                <a:xfrm>
                  <a:off x="7254237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F9638196-49E7-604C-4F8D-EEB903FC07F6}"/>
                    </a:ext>
                  </a:extLst>
                </p:cNvPr>
                <p:cNvSpPr/>
                <p:nvPr/>
              </p:nvSpPr>
              <p:spPr>
                <a:xfrm>
                  <a:off x="6501201" y="4350533"/>
                  <a:ext cx="83343" cy="8095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CDE9EEA1-DB42-5DFA-19D5-49985304DC39}"/>
                    </a:ext>
                  </a:extLst>
                </p:cNvPr>
                <p:cNvSpPr/>
                <p:nvPr/>
              </p:nvSpPr>
              <p:spPr>
                <a:xfrm>
                  <a:off x="7125446" y="4350532"/>
                  <a:ext cx="83343" cy="8095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2FBD6DA-725D-B950-70B7-D73F278AB0A9}"/>
                    </a:ext>
                  </a:extLst>
                </p:cNvPr>
                <p:cNvSpPr/>
                <p:nvPr/>
              </p:nvSpPr>
              <p:spPr>
                <a:xfrm>
                  <a:off x="7676311" y="4221945"/>
                  <a:ext cx="617579" cy="34528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16A2B4AD-9FEF-113F-3152-A870B3238B24}"/>
                    </a:ext>
                  </a:extLst>
                </p:cNvPr>
                <p:cNvSpPr txBox="1"/>
                <p:nvPr/>
              </p:nvSpPr>
              <p:spPr>
                <a:xfrm>
                  <a:off x="6363654" y="3702426"/>
                  <a:ext cx="1044999" cy="1642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bs-Latn-BA" sz="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0    1    2    3    4    5    6    7</a:t>
                  </a:r>
                  <a:endParaRPr lang="en-US" sz="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6728632C-50AF-34BF-E7A3-67941BD3FC02}"/>
                    </a:ext>
                  </a:extLst>
                </p:cNvPr>
                <p:cNvSpPr txBox="1"/>
                <p:nvPr/>
              </p:nvSpPr>
              <p:spPr>
                <a:xfrm>
                  <a:off x="6357506" y="4058365"/>
                  <a:ext cx="1044999" cy="1642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bs-Latn-BA" sz="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8    9   10  11  12  13  14  15</a:t>
                  </a:r>
                  <a:endParaRPr lang="en-US" sz="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64" name="Picture 63">
                  <a:extLst>
                    <a:ext uri="{FF2B5EF4-FFF2-40B4-BE49-F238E27FC236}">
                      <a16:creationId xmlns:a16="http://schemas.microsoft.com/office/drawing/2014/main" id="{438C997C-BF75-A45F-3DC0-06C03291F2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544419" y="3464741"/>
                  <a:ext cx="881361" cy="153888"/>
                </a:xfrm>
                <a:prstGeom prst="rect">
                  <a:avLst/>
                </a:prstGeom>
              </p:spPr>
            </p:pic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86067E41-627D-91F3-5E6C-0C05E4DFE7FA}"/>
                    </a:ext>
                  </a:extLst>
                </p:cNvPr>
                <p:cNvSpPr txBox="1"/>
                <p:nvPr/>
              </p:nvSpPr>
              <p:spPr>
                <a:xfrm>
                  <a:off x="7450564" y="3588719"/>
                  <a:ext cx="1078392" cy="276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bs-Latn-BA" sz="600" b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JUBERA</a:t>
                  </a:r>
                  <a:r>
                    <a:rPr lang="bs-Latn-BA" sz="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d.o.o. Sarajevo</a:t>
                  </a:r>
                </a:p>
                <a:p>
                  <a:pPr algn="ctr"/>
                  <a:r>
                    <a:rPr lang="bs-Latn-BA" sz="600" b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www.imedia.ba</a:t>
                  </a:r>
                  <a:endParaRPr lang="en-US" sz="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DA6B1B68-AC34-FB32-E12B-6224F58197D2}"/>
                    </a:ext>
                  </a:extLst>
                </p:cNvPr>
                <p:cNvSpPr txBox="1"/>
                <p:nvPr/>
              </p:nvSpPr>
              <p:spPr>
                <a:xfrm>
                  <a:off x="6060881" y="3435495"/>
                  <a:ext cx="1006124" cy="1916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bs-Latn-BA" sz="800" b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LUX</a:t>
                  </a:r>
                  <a:r>
                    <a:rPr lang="bs-Latn-BA" sz="8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  <a:r>
                    <a:rPr lang="bs-Latn-BA" sz="800" b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TH16</a:t>
                  </a:r>
                  <a:r>
                    <a:rPr lang="bs-Latn-BA" sz="8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-140824</a:t>
                  </a:r>
                  <a:endParaRPr lang="en-US" sz="8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9FA28D5-B2DE-D1D4-9A60-C49EB7861515}"/>
                  </a:ext>
                </a:extLst>
              </p:cNvPr>
              <p:cNvSpPr txBox="1"/>
              <p:nvPr/>
            </p:nvSpPr>
            <p:spPr>
              <a:xfrm>
                <a:off x="5165117" y="4584513"/>
                <a:ext cx="138483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bs-Latn-BA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SELECT</a:t>
                </a:r>
                <a:r>
                  <a:rPr lang="bs-Latn-BA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</a:t>
                </a:r>
                <a:r>
                  <a:rPr lang="bs-Latn-BA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SET</a:t>
                </a:r>
                <a:r>
                  <a:rPr lang="bs-Latn-BA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1000" dirty="0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1ADF6C2-8108-A06B-8A74-E0198A875317}"/>
                </a:ext>
              </a:extLst>
            </p:cNvPr>
            <p:cNvSpPr txBox="1"/>
            <p:nvPr/>
          </p:nvSpPr>
          <p:spPr>
            <a:xfrm>
              <a:off x="2358028" y="1752525"/>
              <a:ext cx="7708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ADDRESS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14A8462-7ACD-5492-99AD-6EF11C8F0D3D}"/>
                </a:ext>
              </a:extLst>
            </p:cNvPr>
            <p:cNvSpPr txBox="1"/>
            <p:nvPr/>
          </p:nvSpPr>
          <p:spPr>
            <a:xfrm>
              <a:off x="2280145" y="1632507"/>
              <a:ext cx="89690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A0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A1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A2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A3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A4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A5</a:t>
              </a:r>
              <a:endParaRPr lang="en-US" sz="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493B39A-FF78-1239-BB2C-B9089D86AC68}"/>
              </a:ext>
            </a:extLst>
          </p:cNvPr>
          <p:cNvGrpSpPr/>
          <p:nvPr/>
        </p:nvGrpSpPr>
        <p:grpSpPr>
          <a:xfrm>
            <a:off x="590550" y="322130"/>
            <a:ext cx="2705100" cy="1606550"/>
            <a:chOff x="590550" y="380999"/>
            <a:chExt cx="2705100" cy="1606550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DBFE95A-DE65-00F1-8418-5AC55A53D2CF}"/>
                </a:ext>
              </a:extLst>
            </p:cNvPr>
            <p:cNvGrpSpPr/>
            <p:nvPr/>
          </p:nvGrpSpPr>
          <p:grpSpPr>
            <a:xfrm>
              <a:off x="590550" y="380999"/>
              <a:ext cx="2705100" cy="1606550"/>
              <a:chOff x="4953000" y="3428999"/>
              <a:chExt cx="2705100" cy="1606550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981E3CDF-BC5F-5134-CCAD-D85EB63D88D3}"/>
                  </a:ext>
                </a:extLst>
              </p:cNvPr>
              <p:cNvGrpSpPr/>
              <p:nvPr/>
            </p:nvGrpSpPr>
            <p:grpSpPr>
              <a:xfrm>
                <a:off x="4953000" y="3428999"/>
                <a:ext cx="2705100" cy="1606550"/>
                <a:chOff x="6060881" y="3428991"/>
                <a:chExt cx="2468075" cy="1428746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4B65B1C2-A434-FAAE-5BB7-6A173D745F85}"/>
                    </a:ext>
                  </a:extLst>
                </p:cNvPr>
                <p:cNvSpPr/>
                <p:nvPr/>
              </p:nvSpPr>
              <p:spPr>
                <a:xfrm>
                  <a:off x="6095998" y="3428991"/>
                  <a:ext cx="2362199" cy="142874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9332EF2F-5500-C1C6-B902-216F04DD1FCC}"/>
                    </a:ext>
                  </a:extLst>
                </p:cNvPr>
                <p:cNvSpPr/>
                <p:nvPr/>
              </p:nvSpPr>
              <p:spPr>
                <a:xfrm>
                  <a:off x="6438898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A9D286BE-99DE-960F-E134-614EC430D0DE}"/>
                    </a:ext>
                  </a:extLst>
                </p:cNvPr>
                <p:cNvSpPr/>
                <p:nvPr/>
              </p:nvSpPr>
              <p:spPr>
                <a:xfrm>
                  <a:off x="6555375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C880CC97-E586-0EB6-0081-E576E976CC15}"/>
                    </a:ext>
                  </a:extLst>
                </p:cNvPr>
                <p:cNvSpPr/>
                <p:nvPr/>
              </p:nvSpPr>
              <p:spPr>
                <a:xfrm>
                  <a:off x="6671852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49FCFDA6-A2D4-51E7-C576-2D1F371CB129}"/>
                    </a:ext>
                  </a:extLst>
                </p:cNvPr>
                <p:cNvSpPr/>
                <p:nvPr/>
              </p:nvSpPr>
              <p:spPr>
                <a:xfrm>
                  <a:off x="6788329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9A0B885D-1D78-6CBE-D2E3-010229353A11}"/>
                    </a:ext>
                  </a:extLst>
                </p:cNvPr>
                <p:cNvSpPr/>
                <p:nvPr/>
              </p:nvSpPr>
              <p:spPr>
                <a:xfrm>
                  <a:off x="6904806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7EEED75D-CFC8-A0FF-9621-2F884BF2871F}"/>
                    </a:ext>
                  </a:extLst>
                </p:cNvPr>
                <p:cNvSpPr/>
                <p:nvPr/>
              </p:nvSpPr>
              <p:spPr>
                <a:xfrm>
                  <a:off x="7021283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DB202995-5FB4-C69B-51AF-6A514B0B4977}"/>
                    </a:ext>
                  </a:extLst>
                </p:cNvPr>
                <p:cNvSpPr/>
                <p:nvPr/>
              </p:nvSpPr>
              <p:spPr>
                <a:xfrm>
                  <a:off x="7137760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5376B2F8-6D9A-5F9C-AC85-F6A325363271}"/>
                    </a:ext>
                  </a:extLst>
                </p:cNvPr>
                <p:cNvSpPr/>
                <p:nvPr/>
              </p:nvSpPr>
              <p:spPr>
                <a:xfrm>
                  <a:off x="7254237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1B49CDF2-8502-BB95-11D7-F486999DA0D8}"/>
                    </a:ext>
                  </a:extLst>
                </p:cNvPr>
                <p:cNvSpPr/>
                <p:nvPr/>
              </p:nvSpPr>
              <p:spPr>
                <a:xfrm>
                  <a:off x="6438898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06D3698C-C97C-C205-4434-9BD5E7D53F55}"/>
                    </a:ext>
                  </a:extLst>
                </p:cNvPr>
                <p:cNvSpPr/>
                <p:nvPr/>
              </p:nvSpPr>
              <p:spPr>
                <a:xfrm>
                  <a:off x="6555375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062FFD77-0F5C-8BAF-777F-351FD62D3177}"/>
                    </a:ext>
                  </a:extLst>
                </p:cNvPr>
                <p:cNvSpPr/>
                <p:nvPr/>
              </p:nvSpPr>
              <p:spPr>
                <a:xfrm>
                  <a:off x="6671852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CA45E45C-5CED-DB64-E108-1A97E4B5A093}"/>
                    </a:ext>
                  </a:extLst>
                </p:cNvPr>
                <p:cNvSpPr/>
                <p:nvPr/>
              </p:nvSpPr>
              <p:spPr>
                <a:xfrm>
                  <a:off x="6788329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5D6E160E-222B-D6A4-9897-3C4F076F8099}"/>
                    </a:ext>
                  </a:extLst>
                </p:cNvPr>
                <p:cNvSpPr/>
                <p:nvPr/>
              </p:nvSpPr>
              <p:spPr>
                <a:xfrm>
                  <a:off x="6904806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0FC72433-FD4A-3FCA-0403-F6EC919A7A76}"/>
                    </a:ext>
                  </a:extLst>
                </p:cNvPr>
                <p:cNvSpPr/>
                <p:nvPr/>
              </p:nvSpPr>
              <p:spPr>
                <a:xfrm>
                  <a:off x="7021283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0636CB0D-8611-3225-2D85-F39DCF990D27}"/>
                    </a:ext>
                  </a:extLst>
                </p:cNvPr>
                <p:cNvSpPr/>
                <p:nvPr/>
              </p:nvSpPr>
              <p:spPr>
                <a:xfrm>
                  <a:off x="7137760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0E4CB773-47C4-0289-0CC7-FAB96CA55609}"/>
                    </a:ext>
                  </a:extLst>
                </p:cNvPr>
                <p:cNvSpPr/>
                <p:nvPr/>
              </p:nvSpPr>
              <p:spPr>
                <a:xfrm>
                  <a:off x="7254237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BF10625C-BEC2-9A26-5215-9BA0F2870CD3}"/>
                    </a:ext>
                  </a:extLst>
                </p:cNvPr>
                <p:cNvSpPr/>
                <p:nvPr/>
              </p:nvSpPr>
              <p:spPr>
                <a:xfrm>
                  <a:off x="6501201" y="4350533"/>
                  <a:ext cx="83343" cy="8095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3BA11658-0A99-2D35-D5D4-3C44F50A437B}"/>
                    </a:ext>
                  </a:extLst>
                </p:cNvPr>
                <p:cNvSpPr/>
                <p:nvPr/>
              </p:nvSpPr>
              <p:spPr>
                <a:xfrm>
                  <a:off x="7125446" y="4350532"/>
                  <a:ext cx="83343" cy="8095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C0F6549E-B976-739B-7A21-E32A29908A76}"/>
                    </a:ext>
                  </a:extLst>
                </p:cNvPr>
                <p:cNvSpPr/>
                <p:nvPr/>
              </p:nvSpPr>
              <p:spPr>
                <a:xfrm>
                  <a:off x="7676311" y="4221945"/>
                  <a:ext cx="617579" cy="34528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0E0CF8B-D6A0-5BF9-04A5-E3846DB4AC0D}"/>
                    </a:ext>
                  </a:extLst>
                </p:cNvPr>
                <p:cNvSpPr txBox="1"/>
                <p:nvPr/>
              </p:nvSpPr>
              <p:spPr>
                <a:xfrm>
                  <a:off x="6363654" y="3702426"/>
                  <a:ext cx="1044999" cy="1642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bs-Latn-BA" sz="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0    1    2    3    4    5    6    7</a:t>
                  </a:r>
                  <a:endParaRPr lang="en-US" sz="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FF14FDC7-B42E-B420-789A-2BF3027A446F}"/>
                    </a:ext>
                  </a:extLst>
                </p:cNvPr>
                <p:cNvSpPr txBox="1"/>
                <p:nvPr/>
              </p:nvSpPr>
              <p:spPr>
                <a:xfrm>
                  <a:off x="6357506" y="4058365"/>
                  <a:ext cx="1044999" cy="1642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bs-Latn-BA" sz="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8    9   10  11  12  13  14  15</a:t>
                  </a:r>
                  <a:endParaRPr lang="en-US" sz="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95" name="Picture 94">
                  <a:extLst>
                    <a:ext uri="{FF2B5EF4-FFF2-40B4-BE49-F238E27FC236}">
                      <a16:creationId xmlns:a16="http://schemas.microsoft.com/office/drawing/2014/main" id="{B4416B3A-E85F-22BA-38E5-AFB4E0D438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544419" y="3464741"/>
                  <a:ext cx="881361" cy="153888"/>
                </a:xfrm>
                <a:prstGeom prst="rect">
                  <a:avLst/>
                </a:prstGeom>
              </p:spPr>
            </p:pic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60405520-21DD-AB04-D5ED-0DA22C346B40}"/>
                    </a:ext>
                  </a:extLst>
                </p:cNvPr>
                <p:cNvSpPr txBox="1"/>
                <p:nvPr/>
              </p:nvSpPr>
              <p:spPr>
                <a:xfrm>
                  <a:off x="7450564" y="3588719"/>
                  <a:ext cx="1078392" cy="276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bs-Latn-BA" sz="600" b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JUBERA</a:t>
                  </a:r>
                  <a:r>
                    <a:rPr lang="bs-Latn-BA" sz="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d.o.o. Sarajevo</a:t>
                  </a:r>
                </a:p>
                <a:p>
                  <a:pPr algn="ctr"/>
                  <a:r>
                    <a:rPr lang="bs-Latn-BA" sz="600" b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www.imedia.ba</a:t>
                  </a:r>
                  <a:endParaRPr lang="en-US" sz="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AF976AB8-2581-FD9C-0B2A-B1CC180DDA2D}"/>
                    </a:ext>
                  </a:extLst>
                </p:cNvPr>
                <p:cNvSpPr txBox="1"/>
                <p:nvPr/>
              </p:nvSpPr>
              <p:spPr>
                <a:xfrm>
                  <a:off x="6060881" y="3435495"/>
                  <a:ext cx="1006124" cy="1916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bs-Latn-BA" sz="800" b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LUX</a:t>
                  </a:r>
                  <a:r>
                    <a:rPr lang="bs-Latn-BA" sz="8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  <a:r>
                    <a:rPr lang="bs-Latn-BA" sz="800" b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TH16</a:t>
                  </a:r>
                  <a:r>
                    <a:rPr lang="bs-Latn-BA" sz="8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-140824</a:t>
                  </a:r>
                  <a:endParaRPr lang="en-US" sz="8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725FA35-07A4-0DAC-0F16-D45FE51159E7}"/>
                  </a:ext>
                </a:extLst>
              </p:cNvPr>
              <p:cNvSpPr txBox="1"/>
              <p:nvPr/>
            </p:nvSpPr>
            <p:spPr>
              <a:xfrm>
                <a:off x="5165117" y="4584513"/>
                <a:ext cx="138483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bs-Latn-BA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SELECT</a:t>
                </a:r>
                <a:r>
                  <a:rPr lang="bs-Latn-BA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</a:t>
                </a:r>
                <a:r>
                  <a:rPr lang="bs-Latn-BA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SET</a:t>
                </a:r>
                <a:r>
                  <a:rPr lang="bs-Latn-BA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1000" dirty="0"/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70F46F7-BB8A-A6A5-43E7-5419F89CC74D}"/>
                </a:ext>
              </a:extLst>
            </p:cNvPr>
            <p:cNvSpPr txBox="1"/>
            <p:nvPr/>
          </p:nvSpPr>
          <p:spPr>
            <a:xfrm>
              <a:off x="2358028" y="1752525"/>
              <a:ext cx="7708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ADDRESS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DA1DBC3-A43F-044A-1786-FC2EE8D71F73}"/>
                </a:ext>
              </a:extLst>
            </p:cNvPr>
            <p:cNvSpPr txBox="1"/>
            <p:nvPr/>
          </p:nvSpPr>
          <p:spPr>
            <a:xfrm>
              <a:off x="2280145" y="1632507"/>
              <a:ext cx="89690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A0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A1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A2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A3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A4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A5</a:t>
              </a:r>
              <a:endParaRPr lang="en-US" sz="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863DF5E-ED43-A4CD-6962-C649365E8A8C}"/>
              </a:ext>
            </a:extLst>
          </p:cNvPr>
          <p:cNvGrpSpPr/>
          <p:nvPr/>
        </p:nvGrpSpPr>
        <p:grpSpPr>
          <a:xfrm>
            <a:off x="6000847" y="4823937"/>
            <a:ext cx="2705100" cy="1606550"/>
            <a:chOff x="590550" y="380999"/>
            <a:chExt cx="2705100" cy="1606550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7A47360-C7E7-8D35-A18E-E738A164F400}"/>
                </a:ext>
              </a:extLst>
            </p:cNvPr>
            <p:cNvGrpSpPr/>
            <p:nvPr/>
          </p:nvGrpSpPr>
          <p:grpSpPr>
            <a:xfrm>
              <a:off x="590550" y="380999"/>
              <a:ext cx="2705100" cy="1606550"/>
              <a:chOff x="4953000" y="3428999"/>
              <a:chExt cx="2705100" cy="1606550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3D97C47A-7EF7-268C-41E0-5FF350747D65}"/>
                  </a:ext>
                </a:extLst>
              </p:cNvPr>
              <p:cNvGrpSpPr/>
              <p:nvPr/>
            </p:nvGrpSpPr>
            <p:grpSpPr>
              <a:xfrm>
                <a:off x="4953000" y="3428999"/>
                <a:ext cx="2705100" cy="1606550"/>
                <a:chOff x="6060881" y="3428991"/>
                <a:chExt cx="2468075" cy="1428746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872EA25C-99AD-6DD4-7BD0-E96BFA241F4F}"/>
                    </a:ext>
                  </a:extLst>
                </p:cNvPr>
                <p:cNvSpPr/>
                <p:nvPr/>
              </p:nvSpPr>
              <p:spPr>
                <a:xfrm>
                  <a:off x="6095998" y="3428991"/>
                  <a:ext cx="2362199" cy="142874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EF74C057-40F5-A0F3-5DBD-1519384E2DF9}"/>
                    </a:ext>
                  </a:extLst>
                </p:cNvPr>
                <p:cNvSpPr/>
                <p:nvPr/>
              </p:nvSpPr>
              <p:spPr>
                <a:xfrm>
                  <a:off x="6438898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6AC8537D-3311-D25E-D2D4-ED99BEDB0C9E}"/>
                    </a:ext>
                  </a:extLst>
                </p:cNvPr>
                <p:cNvSpPr/>
                <p:nvPr/>
              </p:nvSpPr>
              <p:spPr>
                <a:xfrm>
                  <a:off x="6555375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5A143526-5E87-B880-A6EF-F797DFB412A8}"/>
                    </a:ext>
                  </a:extLst>
                </p:cNvPr>
                <p:cNvSpPr/>
                <p:nvPr/>
              </p:nvSpPr>
              <p:spPr>
                <a:xfrm>
                  <a:off x="6671852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E92AF935-4EF0-34FF-8B09-1B03BB00453C}"/>
                    </a:ext>
                  </a:extLst>
                </p:cNvPr>
                <p:cNvSpPr/>
                <p:nvPr/>
              </p:nvSpPr>
              <p:spPr>
                <a:xfrm>
                  <a:off x="6788329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07D65D23-DCE6-1592-4992-3D1748654C7D}"/>
                    </a:ext>
                  </a:extLst>
                </p:cNvPr>
                <p:cNvSpPr/>
                <p:nvPr/>
              </p:nvSpPr>
              <p:spPr>
                <a:xfrm>
                  <a:off x="6904806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B3AC75FF-A0ED-974B-0A62-AD565F2CAF06}"/>
                    </a:ext>
                  </a:extLst>
                </p:cNvPr>
                <p:cNvSpPr/>
                <p:nvPr/>
              </p:nvSpPr>
              <p:spPr>
                <a:xfrm>
                  <a:off x="7021283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865272E8-027E-F3C6-45A0-1053B3C064A8}"/>
                    </a:ext>
                  </a:extLst>
                </p:cNvPr>
                <p:cNvSpPr/>
                <p:nvPr/>
              </p:nvSpPr>
              <p:spPr>
                <a:xfrm>
                  <a:off x="7137760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03FC611D-30E4-A9FA-94B4-E2EF5B61A7A7}"/>
                    </a:ext>
                  </a:extLst>
                </p:cNvPr>
                <p:cNvSpPr/>
                <p:nvPr/>
              </p:nvSpPr>
              <p:spPr>
                <a:xfrm>
                  <a:off x="7254237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75F7AAC2-41BD-D9F8-8C18-ED380DDE1CF9}"/>
                    </a:ext>
                  </a:extLst>
                </p:cNvPr>
                <p:cNvSpPr/>
                <p:nvPr/>
              </p:nvSpPr>
              <p:spPr>
                <a:xfrm>
                  <a:off x="6438898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5357C6C6-DDE0-C5D2-E92C-00E88C04D198}"/>
                    </a:ext>
                  </a:extLst>
                </p:cNvPr>
                <p:cNvSpPr/>
                <p:nvPr/>
              </p:nvSpPr>
              <p:spPr>
                <a:xfrm>
                  <a:off x="6555375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2DAA8610-1795-2649-44D4-F7FFA7B7EA27}"/>
                    </a:ext>
                  </a:extLst>
                </p:cNvPr>
                <p:cNvSpPr/>
                <p:nvPr/>
              </p:nvSpPr>
              <p:spPr>
                <a:xfrm>
                  <a:off x="6671852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5F061A22-5CA9-8667-CFD0-0B4205DAD808}"/>
                    </a:ext>
                  </a:extLst>
                </p:cNvPr>
                <p:cNvSpPr/>
                <p:nvPr/>
              </p:nvSpPr>
              <p:spPr>
                <a:xfrm>
                  <a:off x="6788329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B47ACAE3-B6FB-4D50-6AA5-D1A6D81DA48A}"/>
                    </a:ext>
                  </a:extLst>
                </p:cNvPr>
                <p:cNvSpPr/>
                <p:nvPr/>
              </p:nvSpPr>
              <p:spPr>
                <a:xfrm>
                  <a:off x="6904806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CA515908-A0DE-4BA0-36F9-B11DC3642E65}"/>
                    </a:ext>
                  </a:extLst>
                </p:cNvPr>
                <p:cNvSpPr/>
                <p:nvPr/>
              </p:nvSpPr>
              <p:spPr>
                <a:xfrm>
                  <a:off x="7021283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22A7694B-AF51-5F4A-B868-DDC09DE5186D}"/>
                    </a:ext>
                  </a:extLst>
                </p:cNvPr>
                <p:cNvSpPr/>
                <p:nvPr/>
              </p:nvSpPr>
              <p:spPr>
                <a:xfrm>
                  <a:off x="7137760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3F45227B-E2BD-EE82-B028-FF26E908224C}"/>
                    </a:ext>
                  </a:extLst>
                </p:cNvPr>
                <p:cNvSpPr/>
                <p:nvPr/>
              </p:nvSpPr>
              <p:spPr>
                <a:xfrm>
                  <a:off x="7254237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08D37F11-A6F6-BAD2-96CE-F4824EEAFBE5}"/>
                    </a:ext>
                  </a:extLst>
                </p:cNvPr>
                <p:cNvSpPr/>
                <p:nvPr/>
              </p:nvSpPr>
              <p:spPr>
                <a:xfrm>
                  <a:off x="6501201" y="4350533"/>
                  <a:ext cx="83343" cy="8095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59111874-095D-1B9F-F6C2-164F6726F688}"/>
                    </a:ext>
                  </a:extLst>
                </p:cNvPr>
                <p:cNvSpPr/>
                <p:nvPr/>
              </p:nvSpPr>
              <p:spPr>
                <a:xfrm>
                  <a:off x="7125446" y="4350532"/>
                  <a:ext cx="83343" cy="8095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BA78792B-8DCA-7878-7A20-E46AE590903B}"/>
                    </a:ext>
                  </a:extLst>
                </p:cNvPr>
                <p:cNvSpPr/>
                <p:nvPr/>
              </p:nvSpPr>
              <p:spPr>
                <a:xfrm>
                  <a:off x="7676311" y="4221945"/>
                  <a:ext cx="617579" cy="34528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D394A379-34EF-9340-C920-AE154EE68573}"/>
                    </a:ext>
                  </a:extLst>
                </p:cNvPr>
                <p:cNvSpPr txBox="1"/>
                <p:nvPr/>
              </p:nvSpPr>
              <p:spPr>
                <a:xfrm>
                  <a:off x="6363654" y="3702426"/>
                  <a:ext cx="1044999" cy="1642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bs-Latn-BA" sz="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0    1    2    3    4    5    6    7</a:t>
                  </a:r>
                  <a:endParaRPr lang="en-US" sz="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E6A260E4-615D-D4F1-DF28-2F8102B353A5}"/>
                    </a:ext>
                  </a:extLst>
                </p:cNvPr>
                <p:cNvSpPr txBox="1"/>
                <p:nvPr/>
              </p:nvSpPr>
              <p:spPr>
                <a:xfrm>
                  <a:off x="6357506" y="4058365"/>
                  <a:ext cx="1044999" cy="1642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bs-Latn-BA" sz="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8    9   10  11  12  13  14  15</a:t>
                  </a:r>
                  <a:endParaRPr lang="en-US" sz="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54" name="Picture 153">
                  <a:extLst>
                    <a:ext uri="{FF2B5EF4-FFF2-40B4-BE49-F238E27FC236}">
                      <a16:creationId xmlns:a16="http://schemas.microsoft.com/office/drawing/2014/main" id="{7245483C-3EA2-1DDF-4ED3-C0B31750D1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544419" y="3464741"/>
                  <a:ext cx="881361" cy="153888"/>
                </a:xfrm>
                <a:prstGeom prst="rect">
                  <a:avLst/>
                </a:prstGeom>
              </p:spPr>
            </p:pic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28A3A441-60AC-CCEE-F5D5-EA43414EE3C6}"/>
                    </a:ext>
                  </a:extLst>
                </p:cNvPr>
                <p:cNvSpPr txBox="1"/>
                <p:nvPr/>
              </p:nvSpPr>
              <p:spPr>
                <a:xfrm>
                  <a:off x="7450564" y="3588719"/>
                  <a:ext cx="1078392" cy="276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bs-Latn-BA" sz="600" b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JUBERA</a:t>
                  </a:r>
                  <a:r>
                    <a:rPr lang="bs-Latn-BA" sz="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d.o.o. Sarajevo</a:t>
                  </a:r>
                </a:p>
                <a:p>
                  <a:pPr algn="ctr"/>
                  <a:r>
                    <a:rPr lang="bs-Latn-BA" sz="600" b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www.imedia.ba</a:t>
                  </a:r>
                  <a:endParaRPr lang="en-US" sz="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EE4A61D3-311D-1C9E-D85D-353EFDA730B8}"/>
                    </a:ext>
                  </a:extLst>
                </p:cNvPr>
                <p:cNvSpPr txBox="1"/>
                <p:nvPr/>
              </p:nvSpPr>
              <p:spPr>
                <a:xfrm>
                  <a:off x="6060881" y="3435495"/>
                  <a:ext cx="1006124" cy="1916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bs-Latn-BA" sz="800" b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LUX</a:t>
                  </a:r>
                  <a:r>
                    <a:rPr lang="bs-Latn-BA" sz="8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  <a:r>
                    <a:rPr lang="bs-Latn-BA" sz="800" b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TH16</a:t>
                  </a:r>
                  <a:r>
                    <a:rPr lang="bs-Latn-BA" sz="8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-140824</a:t>
                  </a:r>
                  <a:endParaRPr lang="en-US" sz="8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707B095-0B90-438A-FC58-6D0750077352}"/>
                  </a:ext>
                </a:extLst>
              </p:cNvPr>
              <p:cNvSpPr txBox="1"/>
              <p:nvPr/>
            </p:nvSpPr>
            <p:spPr>
              <a:xfrm>
                <a:off x="5165117" y="4584513"/>
                <a:ext cx="138483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bs-Latn-BA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SELECT</a:t>
                </a:r>
                <a:r>
                  <a:rPr lang="bs-Latn-BA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</a:t>
                </a:r>
                <a:r>
                  <a:rPr lang="bs-Latn-BA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SET</a:t>
                </a:r>
                <a:r>
                  <a:rPr lang="bs-Latn-BA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1000" dirty="0"/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9EAE7BD-42B9-14A7-22D9-98C7D94491AD}"/>
                </a:ext>
              </a:extLst>
            </p:cNvPr>
            <p:cNvSpPr txBox="1"/>
            <p:nvPr/>
          </p:nvSpPr>
          <p:spPr>
            <a:xfrm>
              <a:off x="2358028" y="1752525"/>
              <a:ext cx="7708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ADDRESS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EC1978F-071B-C9EB-3C91-3A36F60099F6}"/>
                </a:ext>
              </a:extLst>
            </p:cNvPr>
            <p:cNvSpPr txBox="1"/>
            <p:nvPr/>
          </p:nvSpPr>
          <p:spPr>
            <a:xfrm>
              <a:off x="2280145" y="1632507"/>
              <a:ext cx="89690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A0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A1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A2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A3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A4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A5</a:t>
              </a:r>
              <a:endParaRPr lang="en-US" sz="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2100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C23BAD7E-FF11-9CD3-8F47-A3B2398BE166}"/>
              </a:ext>
            </a:extLst>
          </p:cNvPr>
          <p:cNvGrpSpPr/>
          <p:nvPr/>
        </p:nvGrpSpPr>
        <p:grpSpPr>
          <a:xfrm>
            <a:off x="761779" y="394477"/>
            <a:ext cx="2705100" cy="1606550"/>
            <a:chOff x="577024" y="2089544"/>
            <a:chExt cx="2705100" cy="160655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75AC4A-4EB8-533A-682F-93C76E77FDF2}"/>
                </a:ext>
              </a:extLst>
            </p:cNvPr>
            <p:cNvSpPr/>
            <p:nvPr/>
          </p:nvSpPr>
          <p:spPr>
            <a:xfrm>
              <a:off x="615516" y="2089544"/>
              <a:ext cx="2589055" cy="1606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8C96FC-EB30-A45E-2C2A-E26B53B82EFE}"/>
                </a:ext>
              </a:extLst>
            </p:cNvPr>
            <p:cNvSpPr txBox="1"/>
            <p:nvPr/>
          </p:nvSpPr>
          <p:spPr>
            <a:xfrm>
              <a:off x="2280921" y="3394529"/>
              <a:ext cx="7708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ADDRESS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1B7AA1A-261B-4002-EF8A-422C487D5583}"/>
                </a:ext>
              </a:extLst>
            </p:cNvPr>
            <p:cNvSpPr txBox="1"/>
            <p:nvPr/>
          </p:nvSpPr>
          <p:spPr>
            <a:xfrm>
              <a:off x="1247964" y="2598831"/>
              <a:ext cx="1736025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740" b="1" dirty="0">
                  <a:latin typeface="Arial" panose="020B0604020202020204" pitchFamily="34" charset="0"/>
                  <a:cs typeface="Arial" panose="020B0604020202020204" pitchFamily="34" charset="0"/>
                </a:rPr>
                <a:t>0      1      2      3      4      5      6      7</a:t>
              </a:r>
              <a:endParaRPr lang="en-US" sz="74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3B4D94B-2D00-82A5-45BF-0D088565731D}"/>
                </a:ext>
              </a:extLst>
            </p:cNvPr>
            <p:cNvSpPr txBox="1"/>
            <p:nvPr/>
          </p:nvSpPr>
          <p:spPr>
            <a:xfrm>
              <a:off x="2203038" y="3274511"/>
              <a:ext cx="89690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A0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A1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A2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A3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A4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A5</a:t>
              </a:r>
              <a:endParaRPr lang="en-US" sz="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37CE3DB-F6B3-98C7-9ECC-2EE74F43D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3038" y="2129742"/>
              <a:ext cx="966003" cy="173039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7E6E806-33AF-F89E-F652-8CD49A0D77B7}"/>
                </a:ext>
              </a:extLst>
            </p:cNvPr>
            <p:cNvSpPr txBox="1"/>
            <p:nvPr/>
          </p:nvSpPr>
          <p:spPr>
            <a:xfrm>
              <a:off x="2100168" y="2269146"/>
              <a:ext cx="1181956" cy="311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JUBERA</a:t>
              </a:r>
              <a:r>
                <a:rPr lang="bs-Latn-BA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 d.o.o. Sarajevo</a:t>
              </a:r>
            </a:p>
            <a:p>
              <a:pPr algn="ctr"/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www.imedia.ba</a:t>
              </a:r>
              <a:endParaRPr 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78E1EC5-C5B6-9953-270B-C461579F15F4}"/>
                </a:ext>
              </a:extLst>
            </p:cNvPr>
            <p:cNvSpPr txBox="1"/>
            <p:nvPr/>
          </p:nvSpPr>
          <p:spPr>
            <a:xfrm>
              <a:off x="577024" y="2096846"/>
              <a:ext cx="11027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LUX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bs-Latn-BA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JL8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-120824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FB988FA-664F-3F85-6D44-4EF7DAD442FA}"/>
                </a:ext>
              </a:extLst>
            </p:cNvPr>
            <p:cNvSpPr txBox="1"/>
            <p:nvPr/>
          </p:nvSpPr>
          <p:spPr>
            <a:xfrm>
              <a:off x="651198" y="2693493"/>
              <a:ext cx="43855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SEL</a:t>
              </a:r>
              <a:r>
                <a:rPr lang="bs-Latn-BA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1000" dirty="0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8D12832-D456-1CB3-AF06-81C37CDE28BF}"/>
                </a:ext>
              </a:extLst>
            </p:cNvPr>
            <p:cNvGrpSpPr/>
            <p:nvPr/>
          </p:nvGrpSpPr>
          <p:grpSpPr>
            <a:xfrm>
              <a:off x="1047710" y="2470279"/>
              <a:ext cx="1910100" cy="829790"/>
              <a:chOff x="3860760" y="2581607"/>
              <a:chExt cx="1910100" cy="82979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5152AAA-E148-CC88-509A-131D7E1DC418}"/>
                  </a:ext>
                </a:extLst>
              </p:cNvPr>
              <p:cNvSpPr/>
              <p:nvPr/>
            </p:nvSpPr>
            <p:spPr>
              <a:xfrm>
                <a:off x="5118100" y="3023147"/>
                <a:ext cx="652760" cy="3882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524374E-C7F5-E6E4-A00C-136E91E30C82}"/>
                  </a:ext>
                </a:extLst>
              </p:cNvPr>
              <p:cNvSpPr/>
              <p:nvPr/>
            </p:nvSpPr>
            <p:spPr>
              <a:xfrm>
                <a:off x="3863141" y="2581607"/>
                <a:ext cx="91347" cy="910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66FF65E-E8A2-9C0B-A78D-253C3E7670D5}"/>
                  </a:ext>
                </a:extLst>
              </p:cNvPr>
              <p:cNvSpPr/>
              <p:nvPr/>
            </p:nvSpPr>
            <p:spPr>
              <a:xfrm>
                <a:off x="3860760" y="2858844"/>
                <a:ext cx="91347" cy="910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04844FA-12C2-AA87-1291-3A5A51B34D3D}"/>
                  </a:ext>
                </a:extLst>
              </p:cNvPr>
              <p:cNvSpPr/>
              <p:nvPr/>
            </p:nvSpPr>
            <p:spPr>
              <a:xfrm>
                <a:off x="3863141" y="3159723"/>
                <a:ext cx="91347" cy="910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81598DD3-16FE-1615-9FE9-0641736DE8D1}"/>
                  </a:ext>
                </a:extLst>
              </p:cNvPr>
              <p:cNvSpPr/>
              <p:nvPr/>
            </p:nvSpPr>
            <p:spPr>
              <a:xfrm>
                <a:off x="4145545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D95398BA-F603-C735-BF82-8D05BFBB057E}"/>
                  </a:ext>
                </a:extLst>
              </p:cNvPr>
              <p:cNvSpPr/>
              <p:nvPr/>
            </p:nvSpPr>
            <p:spPr>
              <a:xfrm>
                <a:off x="5589691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FD360279-E292-4C35-2B22-F950587ABB60}"/>
                  </a:ext>
                </a:extLst>
              </p:cNvPr>
              <p:cNvSpPr/>
              <p:nvPr/>
            </p:nvSpPr>
            <p:spPr>
              <a:xfrm>
                <a:off x="4351852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830A4EA-E260-5EF2-0A64-6E5226DB68E9}"/>
                  </a:ext>
                </a:extLst>
              </p:cNvPr>
              <p:cNvSpPr/>
              <p:nvPr/>
            </p:nvSpPr>
            <p:spPr>
              <a:xfrm>
                <a:off x="4558159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39A35FD8-68B6-A6DF-BA66-567A51746674}"/>
                  </a:ext>
                </a:extLst>
              </p:cNvPr>
              <p:cNvSpPr/>
              <p:nvPr/>
            </p:nvSpPr>
            <p:spPr>
              <a:xfrm>
                <a:off x="4764466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D7D58F4-CF0C-6C58-D543-1E659BF2ACC6}"/>
                  </a:ext>
                </a:extLst>
              </p:cNvPr>
              <p:cNvSpPr/>
              <p:nvPr/>
            </p:nvSpPr>
            <p:spPr>
              <a:xfrm>
                <a:off x="4970773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0828DC0-93CC-BB67-0F66-F6403B32A66B}"/>
                  </a:ext>
                </a:extLst>
              </p:cNvPr>
              <p:cNvSpPr/>
              <p:nvPr/>
            </p:nvSpPr>
            <p:spPr>
              <a:xfrm>
                <a:off x="5177080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FB9FE3CA-8E15-C1F9-B39B-DCAB8CD083B4}"/>
                  </a:ext>
                </a:extLst>
              </p:cNvPr>
              <p:cNvSpPr/>
              <p:nvPr/>
            </p:nvSpPr>
            <p:spPr>
              <a:xfrm>
                <a:off x="5383387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AF35AEB-BD00-5E2B-6FAA-5BD84C8FA286}"/>
                </a:ext>
              </a:extLst>
            </p:cNvPr>
            <p:cNvSpPr txBox="1"/>
            <p:nvPr/>
          </p:nvSpPr>
          <p:spPr>
            <a:xfrm>
              <a:off x="651198" y="2979534"/>
              <a:ext cx="58940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DN</a:t>
              </a:r>
              <a:endParaRPr lang="en-US" sz="10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702830B-8AF1-8DA7-9368-7B7FDBEEDD0F}"/>
                </a:ext>
              </a:extLst>
            </p:cNvPr>
            <p:cNvSpPr txBox="1"/>
            <p:nvPr/>
          </p:nvSpPr>
          <p:spPr>
            <a:xfrm>
              <a:off x="651198" y="2407452"/>
              <a:ext cx="37964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UP</a:t>
              </a:r>
              <a:endParaRPr lang="en-US" sz="1000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BF1DC89-F649-DFDA-016A-BAA23C305C8C}"/>
              </a:ext>
            </a:extLst>
          </p:cNvPr>
          <p:cNvGrpSpPr/>
          <p:nvPr/>
        </p:nvGrpSpPr>
        <p:grpSpPr>
          <a:xfrm>
            <a:off x="761779" y="2635146"/>
            <a:ext cx="2705100" cy="1606550"/>
            <a:chOff x="577024" y="2089544"/>
            <a:chExt cx="2705100" cy="160655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96EEF5-562B-83CA-3089-255FCF7DBB8A}"/>
                </a:ext>
              </a:extLst>
            </p:cNvPr>
            <p:cNvSpPr/>
            <p:nvPr/>
          </p:nvSpPr>
          <p:spPr>
            <a:xfrm>
              <a:off x="615516" y="2089544"/>
              <a:ext cx="2589055" cy="1606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E38F597-B8E2-B44F-9DA5-F3582551A9B4}"/>
                </a:ext>
              </a:extLst>
            </p:cNvPr>
            <p:cNvSpPr txBox="1"/>
            <p:nvPr/>
          </p:nvSpPr>
          <p:spPr>
            <a:xfrm>
              <a:off x="2280921" y="3394529"/>
              <a:ext cx="7708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ADDRESS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2713029-4169-1A7F-2250-BF31BD75A49C}"/>
                </a:ext>
              </a:extLst>
            </p:cNvPr>
            <p:cNvSpPr txBox="1"/>
            <p:nvPr/>
          </p:nvSpPr>
          <p:spPr>
            <a:xfrm>
              <a:off x="1247964" y="2598831"/>
              <a:ext cx="1736025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740" b="1" dirty="0">
                  <a:latin typeface="Arial" panose="020B0604020202020204" pitchFamily="34" charset="0"/>
                  <a:cs typeface="Arial" panose="020B0604020202020204" pitchFamily="34" charset="0"/>
                </a:rPr>
                <a:t>0      1      2      3      4      5      6      7</a:t>
              </a:r>
              <a:endParaRPr lang="en-US" sz="74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926190B-AB75-9C3F-C66D-6C950C28F549}"/>
                </a:ext>
              </a:extLst>
            </p:cNvPr>
            <p:cNvSpPr txBox="1"/>
            <p:nvPr/>
          </p:nvSpPr>
          <p:spPr>
            <a:xfrm>
              <a:off x="2203038" y="3274511"/>
              <a:ext cx="89690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A0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A1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A2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A3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A4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A5</a:t>
              </a:r>
              <a:endParaRPr lang="en-US" sz="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778BA3D2-47EE-A798-A9DC-72D223341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3038" y="2129742"/>
              <a:ext cx="966003" cy="173039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CB42EEF-5012-BCC0-2CE1-35F1939D0295}"/>
                </a:ext>
              </a:extLst>
            </p:cNvPr>
            <p:cNvSpPr txBox="1"/>
            <p:nvPr/>
          </p:nvSpPr>
          <p:spPr>
            <a:xfrm>
              <a:off x="2100168" y="2269146"/>
              <a:ext cx="1181956" cy="311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JUBERA</a:t>
              </a:r>
              <a:r>
                <a:rPr lang="bs-Latn-BA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 d.o.o. Sarajevo</a:t>
              </a:r>
            </a:p>
            <a:p>
              <a:pPr algn="ctr"/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www.imedia.ba</a:t>
              </a:r>
              <a:endParaRPr 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E12A405-E0C3-2E9E-84F5-45668786001A}"/>
                </a:ext>
              </a:extLst>
            </p:cNvPr>
            <p:cNvSpPr txBox="1"/>
            <p:nvPr/>
          </p:nvSpPr>
          <p:spPr>
            <a:xfrm>
              <a:off x="577024" y="2096846"/>
              <a:ext cx="11027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LUX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bs-Latn-BA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JL8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-120824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CDC4584-0892-9F27-EF54-782B760DB8AD}"/>
                </a:ext>
              </a:extLst>
            </p:cNvPr>
            <p:cNvSpPr txBox="1"/>
            <p:nvPr/>
          </p:nvSpPr>
          <p:spPr>
            <a:xfrm>
              <a:off x="651198" y="2693493"/>
              <a:ext cx="43855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SEL</a:t>
              </a:r>
              <a:r>
                <a:rPr lang="bs-Latn-BA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1000" dirty="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72F1D1B-BF13-1429-5DF4-C637E2295660}"/>
                </a:ext>
              </a:extLst>
            </p:cNvPr>
            <p:cNvGrpSpPr/>
            <p:nvPr/>
          </p:nvGrpSpPr>
          <p:grpSpPr>
            <a:xfrm>
              <a:off x="1047710" y="2470279"/>
              <a:ext cx="1910100" cy="829790"/>
              <a:chOff x="3860760" y="2581607"/>
              <a:chExt cx="1910100" cy="829790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97EB8BF-6BB7-FD66-1879-BE6993A0902D}"/>
                  </a:ext>
                </a:extLst>
              </p:cNvPr>
              <p:cNvSpPr/>
              <p:nvPr/>
            </p:nvSpPr>
            <p:spPr>
              <a:xfrm>
                <a:off x="5118100" y="3023147"/>
                <a:ext cx="652760" cy="3882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020B4C6A-80D8-2379-D86A-D4E2022CE0BF}"/>
                  </a:ext>
                </a:extLst>
              </p:cNvPr>
              <p:cNvSpPr/>
              <p:nvPr/>
            </p:nvSpPr>
            <p:spPr>
              <a:xfrm>
                <a:off x="3863141" y="2581607"/>
                <a:ext cx="91347" cy="910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097B7DC8-745D-0233-FCEA-3496A46D103A}"/>
                  </a:ext>
                </a:extLst>
              </p:cNvPr>
              <p:cNvSpPr/>
              <p:nvPr/>
            </p:nvSpPr>
            <p:spPr>
              <a:xfrm>
                <a:off x="3860760" y="2858844"/>
                <a:ext cx="91347" cy="910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B11F3A2F-A8B8-F8D8-5B71-AE7D0194196D}"/>
                  </a:ext>
                </a:extLst>
              </p:cNvPr>
              <p:cNvSpPr/>
              <p:nvPr/>
            </p:nvSpPr>
            <p:spPr>
              <a:xfrm>
                <a:off x="3863141" y="3159723"/>
                <a:ext cx="91347" cy="910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551A0412-C89A-8618-D7C3-098322E682FE}"/>
                  </a:ext>
                </a:extLst>
              </p:cNvPr>
              <p:cNvSpPr/>
              <p:nvPr/>
            </p:nvSpPr>
            <p:spPr>
              <a:xfrm>
                <a:off x="4145545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ACAD1F63-248D-5A5A-6745-345DB76B963E}"/>
                  </a:ext>
                </a:extLst>
              </p:cNvPr>
              <p:cNvSpPr/>
              <p:nvPr/>
            </p:nvSpPr>
            <p:spPr>
              <a:xfrm>
                <a:off x="5589691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AFB0868B-64B0-7F7D-B58F-267122FB53E9}"/>
                  </a:ext>
                </a:extLst>
              </p:cNvPr>
              <p:cNvSpPr/>
              <p:nvPr/>
            </p:nvSpPr>
            <p:spPr>
              <a:xfrm>
                <a:off x="4351852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233002B9-9816-2210-F69D-E697A4C2AEC8}"/>
                  </a:ext>
                </a:extLst>
              </p:cNvPr>
              <p:cNvSpPr/>
              <p:nvPr/>
            </p:nvSpPr>
            <p:spPr>
              <a:xfrm>
                <a:off x="4558159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DBA920D4-7FE5-B1DC-C05F-738C0BA864EE}"/>
                  </a:ext>
                </a:extLst>
              </p:cNvPr>
              <p:cNvSpPr/>
              <p:nvPr/>
            </p:nvSpPr>
            <p:spPr>
              <a:xfrm>
                <a:off x="4764466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8BBE5DBA-65C4-C452-6CA8-6DD3C9D9F715}"/>
                  </a:ext>
                </a:extLst>
              </p:cNvPr>
              <p:cNvSpPr/>
              <p:nvPr/>
            </p:nvSpPr>
            <p:spPr>
              <a:xfrm>
                <a:off x="4970773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25739328-E9B6-8EF6-6C02-CBA685B85D74}"/>
                  </a:ext>
                </a:extLst>
              </p:cNvPr>
              <p:cNvSpPr/>
              <p:nvPr/>
            </p:nvSpPr>
            <p:spPr>
              <a:xfrm>
                <a:off x="5177080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EF887070-5E00-9282-C9DD-E277952D94D0}"/>
                  </a:ext>
                </a:extLst>
              </p:cNvPr>
              <p:cNvSpPr/>
              <p:nvPr/>
            </p:nvSpPr>
            <p:spPr>
              <a:xfrm>
                <a:off x="5383387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8CAC89A-8671-A6C6-2A58-EDD4307D4097}"/>
                </a:ext>
              </a:extLst>
            </p:cNvPr>
            <p:cNvSpPr txBox="1"/>
            <p:nvPr/>
          </p:nvSpPr>
          <p:spPr>
            <a:xfrm>
              <a:off x="651198" y="2979534"/>
              <a:ext cx="58940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DN</a:t>
              </a:r>
              <a:endParaRPr lang="en-US" sz="1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D79BE61-91C8-FBE0-FC7E-B4972D05468D}"/>
                </a:ext>
              </a:extLst>
            </p:cNvPr>
            <p:cNvSpPr txBox="1"/>
            <p:nvPr/>
          </p:nvSpPr>
          <p:spPr>
            <a:xfrm>
              <a:off x="651198" y="2407452"/>
              <a:ext cx="37964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UP</a:t>
              </a:r>
              <a:endParaRPr lang="en-US" sz="1000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EAF8DCE-09A1-F99A-F7F6-2F3EC49CD895}"/>
              </a:ext>
            </a:extLst>
          </p:cNvPr>
          <p:cNvGrpSpPr/>
          <p:nvPr/>
        </p:nvGrpSpPr>
        <p:grpSpPr>
          <a:xfrm>
            <a:off x="761779" y="4875815"/>
            <a:ext cx="2705100" cy="1606550"/>
            <a:chOff x="577024" y="2089544"/>
            <a:chExt cx="2705100" cy="160655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8F1BD54-1903-1F2D-B91A-841E7631800C}"/>
                </a:ext>
              </a:extLst>
            </p:cNvPr>
            <p:cNvSpPr/>
            <p:nvPr/>
          </p:nvSpPr>
          <p:spPr>
            <a:xfrm>
              <a:off x="615516" y="2089544"/>
              <a:ext cx="2589055" cy="1606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EE7BD45-5891-58BD-8BD3-5397A4C46B83}"/>
                </a:ext>
              </a:extLst>
            </p:cNvPr>
            <p:cNvSpPr txBox="1"/>
            <p:nvPr/>
          </p:nvSpPr>
          <p:spPr>
            <a:xfrm>
              <a:off x="2280921" y="3394529"/>
              <a:ext cx="7708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ADDRESS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E538E26-0C00-1134-C5A3-246FA940B249}"/>
                </a:ext>
              </a:extLst>
            </p:cNvPr>
            <p:cNvSpPr txBox="1"/>
            <p:nvPr/>
          </p:nvSpPr>
          <p:spPr>
            <a:xfrm>
              <a:off x="1247964" y="2598831"/>
              <a:ext cx="1736025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740" b="1" dirty="0">
                  <a:latin typeface="Arial" panose="020B0604020202020204" pitchFamily="34" charset="0"/>
                  <a:cs typeface="Arial" panose="020B0604020202020204" pitchFamily="34" charset="0"/>
                </a:rPr>
                <a:t>0      1      2      3      4      5      6      7</a:t>
              </a:r>
              <a:endParaRPr lang="en-US" sz="74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1E63F01-3063-9113-3E09-9456D6296343}"/>
                </a:ext>
              </a:extLst>
            </p:cNvPr>
            <p:cNvSpPr txBox="1"/>
            <p:nvPr/>
          </p:nvSpPr>
          <p:spPr>
            <a:xfrm>
              <a:off x="2203038" y="3274511"/>
              <a:ext cx="89690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A0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A1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A2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A3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A4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A5</a:t>
              </a:r>
              <a:endParaRPr lang="en-US" sz="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ECB45345-6A01-B7AF-BDA1-938BA0E2F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3038" y="2129742"/>
              <a:ext cx="966003" cy="173039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B7DC20C-520C-4C2F-0B11-5E48D2A95AA4}"/>
                </a:ext>
              </a:extLst>
            </p:cNvPr>
            <p:cNvSpPr txBox="1"/>
            <p:nvPr/>
          </p:nvSpPr>
          <p:spPr>
            <a:xfrm>
              <a:off x="2100168" y="2269146"/>
              <a:ext cx="1181956" cy="311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JUBERA</a:t>
              </a:r>
              <a:r>
                <a:rPr lang="bs-Latn-BA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 d.o.o. Sarajevo</a:t>
              </a:r>
            </a:p>
            <a:p>
              <a:pPr algn="ctr"/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www.imedia.ba</a:t>
              </a:r>
              <a:endParaRPr 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690E078-E87A-5DC7-00B6-D0045D9F7744}"/>
                </a:ext>
              </a:extLst>
            </p:cNvPr>
            <p:cNvSpPr txBox="1"/>
            <p:nvPr/>
          </p:nvSpPr>
          <p:spPr>
            <a:xfrm>
              <a:off x="577024" y="2096846"/>
              <a:ext cx="11027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LUX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bs-Latn-BA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JL8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-120824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0F04CD1-3A7F-EF5B-44B0-330045AD6A6E}"/>
                </a:ext>
              </a:extLst>
            </p:cNvPr>
            <p:cNvSpPr txBox="1"/>
            <p:nvPr/>
          </p:nvSpPr>
          <p:spPr>
            <a:xfrm>
              <a:off x="651198" y="2693493"/>
              <a:ext cx="43855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SEL</a:t>
              </a:r>
              <a:r>
                <a:rPr lang="bs-Latn-BA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1000" dirty="0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B20927E9-5772-69FD-1544-3A82160A4E1C}"/>
                </a:ext>
              </a:extLst>
            </p:cNvPr>
            <p:cNvGrpSpPr/>
            <p:nvPr/>
          </p:nvGrpSpPr>
          <p:grpSpPr>
            <a:xfrm>
              <a:off x="1047710" y="2470279"/>
              <a:ext cx="1910100" cy="829790"/>
              <a:chOff x="3860760" y="2581607"/>
              <a:chExt cx="1910100" cy="829790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C8EFAD5-BC75-A3B0-4CCD-56B8C6F40166}"/>
                  </a:ext>
                </a:extLst>
              </p:cNvPr>
              <p:cNvSpPr/>
              <p:nvPr/>
            </p:nvSpPr>
            <p:spPr>
              <a:xfrm>
                <a:off x="5118100" y="3023147"/>
                <a:ext cx="652760" cy="3882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E6588A98-45B6-5769-4B3E-784B2AC1FD47}"/>
                  </a:ext>
                </a:extLst>
              </p:cNvPr>
              <p:cNvSpPr/>
              <p:nvPr/>
            </p:nvSpPr>
            <p:spPr>
              <a:xfrm>
                <a:off x="3863141" y="2581607"/>
                <a:ext cx="91347" cy="910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AE971FDA-7B7E-D0DF-0DF5-734BCD448CE8}"/>
                  </a:ext>
                </a:extLst>
              </p:cNvPr>
              <p:cNvSpPr/>
              <p:nvPr/>
            </p:nvSpPr>
            <p:spPr>
              <a:xfrm>
                <a:off x="3860760" y="2858844"/>
                <a:ext cx="91347" cy="910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5F1F6508-E125-D6FC-5CE0-D7ACEE773C1B}"/>
                  </a:ext>
                </a:extLst>
              </p:cNvPr>
              <p:cNvSpPr/>
              <p:nvPr/>
            </p:nvSpPr>
            <p:spPr>
              <a:xfrm>
                <a:off x="3863141" y="3159723"/>
                <a:ext cx="91347" cy="910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C166A705-D3B2-E889-CAAB-C055C54C5141}"/>
                  </a:ext>
                </a:extLst>
              </p:cNvPr>
              <p:cNvSpPr/>
              <p:nvPr/>
            </p:nvSpPr>
            <p:spPr>
              <a:xfrm>
                <a:off x="4145545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AB050D15-FE06-AE4A-983D-B5C3A19721DE}"/>
                  </a:ext>
                </a:extLst>
              </p:cNvPr>
              <p:cNvSpPr/>
              <p:nvPr/>
            </p:nvSpPr>
            <p:spPr>
              <a:xfrm>
                <a:off x="5589691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C814E4E3-B2E4-1A0C-872B-02BBC547300C}"/>
                  </a:ext>
                </a:extLst>
              </p:cNvPr>
              <p:cNvSpPr/>
              <p:nvPr/>
            </p:nvSpPr>
            <p:spPr>
              <a:xfrm>
                <a:off x="4351852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70602D3C-06FF-33B2-42A3-173A48133D32}"/>
                  </a:ext>
                </a:extLst>
              </p:cNvPr>
              <p:cNvSpPr/>
              <p:nvPr/>
            </p:nvSpPr>
            <p:spPr>
              <a:xfrm>
                <a:off x="4558159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4CA66070-6421-98E9-8464-D3C76996A1BC}"/>
                  </a:ext>
                </a:extLst>
              </p:cNvPr>
              <p:cNvSpPr/>
              <p:nvPr/>
            </p:nvSpPr>
            <p:spPr>
              <a:xfrm>
                <a:off x="4764466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D1CBDBCA-5BA7-E7FD-0BCB-03504D08E2B8}"/>
                  </a:ext>
                </a:extLst>
              </p:cNvPr>
              <p:cNvSpPr/>
              <p:nvPr/>
            </p:nvSpPr>
            <p:spPr>
              <a:xfrm>
                <a:off x="4970773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CCBE8721-ED11-C2AB-3D5F-7650530A7BE4}"/>
                  </a:ext>
                </a:extLst>
              </p:cNvPr>
              <p:cNvSpPr/>
              <p:nvPr/>
            </p:nvSpPr>
            <p:spPr>
              <a:xfrm>
                <a:off x="5177080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20F773F3-C91E-2F2E-E470-68858FEBFB94}"/>
                  </a:ext>
                </a:extLst>
              </p:cNvPr>
              <p:cNvSpPr/>
              <p:nvPr/>
            </p:nvSpPr>
            <p:spPr>
              <a:xfrm>
                <a:off x="5383387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1260F63-04D3-5506-5655-AAFD1F04F65C}"/>
                </a:ext>
              </a:extLst>
            </p:cNvPr>
            <p:cNvSpPr txBox="1"/>
            <p:nvPr/>
          </p:nvSpPr>
          <p:spPr>
            <a:xfrm>
              <a:off x="651198" y="2979534"/>
              <a:ext cx="58940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DN</a:t>
              </a:r>
              <a:endParaRPr lang="en-US" sz="10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1972423-FB6C-6203-7E9D-E5F9EB75F1C9}"/>
                </a:ext>
              </a:extLst>
            </p:cNvPr>
            <p:cNvSpPr txBox="1"/>
            <p:nvPr/>
          </p:nvSpPr>
          <p:spPr>
            <a:xfrm>
              <a:off x="651198" y="2407452"/>
              <a:ext cx="37964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UP</a:t>
              </a:r>
              <a:endParaRPr lang="en-US" sz="1000" dirty="0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8824C65-3D6F-2D17-852F-4F57AFFE7DF2}"/>
              </a:ext>
            </a:extLst>
          </p:cNvPr>
          <p:cNvGrpSpPr/>
          <p:nvPr/>
        </p:nvGrpSpPr>
        <p:grpSpPr>
          <a:xfrm>
            <a:off x="3660869" y="404553"/>
            <a:ext cx="2705100" cy="1606550"/>
            <a:chOff x="577024" y="2089544"/>
            <a:chExt cx="2705100" cy="1606550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22BB002-014C-39A9-60C6-5F90FF5DD6D9}"/>
                </a:ext>
              </a:extLst>
            </p:cNvPr>
            <p:cNvSpPr/>
            <p:nvPr/>
          </p:nvSpPr>
          <p:spPr>
            <a:xfrm>
              <a:off x="615516" y="2089544"/>
              <a:ext cx="2589055" cy="1606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EAFEEDE-4ACF-1F4D-D9E2-F725D4BCDE0A}"/>
                </a:ext>
              </a:extLst>
            </p:cNvPr>
            <p:cNvSpPr txBox="1"/>
            <p:nvPr/>
          </p:nvSpPr>
          <p:spPr>
            <a:xfrm>
              <a:off x="2280921" y="3394529"/>
              <a:ext cx="7708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ADDRESS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8050416-342E-10CC-5E19-D65E68FC41F7}"/>
                </a:ext>
              </a:extLst>
            </p:cNvPr>
            <p:cNvSpPr txBox="1"/>
            <p:nvPr/>
          </p:nvSpPr>
          <p:spPr>
            <a:xfrm>
              <a:off x="1247964" y="2598831"/>
              <a:ext cx="1736025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740" b="1" dirty="0">
                  <a:latin typeface="Arial" panose="020B0604020202020204" pitchFamily="34" charset="0"/>
                  <a:cs typeface="Arial" panose="020B0604020202020204" pitchFamily="34" charset="0"/>
                </a:rPr>
                <a:t>0      1      2      3      4      5      6      7</a:t>
              </a:r>
              <a:endParaRPr lang="en-US" sz="74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D09FD9F-B0CD-67A2-3287-E23CE26DF0E2}"/>
                </a:ext>
              </a:extLst>
            </p:cNvPr>
            <p:cNvSpPr txBox="1"/>
            <p:nvPr/>
          </p:nvSpPr>
          <p:spPr>
            <a:xfrm>
              <a:off x="2203038" y="3274511"/>
              <a:ext cx="89690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A0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A1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A2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A3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A4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A5</a:t>
              </a:r>
              <a:endParaRPr lang="en-US" sz="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C71C79ED-65A0-ED0E-F7AE-F06159BE9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3038" y="2129742"/>
              <a:ext cx="966003" cy="173039"/>
            </a:xfrm>
            <a:prstGeom prst="rect">
              <a:avLst/>
            </a:prstGeom>
          </p:spPr>
        </p:pic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7A3239B-FD5F-06E5-B0F3-CF532B7841F2}"/>
                </a:ext>
              </a:extLst>
            </p:cNvPr>
            <p:cNvSpPr txBox="1"/>
            <p:nvPr/>
          </p:nvSpPr>
          <p:spPr>
            <a:xfrm>
              <a:off x="2100168" y="2269146"/>
              <a:ext cx="1181956" cy="311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JUBERA</a:t>
              </a:r>
              <a:r>
                <a:rPr lang="bs-Latn-BA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 d.o.o. Sarajevo</a:t>
              </a:r>
            </a:p>
            <a:p>
              <a:pPr algn="ctr"/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www.imedia.ba</a:t>
              </a:r>
              <a:endParaRPr 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DCD63EA-3645-60B5-023B-46033F45D48C}"/>
                </a:ext>
              </a:extLst>
            </p:cNvPr>
            <p:cNvSpPr txBox="1"/>
            <p:nvPr/>
          </p:nvSpPr>
          <p:spPr>
            <a:xfrm>
              <a:off x="577024" y="2096846"/>
              <a:ext cx="11027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LUX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bs-Latn-BA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JL8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-120824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622B357-B29B-65B9-7341-B6D4323044CF}"/>
                </a:ext>
              </a:extLst>
            </p:cNvPr>
            <p:cNvSpPr txBox="1"/>
            <p:nvPr/>
          </p:nvSpPr>
          <p:spPr>
            <a:xfrm>
              <a:off x="651198" y="2693493"/>
              <a:ext cx="43855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SEL</a:t>
              </a:r>
              <a:r>
                <a:rPr lang="bs-Latn-BA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1000" dirty="0"/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8CE7EAFC-4A7D-ED30-AA84-DFE122027D39}"/>
                </a:ext>
              </a:extLst>
            </p:cNvPr>
            <p:cNvGrpSpPr/>
            <p:nvPr/>
          </p:nvGrpSpPr>
          <p:grpSpPr>
            <a:xfrm>
              <a:off x="1047710" y="2470279"/>
              <a:ext cx="1910100" cy="829790"/>
              <a:chOff x="3860760" y="2581607"/>
              <a:chExt cx="1910100" cy="829790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F98B6E7C-9737-EB06-35CD-4CC15397BE60}"/>
                  </a:ext>
                </a:extLst>
              </p:cNvPr>
              <p:cNvSpPr/>
              <p:nvPr/>
            </p:nvSpPr>
            <p:spPr>
              <a:xfrm>
                <a:off x="5118100" y="3023147"/>
                <a:ext cx="652760" cy="3882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EBF77336-9904-5F39-5E71-AAE81E1B14E8}"/>
                  </a:ext>
                </a:extLst>
              </p:cNvPr>
              <p:cNvSpPr/>
              <p:nvPr/>
            </p:nvSpPr>
            <p:spPr>
              <a:xfrm>
                <a:off x="3863141" y="2581607"/>
                <a:ext cx="91347" cy="910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241EF3AA-C029-8597-2F5E-064FD5B57B9C}"/>
                  </a:ext>
                </a:extLst>
              </p:cNvPr>
              <p:cNvSpPr/>
              <p:nvPr/>
            </p:nvSpPr>
            <p:spPr>
              <a:xfrm>
                <a:off x="3860760" y="2858844"/>
                <a:ext cx="91347" cy="910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AB8216CB-8EF3-1F1C-7ECE-CBB391485BF2}"/>
                  </a:ext>
                </a:extLst>
              </p:cNvPr>
              <p:cNvSpPr/>
              <p:nvPr/>
            </p:nvSpPr>
            <p:spPr>
              <a:xfrm>
                <a:off x="3863141" y="3159723"/>
                <a:ext cx="91347" cy="910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1B3179B8-A2EA-7C21-DB28-FBDF7A0DF1B5}"/>
                  </a:ext>
                </a:extLst>
              </p:cNvPr>
              <p:cNvSpPr/>
              <p:nvPr/>
            </p:nvSpPr>
            <p:spPr>
              <a:xfrm>
                <a:off x="4145545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B2430C2B-584B-F369-E928-C1CD8EBCA947}"/>
                  </a:ext>
                </a:extLst>
              </p:cNvPr>
              <p:cNvSpPr/>
              <p:nvPr/>
            </p:nvSpPr>
            <p:spPr>
              <a:xfrm>
                <a:off x="5589691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66433F20-0104-208E-8B0B-7D9AE2BD5676}"/>
                  </a:ext>
                </a:extLst>
              </p:cNvPr>
              <p:cNvSpPr/>
              <p:nvPr/>
            </p:nvSpPr>
            <p:spPr>
              <a:xfrm>
                <a:off x="4351852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BC375BFD-B294-4D6B-FE71-3D7BA634A7EA}"/>
                  </a:ext>
                </a:extLst>
              </p:cNvPr>
              <p:cNvSpPr/>
              <p:nvPr/>
            </p:nvSpPr>
            <p:spPr>
              <a:xfrm>
                <a:off x="4558159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E8E5C568-9366-EC1C-6F8C-01F7CD7C1AF6}"/>
                  </a:ext>
                </a:extLst>
              </p:cNvPr>
              <p:cNvSpPr/>
              <p:nvPr/>
            </p:nvSpPr>
            <p:spPr>
              <a:xfrm>
                <a:off x="4764466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FF378062-A250-A954-4F97-9A20151BF5F2}"/>
                  </a:ext>
                </a:extLst>
              </p:cNvPr>
              <p:cNvSpPr/>
              <p:nvPr/>
            </p:nvSpPr>
            <p:spPr>
              <a:xfrm>
                <a:off x="4970773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649F52EA-4A90-C9C2-E593-A958A03D7905}"/>
                  </a:ext>
                </a:extLst>
              </p:cNvPr>
              <p:cNvSpPr/>
              <p:nvPr/>
            </p:nvSpPr>
            <p:spPr>
              <a:xfrm>
                <a:off x="5177080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838161-0A1B-5059-9795-6970F25A6AA7}"/>
                  </a:ext>
                </a:extLst>
              </p:cNvPr>
              <p:cNvSpPr/>
              <p:nvPr/>
            </p:nvSpPr>
            <p:spPr>
              <a:xfrm>
                <a:off x="5383387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2A25FAF-379E-D935-1386-3422F47A0781}"/>
                </a:ext>
              </a:extLst>
            </p:cNvPr>
            <p:cNvSpPr txBox="1"/>
            <p:nvPr/>
          </p:nvSpPr>
          <p:spPr>
            <a:xfrm>
              <a:off x="651198" y="2979534"/>
              <a:ext cx="58940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DN</a:t>
              </a:r>
              <a:endParaRPr lang="en-US" sz="10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0A64DA6-A576-3CA1-5D59-037DCCAF3831}"/>
                </a:ext>
              </a:extLst>
            </p:cNvPr>
            <p:cNvSpPr txBox="1"/>
            <p:nvPr/>
          </p:nvSpPr>
          <p:spPr>
            <a:xfrm>
              <a:off x="651198" y="2407452"/>
              <a:ext cx="37964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UP</a:t>
              </a:r>
              <a:endParaRPr lang="en-US" sz="1000" dirty="0"/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E0AEC59C-8943-3AD2-CD49-CFEA99587243}"/>
              </a:ext>
            </a:extLst>
          </p:cNvPr>
          <p:cNvGrpSpPr/>
          <p:nvPr/>
        </p:nvGrpSpPr>
        <p:grpSpPr>
          <a:xfrm>
            <a:off x="3660869" y="2113993"/>
            <a:ext cx="2697162" cy="2139454"/>
            <a:chOff x="3677201" y="2364556"/>
            <a:chExt cx="2697162" cy="2139454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87B8FCA9-F8A2-695B-7861-B7C9C2056D92}"/>
                </a:ext>
              </a:extLst>
            </p:cNvPr>
            <p:cNvSpPr/>
            <p:nvPr/>
          </p:nvSpPr>
          <p:spPr>
            <a:xfrm>
              <a:off x="3747749" y="3208637"/>
              <a:ext cx="2520950" cy="165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281677E3-0C79-320E-F9B8-6178B65DBB20}"/>
                </a:ext>
              </a:extLst>
            </p:cNvPr>
            <p:cNvSpPr txBox="1"/>
            <p:nvPr/>
          </p:nvSpPr>
          <p:spPr>
            <a:xfrm>
              <a:off x="3680522" y="3183465"/>
              <a:ext cx="2649538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3DN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3UP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2DN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2UP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1DN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1UP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0DN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0UP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L1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12V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19E52955-17C0-160D-69BB-45C1DEB3F7EB}"/>
                </a:ext>
              </a:extLst>
            </p:cNvPr>
            <p:cNvSpPr/>
            <p:nvPr/>
          </p:nvSpPr>
          <p:spPr>
            <a:xfrm>
              <a:off x="3747749" y="3522962"/>
              <a:ext cx="2520950" cy="165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771E99E6-7608-585A-934A-7E530C6DCD23}"/>
                </a:ext>
              </a:extLst>
            </p:cNvPr>
            <p:cNvGrpSpPr/>
            <p:nvPr/>
          </p:nvGrpSpPr>
          <p:grpSpPr>
            <a:xfrm>
              <a:off x="3680522" y="2364556"/>
              <a:ext cx="2693841" cy="754713"/>
              <a:chOff x="4888058" y="4185729"/>
              <a:chExt cx="2693841" cy="754713"/>
            </a:xfrm>
          </p:grpSpPr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64C5E504-4A79-7904-9576-9513F326FA38}"/>
                  </a:ext>
                </a:extLst>
              </p:cNvPr>
              <p:cNvSpPr/>
              <p:nvPr/>
            </p:nvSpPr>
            <p:spPr>
              <a:xfrm>
                <a:off x="4953001" y="4211242"/>
                <a:ext cx="2520950" cy="7175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B57981F8-5D3D-4359-1365-D6CE8B922E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6984" y="4377244"/>
                <a:ext cx="0" cy="39001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F7F9CA9B-E914-405D-2671-D6131FAB68CA}"/>
                  </a:ext>
                </a:extLst>
              </p:cNvPr>
              <p:cNvCxnSpPr/>
              <p:nvPr/>
            </p:nvCxnSpPr>
            <p:spPr>
              <a:xfrm flipH="1">
                <a:off x="5037884" y="4377244"/>
                <a:ext cx="169545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F26BF2B7-4C5B-BB8D-A433-89E6AB1C5F47}"/>
                  </a:ext>
                </a:extLst>
              </p:cNvPr>
              <p:cNvGrpSpPr/>
              <p:nvPr/>
            </p:nvGrpSpPr>
            <p:grpSpPr>
              <a:xfrm>
                <a:off x="4983618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287" name="Straight Connector 286">
                  <a:extLst>
                    <a:ext uri="{FF2B5EF4-FFF2-40B4-BE49-F238E27FC236}">
                      <a16:creationId xmlns:a16="http://schemas.microsoft.com/office/drawing/2014/main" id="{E13B9C28-EC9E-C875-C483-698D55C73B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88" name="Group 287">
                  <a:extLst>
                    <a:ext uri="{FF2B5EF4-FFF2-40B4-BE49-F238E27FC236}">
                      <a16:creationId xmlns:a16="http://schemas.microsoft.com/office/drawing/2014/main" id="{87C798BD-18B4-9ADA-3FFB-89B2956932D6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290" name="Isosceles Triangle 289">
                    <a:extLst>
                      <a:ext uri="{FF2B5EF4-FFF2-40B4-BE49-F238E27FC236}">
                        <a16:creationId xmlns:a16="http://schemas.microsoft.com/office/drawing/2014/main" id="{FE908FE6-9A13-BEA4-C092-196D33E16ADE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1" name="Isosceles Triangle 290">
                    <a:extLst>
                      <a:ext uri="{FF2B5EF4-FFF2-40B4-BE49-F238E27FC236}">
                        <a16:creationId xmlns:a16="http://schemas.microsoft.com/office/drawing/2014/main" id="{332BF48C-4EEE-B0C0-6DC9-CD7B6E41F8B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2" name="Straight Connector 291">
                    <a:extLst>
                      <a:ext uri="{FF2B5EF4-FFF2-40B4-BE49-F238E27FC236}">
                        <a16:creationId xmlns:a16="http://schemas.microsoft.com/office/drawing/2014/main" id="{DD73A75F-B3FF-AAB4-0075-9DF47EB661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Straight Connector 292">
                    <a:extLst>
                      <a:ext uri="{FF2B5EF4-FFF2-40B4-BE49-F238E27FC236}">
                        <a16:creationId xmlns:a16="http://schemas.microsoft.com/office/drawing/2014/main" id="{A0E17564-017E-83AB-F717-0FFE54FB61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89" name="Straight Connector 288">
                  <a:extLst>
                    <a:ext uri="{FF2B5EF4-FFF2-40B4-BE49-F238E27FC236}">
                      <a16:creationId xmlns:a16="http://schemas.microsoft.com/office/drawing/2014/main" id="{34C184E4-8925-C5AC-A982-F254D3486F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C48335E8-A91E-192E-A5CE-8F1ADFF3BEA6}"/>
                  </a:ext>
                </a:extLst>
              </p:cNvPr>
              <p:cNvGrpSpPr/>
              <p:nvPr/>
            </p:nvGrpSpPr>
            <p:grpSpPr>
              <a:xfrm>
                <a:off x="5193265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DFB3EEE8-744B-758D-308A-DDD5FFA4E9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81" name="Group 280">
                  <a:extLst>
                    <a:ext uri="{FF2B5EF4-FFF2-40B4-BE49-F238E27FC236}">
                      <a16:creationId xmlns:a16="http://schemas.microsoft.com/office/drawing/2014/main" id="{626F6A81-2D06-BC58-B259-6C6E3CADD3EE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283" name="Isosceles Triangle 282">
                    <a:extLst>
                      <a:ext uri="{FF2B5EF4-FFF2-40B4-BE49-F238E27FC236}">
                        <a16:creationId xmlns:a16="http://schemas.microsoft.com/office/drawing/2014/main" id="{8FD643CB-900A-E3B8-D356-3CB4E0F2AE34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4" name="Isosceles Triangle 283">
                    <a:extLst>
                      <a:ext uri="{FF2B5EF4-FFF2-40B4-BE49-F238E27FC236}">
                        <a16:creationId xmlns:a16="http://schemas.microsoft.com/office/drawing/2014/main" id="{02F38971-FFD4-5D39-01DF-1F4F65772E0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5" name="Straight Connector 284">
                    <a:extLst>
                      <a:ext uri="{FF2B5EF4-FFF2-40B4-BE49-F238E27FC236}">
                        <a16:creationId xmlns:a16="http://schemas.microsoft.com/office/drawing/2014/main" id="{7C1A82FD-81D7-7FCB-951B-4C8C8C1B68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Straight Connector 285">
                    <a:extLst>
                      <a:ext uri="{FF2B5EF4-FFF2-40B4-BE49-F238E27FC236}">
                        <a16:creationId xmlns:a16="http://schemas.microsoft.com/office/drawing/2014/main" id="{6C7C9592-9A03-CAAD-4D42-EBE8772266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82" name="Straight Connector 281">
                  <a:extLst>
                    <a:ext uri="{FF2B5EF4-FFF2-40B4-BE49-F238E27FC236}">
                      <a16:creationId xmlns:a16="http://schemas.microsoft.com/office/drawing/2014/main" id="{EF5E8FFD-6D89-5461-1FD1-72FB5429AD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5E91F704-AB29-3550-8CB5-CC42BF767296}"/>
                  </a:ext>
                </a:extLst>
              </p:cNvPr>
              <p:cNvGrpSpPr/>
              <p:nvPr/>
            </p:nvGrpSpPr>
            <p:grpSpPr>
              <a:xfrm>
                <a:off x="5402912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E79EB96D-E829-5643-CBE3-9357E6DC1C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74" name="Group 273">
                  <a:extLst>
                    <a:ext uri="{FF2B5EF4-FFF2-40B4-BE49-F238E27FC236}">
                      <a16:creationId xmlns:a16="http://schemas.microsoft.com/office/drawing/2014/main" id="{DF2A0DAA-2E0B-A861-0013-1BAD5AF7A28D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276" name="Isosceles Triangle 275">
                    <a:extLst>
                      <a:ext uri="{FF2B5EF4-FFF2-40B4-BE49-F238E27FC236}">
                        <a16:creationId xmlns:a16="http://schemas.microsoft.com/office/drawing/2014/main" id="{D4569D49-FE75-7D77-885A-228551F7B304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7" name="Isosceles Triangle 276">
                    <a:extLst>
                      <a:ext uri="{FF2B5EF4-FFF2-40B4-BE49-F238E27FC236}">
                        <a16:creationId xmlns:a16="http://schemas.microsoft.com/office/drawing/2014/main" id="{8444EC08-0F95-B096-C601-C8B4B06BBA5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8" name="Straight Connector 277">
                    <a:extLst>
                      <a:ext uri="{FF2B5EF4-FFF2-40B4-BE49-F238E27FC236}">
                        <a16:creationId xmlns:a16="http://schemas.microsoft.com/office/drawing/2014/main" id="{CD0BF1D8-E098-F361-C1E9-9A9F87715E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Straight Connector 278">
                    <a:extLst>
                      <a:ext uri="{FF2B5EF4-FFF2-40B4-BE49-F238E27FC236}">
                        <a16:creationId xmlns:a16="http://schemas.microsoft.com/office/drawing/2014/main" id="{59EEAE5E-ECD8-101B-6074-072E7C2E3A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5" name="Straight Connector 274">
                  <a:extLst>
                    <a:ext uri="{FF2B5EF4-FFF2-40B4-BE49-F238E27FC236}">
                      <a16:creationId xmlns:a16="http://schemas.microsoft.com/office/drawing/2014/main" id="{F91D4A0A-4528-9091-47DD-DEBFA2BBBA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6BEE4B63-58A8-DFB4-84C9-F3FC62737233}"/>
                  </a:ext>
                </a:extLst>
              </p:cNvPr>
              <p:cNvGrpSpPr/>
              <p:nvPr/>
            </p:nvGrpSpPr>
            <p:grpSpPr>
              <a:xfrm>
                <a:off x="5612559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77DE3E48-47DA-F942-1062-FEE401DE87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67" name="Group 266">
                  <a:extLst>
                    <a:ext uri="{FF2B5EF4-FFF2-40B4-BE49-F238E27FC236}">
                      <a16:creationId xmlns:a16="http://schemas.microsoft.com/office/drawing/2014/main" id="{603B29DD-9639-7BFE-88CC-9A00025468E2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269" name="Isosceles Triangle 268">
                    <a:extLst>
                      <a:ext uri="{FF2B5EF4-FFF2-40B4-BE49-F238E27FC236}">
                        <a16:creationId xmlns:a16="http://schemas.microsoft.com/office/drawing/2014/main" id="{3575A03C-E97C-B5E7-3EDA-4388FD257019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0" name="Isosceles Triangle 269">
                    <a:extLst>
                      <a:ext uri="{FF2B5EF4-FFF2-40B4-BE49-F238E27FC236}">
                        <a16:creationId xmlns:a16="http://schemas.microsoft.com/office/drawing/2014/main" id="{67CB247B-EF3E-5D3C-23E9-0E919B3B755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1" name="Straight Connector 270">
                    <a:extLst>
                      <a:ext uri="{FF2B5EF4-FFF2-40B4-BE49-F238E27FC236}">
                        <a16:creationId xmlns:a16="http://schemas.microsoft.com/office/drawing/2014/main" id="{F54D44DB-BE94-348B-6786-28F7528D0B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Straight Connector 271">
                    <a:extLst>
                      <a:ext uri="{FF2B5EF4-FFF2-40B4-BE49-F238E27FC236}">
                        <a16:creationId xmlns:a16="http://schemas.microsoft.com/office/drawing/2014/main" id="{2B17BBA1-0E98-74F7-2324-3A2B434AF4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8" name="Straight Connector 267">
                  <a:extLst>
                    <a:ext uri="{FF2B5EF4-FFF2-40B4-BE49-F238E27FC236}">
                      <a16:creationId xmlns:a16="http://schemas.microsoft.com/office/drawing/2014/main" id="{82843562-420C-AEFF-1C4C-025D2735DD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D4ED835A-4B98-77CF-AA2A-883EEFB1D0E5}"/>
                  </a:ext>
                </a:extLst>
              </p:cNvPr>
              <p:cNvGrpSpPr/>
              <p:nvPr/>
            </p:nvGrpSpPr>
            <p:grpSpPr>
              <a:xfrm>
                <a:off x="5822206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6A60D3CC-00F4-0444-0C9A-B8BD12CF3A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60" name="Group 259">
                  <a:extLst>
                    <a:ext uri="{FF2B5EF4-FFF2-40B4-BE49-F238E27FC236}">
                      <a16:creationId xmlns:a16="http://schemas.microsoft.com/office/drawing/2014/main" id="{BCC5B538-74CE-2C14-6D97-9EC303091EAE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262" name="Isosceles Triangle 261">
                    <a:extLst>
                      <a:ext uri="{FF2B5EF4-FFF2-40B4-BE49-F238E27FC236}">
                        <a16:creationId xmlns:a16="http://schemas.microsoft.com/office/drawing/2014/main" id="{413C7CA3-6CCC-ABF9-F140-7E56F9001498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3" name="Isosceles Triangle 262">
                    <a:extLst>
                      <a:ext uri="{FF2B5EF4-FFF2-40B4-BE49-F238E27FC236}">
                        <a16:creationId xmlns:a16="http://schemas.microsoft.com/office/drawing/2014/main" id="{729802DB-3C49-E628-D369-4BAAAB7BAFB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64" name="Straight Connector 263">
                    <a:extLst>
                      <a:ext uri="{FF2B5EF4-FFF2-40B4-BE49-F238E27FC236}">
                        <a16:creationId xmlns:a16="http://schemas.microsoft.com/office/drawing/2014/main" id="{5597E339-B284-FD45-B7E8-B00D7A791C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Straight Connector 264">
                    <a:extLst>
                      <a:ext uri="{FF2B5EF4-FFF2-40B4-BE49-F238E27FC236}">
                        <a16:creationId xmlns:a16="http://schemas.microsoft.com/office/drawing/2014/main" id="{D5C9B084-22D4-D632-5391-C8C049AAF7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77D30060-4FB4-690D-1E13-C6E52C64B2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E6A90EF7-C96C-9A9B-0D0B-74F08297A5B1}"/>
                  </a:ext>
                </a:extLst>
              </p:cNvPr>
              <p:cNvGrpSpPr/>
              <p:nvPr/>
            </p:nvGrpSpPr>
            <p:grpSpPr>
              <a:xfrm>
                <a:off x="6031853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5AC036F9-C3D7-4B4E-32C0-AFCDEC3E3E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53" name="Group 252">
                  <a:extLst>
                    <a:ext uri="{FF2B5EF4-FFF2-40B4-BE49-F238E27FC236}">
                      <a16:creationId xmlns:a16="http://schemas.microsoft.com/office/drawing/2014/main" id="{7FFA24FF-07B2-F29B-CEFB-AAD34A6DFDE0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255" name="Isosceles Triangle 254">
                    <a:extLst>
                      <a:ext uri="{FF2B5EF4-FFF2-40B4-BE49-F238E27FC236}">
                        <a16:creationId xmlns:a16="http://schemas.microsoft.com/office/drawing/2014/main" id="{5C8638E1-56F6-9D1D-ACED-7CFB79237656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6" name="Isosceles Triangle 255">
                    <a:extLst>
                      <a:ext uri="{FF2B5EF4-FFF2-40B4-BE49-F238E27FC236}">
                        <a16:creationId xmlns:a16="http://schemas.microsoft.com/office/drawing/2014/main" id="{23CF2F1C-F25E-FBA9-6427-202C2773806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7" name="Straight Connector 256">
                    <a:extLst>
                      <a:ext uri="{FF2B5EF4-FFF2-40B4-BE49-F238E27FC236}">
                        <a16:creationId xmlns:a16="http://schemas.microsoft.com/office/drawing/2014/main" id="{C9741538-EDD4-F2C8-3E49-D8503026CB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" name="Straight Connector 257">
                    <a:extLst>
                      <a:ext uri="{FF2B5EF4-FFF2-40B4-BE49-F238E27FC236}">
                        <a16:creationId xmlns:a16="http://schemas.microsoft.com/office/drawing/2014/main" id="{C2137608-B5B4-9AA6-039C-B5BAF664F2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4" name="Straight Connector 253">
                  <a:extLst>
                    <a:ext uri="{FF2B5EF4-FFF2-40B4-BE49-F238E27FC236}">
                      <a16:creationId xmlns:a16="http://schemas.microsoft.com/office/drawing/2014/main" id="{256C7D05-40DA-E350-9E05-4BDCD9C124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F91DDA90-24F0-4ECC-7FDB-91093F21F3FE}"/>
                  </a:ext>
                </a:extLst>
              </p:cNvPr>
              <p:cNvGrpSpPr/>
              <p:nvPr/>
            </p:nvGrpSpPr>
            <p:grpSpPr>
              <a:xfrm>
                <a:off x="6241500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DA17C4F9-2AB7-7357-EC51-8273DADFA5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46" name="Group 245">
                  <a:extLst>
                    <a:ext uri="{FF2B5EF4-FFF2-40B4-BE49-F238E27FC236}">
                      <a16:creationId xmlns:a16="http://schemas.microsoft.com/office/drawing/2014/main" id="{71DF3AAE-D209-2AD1-9022-CF901F3A4BF7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248" name="Isosceles Triangle 247">
                    <a:extLst>
                      <a:ext uri="{FF2B5EF4-FFF2-40B4-BE49-F238E27FC236}">
                        <a16:creationId xmlns:a16="http://schemas.microsoft.com/office/drawing/2014/main" id="{F0EB76F2-35B7-842A-592C-04CF80101496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9" name="Isosceles Triangle 248">
                    <a:extLst>
                      <a:ext uri="{FF2B5EF4-FFF2-40B4-BE49-F238E27FC236}">
                        <a16:creationId xmlns:a16="http://schemas.microsoft.com/office/drawing/2014/main" id="{E43FCC75-80F2-BEA5-7FF8-2EF10E4CE21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0" name="Straight Connector 249">
                    <a:extLst>
                      <a:ext uri="{FF2B5EF4-FFF2-40B4-BE49-F238E27FC236}">
                        <a16:creationId xmlns:a16="http://schemas.microsoft.com/office/drawing/2014/main" id="{88909281-79CE-307B-D6CE-29DF3B240A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Straight Connector 250">
                    <a:extLst>
                      <a:ext uri="{FF2B5EF4-FFF2-40B4-BE49-F238E27FC236}">
                        <a16:creationId xmlns:a16="http://schemas.microsoft.com/office/drawing/2014/main" id="{C201A99F-BAB0-00FB-E092-A5FAF2DF9D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FC22E1BF-F407-FE2C-20F8-7988096516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00871C62-201A-A9E5-6EB7-48E55DE9E5BA}"/>
                  </a:ext>
                </a:extLst>
              </p:cNvPr>
              <p:cNvGrpSpPr/>
              <p:nvPr/>
            </p:nvGrpSpPr>
            <p:grpSpPr>
              <a:xfrm>
                <a:off x="6451145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07DDC44F-2A6A-59FB-AC92-36DA1867B2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39" name="Group 238">
                  <a:extLst>
                    <a:ext uri="{FF2B5EF4-FFF2-40B4-BE49-F238E27FC236}">
                      <a16:creationId xmlns:a16="http://schemas.microsoft.com/office/drawing/2014/main" id="{2F340922-47E1-8C91-2E6D-9A5321A05E08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241" name="Isosceles Triangle 240">
                    <a:extLst>
                      <a:ext uri="{FF2B5EF4-FFF2-40B4-BE49-F238E27FC236}">
                        <a16:creationId xmlns:a16="http://schemas.microsoft.com/office/drawing/2014/main" id="{58E3759B-A22E-3D4D-4FD0-FA7C7AF595D6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2" name="Isosceles Triangle 241">
                    <a:extLst>
                      <a:ext uri="{FF2B5EF4-FFF2-40B4-BE49-F238E27FC236}">
                        <a16:creationId xmlns:a16="http://schemas.microsoft.com/office/drawing/2014/main" id="{4BD9EFEB-667A-8DF9-3634-D7C0386C578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3" name="Straight Connector 242">
                    <a:extLst>
                      <a:ext uri="{FF2B5EF4-FFF2-40B4-BE49-F238E27FC236}">
                        <a16:creationId xmlns:a16="http://schemas.microsoft.com/office/drawing/2014/main" id="{F4170699-F56F-526E-B714-13CD897802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Straight Connector 243">
                    <a:extLst>
                      <a:ext uri="{FF2B5EF4-FFF2-40B4-BE49-F238E27FC236}">
                        <a16:creationId xmlns:a16="http://schemas.microsoft.com/office/drawing/2014/main" id="{9FA41F1F-DDCC-3E6E-C316-13F21A4731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10FA57E4-C3F2-2CA5-3B4B-E5337D7CA0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A4CE6606-50D6-64CC-47E2-ED8E4774EC1D}"/>
                  </a:ext>
                </a:extLst>
              </p:cNvPr>
              <p:cNvSpPr txBox="1"/>
              <p:nvPr/>
            </p:nvSpPr>
            <p:spPr>
              <a:xfrm>
                <a:off x="4888058" y="4732693"/>
                <a:ext cx="2649538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3DN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3UP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2DN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2UP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1DN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1UP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0DN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0UP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L1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12V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GND</a:t>
                </a:r>
                <a:endParaRPr lang="en-US" sz="7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F75B5242-E157-0834-5876-3C0A97832042}"/>
                  </a:ext>
                </a:extLst>
              </p:cNvPr>
              <p:cNvSpPr txBox="1"/>
              <p:nvPr/>
            </p:nvSpPr>
            <p:spPr>
              <a:xfrm>
                <a:off x="4888058" y="4185729"/>
                <a:ext cx="2693841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ALL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CHANNELS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10A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/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SINGLE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2A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/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400Vac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7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5921CE6D-9820-3F12-EF35-FAEA9D515643}"/>
                </a:ext>
              </a:extLst>
            </p:cNvPr>
            <p:cNvSpPr/>
            <p:nvPr/>
          </p:nvSpPr>
          <p:spPr>
            <a:xfrm>
              <a:off x="3745465" y="3768642"/>
              <a:ext cx="2520950" cy="717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B6952B63-68D5-1E71-4666-85B100D13A75}"/>
                </a:ext>
              </a:extLst>
            </p:cNvPr>
            <p:cNvCxnSpPr/>
            <p:nvPr/>
          </p:nvCxnSpPr>
          <p:spPr>
            <a:xfrm flipH="1">
              <a:off x="4435193" y="3934644"/>
              <a:ext cx="169545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A111B4F2-E77A-624D-A380-A2BBDD0FC36A}"/>
                </a:ext>
              </a:extLst>
            </p:cNvPr>
            <p:cNvGrpSpPr/>
            <p:nvPr/>
          </p:nvGrpSpPr>
          <p:grpSpPr>
            <a:xfrm>
              <a:off x="4592328" y="3939528"/>
              <a:ext cx="135731" cy="378907"/>
              <a:chOff x="4027487" y="3578225"/>
              <a:chExt cx="135731" cy="378907"/>
            </a:xfrm>
          </p:grpSpPr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F0E3779B-3BD1-19CC-D338-DF0CFD4AA4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2574" y="3578225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19" name="Group 218">
                <a:extLst>
                  <a:ext uri="{FF2B5EF4-FFF2-40B4-BE49-F238E27FC236}">
                    <a16:creationId xmlns:a16="http://schemas.microsoft.com/office/drawing/2014/main" id="{6C075AC4-5FD0-C0BD-196B-8326705D174D}"/>
                  </a:ext>
                </a:extLst>
              </p:cNvPr>
              <p:cNvGrpSpPr/>
              <p:nvPr/>
            </p:nvGrpSpPr>
            <p:grpSpPr>
              <a:xfrm>
                <a:off x="4027487" y="3718214"/>
                <a:ext cx="135731" cy="98930"/>
                <a:chOff x="4027487" y="3718214"/>
                <a:chExt cx="135731" cy="98930"/>
              </a:xfrm>
            </p:grpSpPr>
            <p:sp>
              <p:nvSpPr>
                <p:cNvPr id="221" name="Isosceles Triangle 220">
                  <a:extLst>
                    <a:ext uri="{FF2B5EF4-FFF2-40B4-BE49-F238E27FC236}">
                      <a16:creationId xmlns:a16="http://schemas.microsoft.com/office/drawing/2014/main" id="{7E6CBA69-3ACC-D0B2-0F5C-7F3B331A691B}"/>
                    </a:ext>
                  </a:extLst>
                </p:cNvPr>
                <p:cNvSpPr/>
                <p:nvPr/>
              </p:nvSpPr>
              <p:spPr>
                <a:xfrm>
                  <a:off x="4046855" y="3743325"/>
                  <a:ext cx="45719" cy="66568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Isosceles Triangle 221">
                  <a:extLst>
                    <a:ext uri="{FF2B5EF4-FFF2-40B4-BE49-F238E27FC236}">
                      <a16:creationId xmlns:a16="http://schemas.microsoft.com/office/drawing/2014/main" id="{68548781-3BAE-6584-953C-74BAA925D460}"/>
                    </a:ext>
                  </a:extLst>
                </p:cNvPr>
                <p:cNvSpPr/>
                <p:nvPr/>
              </p:nvSpPr>
              <p:spPr>
                <a:xfrm rot="10800000">
                  <a:off x="4102100" y="3727738"/>
                  <a:ext cx="47625" cy="64295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0E323411-E02F-A37A-0309-4ED04FFDFE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7487" y="3817144"/>
                  <a:ext cx="1357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0AA2420C-EAAB-C9AE-232E-F51AE24E5D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6219" y="3718214"/>
                  <a:ext cx="1269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ECDE02FD-981C-06A3-C5D2-4F0A126BB3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718" y="3817143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41D8618D-937D-E596-3052-D611CB5678D0}"/>
                </a:ext>
              </a:extLst>
            </p:cNvPr>
            <p:cNvGrpSpPr/>
            <p:nvPr/>
          </p:nvGrpSpPr>
          <p:grpSpPr>
            <a:xfrm>
              <a:off x="4801975" y="3939528"/>
              <a:ext cx="135731" cy="378907"/>
              <a:chOff x="4027487" y="3578225"/>
              <a:chExt cx="135731" cy="378907"/>
            </a:xfrm>
          </p:grpSpPr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7BD3F1D9-1225-ABA8-5170-7F7F002AC3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2574" y="3578225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5679A6D7-DB2F-AB11-1950-B917E0FCF1A3}"/>
                  </a:ext>
                </a:extLst>
              </p:cNvPr>
              <p:cNvGrpSpPr/>
              <p:nvPr/>
            </p:nvGrpSpPr>
            <p:grpSpPr>
              <a:xfrm>
                <a:off x="4027487" y="3718214"/>
                <a:ext cx="135731" cy="98930"/>
                <a:chOff x="4027487" y="3718214"/>
                <a:chExt cx="135731" cy="98930"/>
              </a:xfrm>
            </p:grpSpPr>
            <p:sp>
              <p:nvSpPr>
                <p:cNvPr id="214" name="Isosceles Triangle 213">
                  <a:extLst>
                    <a:ext uri="{FF2B5EF4-FFF2-40B4-BE49-F238E27FC236}">
                      <a16:creationId xmlns:a16="http://schemas.microsoft.com/office/drawing/2014/main" id="{14E696AA-70DF-AFAC-4BF7-18C3DC16D2C8}"/>
                    </a:ext>
                  </a:extLst>
                </p:cNvPr>
                <p:cNvSpPr/>
                <p:nvPr/>
              </p:nvSpPr>
              <p:spPr>
                <a:xfrm>
                  <a:off x="4046855" y="3743325"/>
                  <a:ext cx="45719" cy="66568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Isosceles Triangle 214">
                  <a:extLst>
                    <a:ext uri="{FF2B5EF4-FFF2-40B4-BE49-F238E27FC236}">
                      <a16:creationId xmlns:a16="http://schemas.microsoft.com/office/drawing/2014/main" id="{81404092-C0DE-EAEA-B4C0-750B4B7EEF67}"/>
                    </a:ext>
                  </a:extLst>
                </p:cNvPr>
                <p:cNvSpPr/>
                <p:nvPr/>
              </p:nvSpPr>
              <p:spPr>
                <a:xfrm rot="10800000">
                  <a:off x="4102100" y="3727738"/>
                  <a:ext cx="47625" cy="64295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79A4C271-131E-C927-3B7A-8C0D3DBEFE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7487" y="3817144"/>
                  <a:ext cx="1357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10FF4E5F-9C87-72CF-8ED8-EB0EEEEA39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6219" y="3718214"/>
                  <a:ext cx="1269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07983FA2-B431-2CFE-BEE7-6ECFEDBC9E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718" y="3817143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306F2814-03C3-D728-4FD5-E3F35F636A8A}"/>
                </a:ext>
              </a:extLst>
            </p:cNvPr>
            <p:cNvGrpSpPr/>
            <p:nvPr/>
          </p:nvGrpSpPr>
          <p:grpSpPr>
            <a:xfrm>
              <a:off x="5011622" y="3939528"/>
              <a:ext cx="135731" cy="378907"/>
              <a:chOff x="4027487" y="3578225"/>
              <a:chExt cx="135731" cy="378907"/>
            </a:xfrm>
          </p:grpSpPr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C8910A07-C2A0-2873-D715-E776010E75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2574" y="3578225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3A70C249-4573-5B5C-D64A-B5037AC55DD4}"/>
                  </a:ext>
                </a:extLst>
              </p:cNvPr>
              <p:cNvGrpSpPr/>
              <p:nvPr/>
            </p:nvGrpSpPr>
            <p:grpSpPr>
              <a:xfrm>
                <a:off x="4027487" y="3718214"/>
                <a:ext cx="135731" cy="98930"/>
                <a:chOff x="4027487" y="3718214"/>
                <a:chExt cx="135731" cy="98930"/>
              </a:xfrm>
            </p:grpSpPr>
            <p:sp>
              <p:nvSpPr>
                <p:cNvPr id="207" name="Isosceles Triangle 206">
                  <a:extLst>
                    <a:ext uri="{FF2B5EF4-FFF2-40B4-BE49-F238E27FC236}">
                      <a16:creationId xmlns:a16="http://schemas.microsoft.com/office/drawing/2014/main" id="{421FE51A-ED84-639B-EB9D-2145B488746D}"/>
                    </a:ext>
                  </a:extLst>
                </p:cNvPr>
                <p:cNvSpPr/>
                <p:nvPr/>
              </p:nvSpPr>
              <p:spPr>
                <a:xfrm>
                  <a:off x="4046855" y="3743325"/>
                  <a:ext cx="45719" cy="66568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Isosceles Triangle 207">
                  <a:extLst>
                    <a:ext uri="{FF2B5EF4-FFF2-40B4-BE49-F238E27FC236}">
                      <a16:creationId xmlns:a16="http://schemas.microsoft.com/office/drawing/2014/main" id="{8A3BF30C-C268-32C6-2D67-D766C63F2218}"/>
                    </a:ext>
                  </a:extLst>
                </p:cNvPr>
                <p:cNvSpPr/>
                <p:nvPr/>
              </p:nvSpPr>
              <p:spPr>
                <a:xfrm rot="10800000">
                  <a:off x="4102100" y="3727738"/>
                  <a:ext cx="47625" cy="64295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6D6FAC0E-0C4B-CCD3-7DB6-B672F666B7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7487" y="3817144"/>
                  <a:ext cx="1357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0E8758E9-0A60-A863-F0FE-1A3F37F1F3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6219" y="3718214"/>
                  <a:ext cx="1269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D0FEBB48-9043-11EF-9437-B768DC8DD8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718" y="3817143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16E1D7D8-061B-65E7-1763-D4372C9EFA3F}"/>
                </a:ext>
              </a:extLst>
            </p:cNvPr>
            <p:cNvGrpSpPr/>
            <p:nvPr/>
          </p:nvGrpSpPr>
          <p:grpSpPr>
            <a:xfrm>
              <a:off x="5221269" y="3939528"/>
              <a:ext cx="135731" cy="378907"/>
              <a:chOff x="4027487" y="3578225"/>
              <a:chExt cx="135731" cy="378907"/>
            </a:xfrm>
          </p:grpSpPr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D512AE0C-7391-959D-07C2-59510470B6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2574" y="3578225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F90E83DB-93B1-2EC9-B5AF-C42464E61839}"/>
                  </a:ext>
                </a:extLst>
              </p:cNvPr>
              <p:cNvGrpSpPr/>
              <p:nvPr/>
            </p:nvGrpSpPr>
            <p:grpSpPr>
              <a:xfrm>
                <a:off x="4027487" y="3718214"/>
                <a:ext cx="135731" cy="98930"/>
                <a:chOff x="4027487" y="3718214"/>
                <a:chExt cx="135731" cy="98930"/>
              </a:xfrm>
            </p:grpSpPr>
            <p:sp>
              <p:nvSpPr>
                <p:cNvPr id="200" name="Isosceles Triangle 199">
                  <a:extLst>
                    <a:ext uri="{FF2B5EF4-FFF2-40B4-BE49-F238E27FC236}">
                      <a16:creationId xmlns:a16="http://schemas.microsoft.com/office/drawing/2014/main" id="{3D480B7C-6554-10B0-EE35-38B7D9846457}"/>
                    </a:ext>
                  </a:extLst>
                </p:cNvPr>
                <p:cNvSpPr/>
                <p:nvPr/>
              </p:nvSpPr>
              <p:spPr>
                <a:xfrm>
                  <a:off x="4046855" y="3743325"/>
                  <a:ext cx="45719" cy="66568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Isosceles Triangle 200">
                  <a:extLst>
                    <a:ext uri="{FF2B5EF4-FFF2-40B4-BE49-F238E27FC236}">
                      <a16:creationId xmlns:a16="http://schemas.microsoft.com/office/drawing/2014/main" id="{D3255684-5C35-77B1-9948-0D7D50ED26FC}"/>
                    </a:ext>
                  </a:extLst>
                </p:cNvPr>
                <p:cNvSpPr/>
                <p:nvPr/>
              </p:nvSpPr>
              <p:spPr>
                <a:xfrm rot="10800000">
                  <a:off x="4102100" y="3727738"/>
                  <a:ext cx="47625" cy="64295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0ABC257C-DFBB-E0E0-263C-423E354E97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7487" y="3817144"/>
                  <a:ext cx="1357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A665AEFB-FE8F-2827-FE2E-922A5EF1AA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6219" y="3718214"/>
                  <a:ext cx="1269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AB431CE6-5EF6-8F9B-78B1-D376362F72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718" y="3817143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2D9E890-0E4D-5521-5B95-BDB9229525C9}"/>
                </a:ext>
              </a:extLst>
            </p:cNvPr>
            <p:cNvGrpSpPr/>
            <p:nvPr/>
          </p:nvGrpSpPr>
          <p:grpSpPr>
            <a:xfrm>
              <a:off x="5430916" y="3939528"/>
              <a:ext cx="135731" cy="378907"/>
              <a:chOff x="4027487" y="3578225"/>
              <a:chExt cx="135731" cy="378907"/>
            </a:xfrm>
          </p:grpSpPr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CDFAF091-F08F-80EA-EE37-806203CBCF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2574" y="3578225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7F28F01E-CF9F-AA3B-9C43-537E4224F6E1}"/>
                  </a:ext>
                </a:extLst>
              </p:cNvPr>
              <p:cNvGrpSpPr/>
              <p:nvPr/>
            </p:nvGrpSpPr>
            <p:grpSpPr>
              <a:xfrm>
                <a:off x="4027487" y="3718214"/>
                <a:ext cx="135731" cy="98930"/>
                <a:chOff x="4027487" y="3718214"/>
                <a:chExt cx="135731" cy="98930"/>
              </a:xfrm>
            </p:grpSpPr>
            <p:sp>
              <p:nvSpPr>
                <p:cNvPr id="193" name="Isosceles Triangle 192">
                  <a:extLst>
                    <a:ext uri="{FF2B5EF4-FFF2-40B4-BE49-F238E27FC236}">
                      <a16:creationId xmlns:a16="http://schemas.microsoft.com/office/drawing/2014/main" id="{817DAB1A-DC3E-6E11-8D8D-3DB211803161}"/>
                    </a:ext>
                  </a:extLst>
                </p:cNvPr>
                <p:cNvSpPr/>
                <p:nvPr/>
              </p:nvSpPr>
              <p:spPr>
                <a:xfrm>
                  <a:off x="4046855" y="3743325"/>
                  <a:ext cx="45719" cy="66568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Isosceles Triangle 193">
                  <a:extLst>
                    <a:ext uri="{FF2B5EF4-FFF2-40B4-BE49-F238E27FC236}">
                      <a16:creationId xmlns:a16="http://schemas.microsoft.com/office/drawing/2014/main" id="{8B98BE8D-8252-AF8B-C616-3434F55F7D55}"/>
                    </a:ext>
                  </a:extLst>
                </p:cNvPr>
                <p:cNvSpPr/>
                <p:nvPr/>
              </p:nvSpPr>
              <p:spPr>
                <a:xfrm rot="10800000">
                  <a:off x="4102100" y="3727738"/>
                  <a:ext cx="47625" cy="64295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BC3FF085-58D9-4AF5-6871-C6E93743E0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7487" y="3817144"/>
                  <a:ext cx="1357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DE9467B3-76D6-076B-D044-A5CC0E378A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6219" y="3718214"/>
                  <a:ext cx="1269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315C69B9-485A-804C-423C-13EE7DD57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718" y="3817143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F6C62812-92FA-B6D8-0787-6886E78E479A}"/>
                </a:ext>
              </a:extLst>
            </p:cNvPr>
            <p:cNvGrpSpPr/>
            <p:nvPr/>
          </p:nvGrpSpPr>
          <p:grpSpPr>
            <a:xfrm>
              <a:off x="5640563" y="3939528"/>
              <a:ext cx="135731" cy="378907"/>
              <a:chOff x="4027487" y="3578225"/>
              <a:chExt cx="135731" cy="378907"/>
            </a:xfrm>
          </p:grpSpPr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A2F831D1-6E28-08C0-A4DE-0A1C877593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2574" y="3578225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D3EF9FB3-86F5-9978-D628-496BE60C34E3}"/>
                  </a:ext>
                </a:extLst>
              </p:cNvPr>
              <p:cNvGrpSpPr/>
              <p:nvPr/>
            </p:nvGrpSpPr>
            <p:grpSpPr>
              <a:xfrm>
                <a:off x="4027487" y="3718214"/>
                <a:ext cx="135731" cy="98930"/>
                <a:chOff x="4027487" y="3718214"/>
                <a:chExt cx="135731" cy="98930"/>
              </a:xfrm>
            </p:grpSpPr>
            <p:sp>
              <p:nvSpPr>
                <p:cNvPr id="186" name="Isosceles Triangle 185">
                  <a:extLst>
                    <a:ext uri="{FF2B5EF4-FFF2-40B4-BE49-F238E27FC236}">
                      <a16:creationId xmlns:a16="http://schemas.microsoft.com/office/drawing/2014/main" id="{ED82F6CB-5142-6630-F8E5-D8B3D3D2F8D7}"/>
                    </a:ext>
                  </a:extLst>
                </p:cNvPr>
                <p:cNvSpPr/>
                <p:nvPr/>
              </p:nvSpPr>
              <p:spPr>
                <a:xfrm>
                  <a:off x="4046855" y="3743325"/>
                  <a:ext cx="45719" cy="66568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Isosceles Triangle 186">
                  <a:extLst>
                    <a:ext uri="{FF2B5EF4-FFF2-40B4-BE49-F238E27FC236}">
                      <a16:creationId xmlns:a16="http://schemas.microsoft.com/office/drawing/2014/main" id="{3B32CB49-76EA-8D5C-AD1F-9A00734528B1}"/>
                    </a:ext>
                  </a:extLst>
                </p:cNvPr>
                <p:cNvSpPr/>
                <p:nvPr/>
              </p:nvSpPr>
              <p:spPr>
                <a:xfrm rot="10800000">
                  <a:off x="4102100" y="3727738"/>
                  <a:ext cx="47625" cy="64295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0E528627-C58B-81EE-0B35-CDD89E37EA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7487" y="3817144"/>
                  <a:ext cx="1357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078EA4F5-9F30-01B3-348B-9FF661C840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6219" y="3718214"/>
                  <a:ext cx="1269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EFF23625-D4F4-E932-D5A6-8CA4D1B8D3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718" y="3817143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764DF09F-21C8-6446-CE2F-8739BE5E4A50}"/>
                </a:ext>
              </a:extLst>
            </p:cNvPr>
            <p:cNvGrpSpPr/>
            <p:nvPr/>
          </p:nvGrpSpPr>
          <p:grpSpPr>
            <a:xfrm>
              <a:off x="5850210" y="3939528"/>
              <a:ext cx="135731" cy="378907"/>
              <a:chOff x="4027487" y="3578225"/>
              <a:chExt cx="135731" cy="378907"/>
            </a:xfrm>
          </p:grpSpPr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6B7C5297-3B60-C5AC-E3A9-0430F75E7E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2574" y="3578225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4DBD108D-A4A1-405C-B909-4F3DDD1F46C4}"/>
                  </a:ext>
                </a:extLst>
              </p:cNvPr>
              <p:cNvGrpSpPr/>
              <p:nvPr/>
            </p:nvGrpSpPr>
            <p:grpSpPr>
              <a:xfrm>
                <a:off x="4027487" y="3718214"/>
                <a:ext cx="135731" cy="98930"/>
                <a:chOff x="4027487" y="3718214"/>
                <a:chExt cx="135731" cy="98930"/>
              </a:xfrm>
            </p:grpSpPr>
            <p:sp>
              <p:nvSpPr>
                <p:cNvPr id="179" name="Isosceles Triangle 178">
                  <a:extLst>
                    <a:ext uri="{FF2B5EF4-FFF2-40B4-BE49-F238E27FC236}">
                      <a16:creationId xmlns:a16="http://schemas.microsoft.com/office/drawing/2014/main" id="{1C3D7CA7-2623-C996-AE83-1FE9655900A3}"/>
                    </a:ext>
                  </a:extLst>
                </p:cNvPr>
                <p:cNvSpPr/>
                <p:nvPr/>
              </p:nvSpPr>
              <p:spPr>
                <a:xfrm>
                  <a:off x="4046855" y="3743325"/>
                  <a:ext cx="45719" cy="66568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Isosceles Triangle 179">
                  <a:extLst>
                    <a:ext uri="{FF2B5EF4-FFF2-40B4-BE49-F238E27FC236}">
                      <a16:creationId xmlns:a16="http://schemas.microsoft.com/office/drawing/2014/main" id="{369C6DA2-17E9-3B21-7F2A-0A11C986D3F2}"/>
                    </a:ext>
                  </a:extLst>
                </p:cNvPr>
                <p:cNvSpPr/>
                <p:nvPr/>
              </p:nvSpPr>
              <p:spPr>
                <a:xfrm rot="10800000">
                  <a:off x="4102100" y="3727738"/>
                  <a:ext cx="47625" cy="64295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1D60A5C1-62AD-1A34-379B-EEC2925586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7487" y="3817144"/>
                  <a:ext cx="1357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38510EF9-E081-60C0-A5CE-B241C16137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6219" y="3718214"/>
                  <a:ext cx="1269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4A537ACF-60D6-539F-8B68-CDCE4393F2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718" y="3817143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5F05ED6A-C1D3-B0AC-D04E-EADCA7816839}"/>
                </a:ext>
              </a:extLst>
            </p:cNvPr>
            <p:cNvGrpSpPr/>
            <p:nvPr/>
          </p:nvGrpSpPr>
          <p:grpSpPr>
            <a:xfrm>
              <a:off x="6059855" y="3939528"/>
              <a:ext cx="135731" cy="378907"/>
              <a:chOff x="4027487" y="3578225"/>
              <a:chExt cx="135731" cy="378907"/>
            </a:xfrm>
          </p:grpSpPr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054105CA-143E-6531-077B-98D40C38B9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2574" y="3578225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15409CE6-D582-CC9E-BFD8-DFAD0E5F3EC0}"/>
                  </a:ext>
                </a:extLst>
              </p:cNvPr>
              <p:cNvGrpSpPr/>
              <p:nvPr/>
            </p:nvGrpSpPr>
            <p:grpSpPr>
              <a:xfrm>
                <a:off x="4027487" y="3718214"/>
                <a:ext cx="135731" cy="98930"/>
                <a:chOff x="4027487" y="3718214"/>
                <a:chExt cx="135731" cy="98930"/>
              </a:xfrm>
            </p:grpSpPr>
            <p:sp>
              <p:nvSpPr>
                <p:cNvPr id="172" name="Isosceles Triangle 171">
                  <a:extLst>
                    <a:ext uri="{FF2B5EF4-FFF2-40B4-BE49-F238E27FC236}">
                      <a16:creationId xmlns:a16="http://schemas.microsoft.com/office/drawing/2014/main" id="{45D03C3A-9D25-4E59-5CE5-6FBBCF63FAD6}"/>
                    </a:ext>
                  </a:extLst>
                </p:cNvPr>
                <p:cNvSpPr/>
                <p:nvPr/>
              </p:nvSpPr>
              <p:spPr>
                <a:xfrm>
                  <a:off x="4046855" y="3743325"/>
                  <a:ext cx="45719" cy="66568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Isosceles Triangle 172">
                  <a:extLst>
                    <a:ext uri="{FF2B5EF4-FFF2-40B4-BE49-F238E27FC236}">
                      <a16:creationId xmlns:a16="http://schemas.microsoft.com/office/drawing/2014/main" id="{DABF6992-67DD-1D8F-8B80-5E0CD674E467}"/>
                    </a:ext>
                  </a:extLst>
                </p:cNvPr>
                <p:cNvSpPr/>
                <p:nvPr/>
              </p:nvSpPr>
              <p:spPr>
                <a:xfrm rot="10800000">
                  <a:off x="4102100" y="3727738"/>
                  <a:ext cx="47625" cy="64295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37081B1A-690F-6045-31D8-38AE227B1E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7487" y="3817144"/>
                  <a:ext cx="1357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586F8D0E-CF9A-186F-CD38-CB31A66C8A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6219" y="3718214"/>
                  <a:ext cx="1269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472EC1FB-6B0F-950D-0395-B6CE68A0CB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718" y="3817143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FD909DEE-3034-B328-7632-5B004A7EECF7}"/>
                </a:ext>
              </a:extLst>
            </p:cNvPr>
            <p:cNvSpPr txBox="1"/>
            <p:nvPr/>
          </p:nvSpPr>
          <p:spPr>
            <a:xfrm>
              <a:off x="3680522" y="3743129"/>
              <a:ext cx="2693841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ALL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CHANNELS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10A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 /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SINGLE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2A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 /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400Vac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5FC523B5-8287-755C-BB0E-33442D625A66}"/>
                </a:ext>
              </a:extLst>
            </p:cNvPr>
            <p:cNvSpPr txBox="1"/>
            <p:nvPr/>
          </p:nvSpPr>
          <p:spPr>
            <a:xfrm>
              <a:off x="3677201" y="4296261"/>
              <a:ext cx="2652859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RS485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B            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7DN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7UP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6DN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6UP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5DN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5UP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4DN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4UP</a:t>
              </a:r>
              <a:endParaRPr lang="en-US" sz="7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BB16D666-7F7B-EF19-1F36-FAA1243436FC}"/>
                </a:ext>
              </a:extLst>
            </p:cNvPr>
            <p:cNvSpPr txBox="1"/>
            <p:nvPr/>
          </p:nvSpPr>
          <p:spPr>
            <a:xfrm>
              <a:off x="4219365" y="3839088"/>
              <a:ext cx="36671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L1</a:t>
              </a:r>
              <a:endParaRPr lang="en-US" dirty="0"/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FC38681B-DEA1-62FB-A3B9-42DB1CDFA770}"/>
                </a:ext>
              </a:extLst>
            </p:cNvPr>
            <p:cNvSpPr txBox="1"/>
            <p:nvPr/>
          </p:nvSpPr>
          <p:spPr>
            <a:xfrm>
              <a:off x="3677201" y="3501400"/>
              <a:ext cx="269384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RS485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          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7DN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7UP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6DN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6UP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5DN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5UP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4DN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4UP</a:t>
              </a:r>
              <a:endParaRPr lang="en-US" sz="7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A1A7A8BB-706F-EB48-2AF6-AFEDE4DCD153}"/>
              </a:ext>
            </a:extLst>
          </p:cNvPr>
          <p:cNvGrpSpPr/>
          <p:nvPr/>
        </p:nvGrpSpPr>
        <p:grpSpPr>
          <a:xfrm>
            <a:off x="3660869" y="4355584"/>
            <a:ext cx="2697162" cy="2139454"/>
            <a:chOff x="3677201" y="2364556"/>
            <a:chExt cx="2697162" cy="2139454"/>
          </a:xfrm>
        </p:grpSpPr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90C16CEC-E47F-69C0-DE34-D7AA685CC636}"/>
                </a:ext>
              </a:extLst>
            </p:cNvPr>
            <p:cNvSpPr/>
            <p:nvPr/>
          </p:nvSpPr>
          <p:spPr>
            <a:xfrm>
              <a:off x="3747749" y="3208637"/>
              <a:ext cx="2520950" cy="165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6D89C039-1726-C78B-0316-6FC74D3C8FBB}"/>
                </a:ext>
              </a:extLst>
            </p:cNvPr>
            <p:cNvSpPr txBox="1"/>
            <p:nvPr/>
          </p:nvSpPr>
          <p:spPr>
            <a:xfrm>
              <a:off x="3680522" y="3183465"/>
              <a:ext cx="2649538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3DN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3UP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2DN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2UP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1DN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1UP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0DN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0UP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L1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12V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FEF98298-FF31-CDAA-E3B0-B8963098740F}"/>
                </a:ext>
              </a:extLst>
            </p:cNvPr>
            <p:cNvSpPr/>
            <p:nvPr/>
          </p:nvSpPr>
          <p:spPr>
            <a:xfrm>
              <a:off x="3747749" y="3522962"/>
              <a:ext cx="2520950" cy="165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D0815D80-71D5-0C01-027A-212B3F9D5BEC}"/>
                </a:ext>
              </a:extLst>
            </p:cNvPr>
            <p:cNvGrpSpPr/>
            <p:nvPr/>
          </p:nvGrpSpPr>
          <p:grpSpPr>
            <a:xfrm>
              <a:off x="3680522" y="2364556"/>
              <a:ext cx="2693841" cy="754713"/>
              <a:chOff x="4888058" y="4185729"/>
              <a:chExt cx="2693841" cy="754713"/>
            </a:xfrm>
          </p:grpSpPr>
          <p:sp>
            <p:nvSpPr>
              <p:cNvPr id="374" name="Rectangle 373">
                <a:extLst>
                  <a:ext uri="{FF2B5EF4-FFF2-40B4-BE49-F238E27FC236}">
                    <a16:creationId xmlns:a16="http://schemas.microsoft.com/office/drawing/2014/main" id="{FEB3FD09-C6AA-F2F8-0651-8383C1EFC3E2}"/>
                  </a:ext>
                </a:extLst>
              </p:cNvPr>
              <p:cNvSpPr/>
              <p:nvPr/>
            </p:nvSpPr>
            <p:spPr>
              <a:xfrm>
                <a:off x="4953001" y="4211242"/>
                <a:ext cx="2520950" cy="7175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209436E2-E5D6-F056-A88F-C2F6A75D3C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6984" y="4377244"/>
                <a:ext cx="0" cy="39001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7E851019-32B2-2CE2-35BF-4601E223A902}"/>
                  </a:ext>
                </a:extLst>
              </p:cNvPr>
              <p:cNvCxnSpPr/>
              <p:nvPr/>
            </p:nvCxnSpPr>
            <p:spPr>
              <a:xfrm flipH="1">
                <a:off x="5037884" y="4377244"/>
                <a:ext cx="169545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77" name="Group 376">
                <a:extLst>
                  <a:ext uri="{FF2B5EF4-FFF2-40B4-BE49-F238E27FC236}">
                    <a16:creationId xmlns:a16="http://schemas.microsoft.com/office/drawing/2014/main" id="{6DFF94C1-532A-7A75-63D4-8699371FB839}"/>
                  </a:ext>
                </a:extLst>
              </p:cNvPr>
              <p:cNvGrpSpPr/>
              <p:nvPr/>
            </p:nvGrpSpPr>
            <p:grpSpPr>
              <a:xfrm>
                <a:off x="4983618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436" name="Straight Connector 435">
                  <a:extLst>
                    <a:ext uri="{FF2B5EF4-FFF2-40B4-BE49-F238E27FC236}">
                      <a16:creationId xmlns:a16="http://schemas.microsoft.com/office/drawing/2014/main" id="{55BB4314-086E-E67D-191F-02CD425B68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437" name="Group 436">
                  <a:extLst>
                    <a:ext uri="{FF2B5EF4-FFF2-40B4-BE49-F238E27FC236}">
                      <a16:creationId xmlns:a16="http://schemas.microsoft.com/office/drawing/2014/main" id="{A85EEC92-4A01-2E50-190D-E57B14B47124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439" name="Isosceles Triangle 438">
                    <a:extLst>
                      <a:ext uri="{FF2B5EF4-FFF2-40B4-BE49-F238E27FC236}">
                        <a16:creationId xmlns:a16="http://schemas.microsoft.com/office/drawing/2014/main" id="{97339DE0-216A-812B-1D2D-4F0145132DF7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0" name="Isosceles Triangle 439">
                    <a:extLst>
                      <a:ext uri="{FF2B5EF4-FFF2-40B4-BE49-F238E27FC236}">
                        <a16:creationId xmlns:a16="http://schemas.microsoft.com/office/drawing/2014/main" id="{030EEC42-5176-0B62-9F33-2DC1829C0E6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41" name="Straight Connector 440">
                    <a:extLst>
                      <a:ext uri="{FF2B5EF4-FFF2-40B4-BE49-F238E27FC236}">
                        <a16:creationId xmlns:a16="http://schemas.microsoft.com/office/drawing/2014/main" id="{F294F869-C196-57EB-157F-809673E435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2" name="Straight Connector 441">
                    <a:extLst>
                      <a:ext uri="{FF2B5EF4-FFF2-40B4-BE49-F238E27FC236}">
                        <a16:creationId xmlns:a16="http://schemas.microsoft.com/office/drawing/2014/main" id="{889BEDB7-BD3B-0CFD-6B64-FA6BD58C10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38" name="Straight Connector 437">
                  <a:extLst>
                    <a:ext uri="{FF2B5EF4-FFF2-40B4-BE49-F238E27FC236}">
                      <a16:creationId xmlns:a16="http://schemas.microsoft.com/office/drawing/2014/main" id="{D604E5D6-BEF3-68AF-0B76-DBF8E3EE97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5E698379-D2CF-56E2-7AF6-597EE1ED0D3D}"/>
                  </a:ext>
                </a:extLst>
              </p:cNvPr>
              <p:cNvGrpSpPr/>
              <p:nvPr/>
            </p:nvGrpSpPr>
            <p:grpSpPr>
              <a:xfrm>
                <a:off x="5193265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id="{A92B9DF6-4B2C-D23D-8F39-894FF9D654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430" name="Group 429">
                  <a:extLst>
                    <a:ext uri="{FF2B5EF4-FFF2-40B4-BE49-F238E27FC236}">
                      <a16:creationId xmlns:a16="http://schemas.microsoft.com/office/drawing/2014/main" id="{51365C56-4D21-CED6-EC8C-A6B985AD00FD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432" name="Isosceles Triangle 431">
                    <a:extLst>
                      <a:ext uri="{FF2B5EF4-FFF2-40B4-BE49-F238E27FC236}">
                        <a16:creationId xmlns:a16="http://schemas.microsoft.com/office/drawing/2014/main" id="{25A00935-E18F-358B-1CA7-888B8DAAE56B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3" name="Isosceles Triangle 432">
                    <a:extLst>
                      <a:ext uri="{FF2B5EF4-FFF2-40B4-BE49-F238E27FC236}">
                        <a16:creationId xmlns:a16="http://schemas.microsoft.com/office/drawing/2014/main" id="{395D1896-5791-9569-711E-89777EAFF3F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34" name="Straight Connector 433">
                    <a:extLst>
                      <a:ext uri="{FF2B5EF4-FFF2-40B4-BE49-F238E27FC236}">
                        <a16:creationId xmlns:a16="http://schemas.microsoft.com/office/drawing/2014/main" id="{6D9EB798-13B2-0355-623A-09B741033E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5" name="Straight Connector 434">
                    <a:extLst>
                      <a:ext uri="{FF2B5EF4-FFF2-40B4-BE49-F238E27FC236}">
                        <a16:creationId xmlns:a16="http://schemas.microsoft.com/office/drawing/2014/main" id="{17F44191-5F59-2823-CAEF-58A96FD0CC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id="{51CD2B78-227E-71A3-49C5-EC005D05B2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9" name="Group 378">
                <a:extLst>
                  <a:ext uri="{FF2B5EF4-FFF2-40B4-BE49-F238E27FC236}">
                    <a16:creationId xmlns:a16="http://schemas.microsoft.com/office/drawing/2014/main" id="{AE117652-979B-A325-6A5F-B79907AAB433}"/>
                  </a:ext>
                </a:extLst>
              </p:cNvPr>
              <p:cNvGrpSpPr/>
              <p:nvPr/>
            </p:nvGrpSpPr>
            <p:grpSpPr>
              <a:xfrm>
                <a:off x="5402912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422" name="Straight Connector 421">
                  <a:extLst>
                    <a:ext uri="{FF2B5EF4-FFF2-40B4-BE49-F238E27FC236}">
                      <a16:creationId xmlns:a16="http://schemas.microsoft.com/office/drawing/2014/main" id="{61AACFD1-449C-9DFC-6AC3-63EA047EC7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423" name="Group 422">
                  <a:extLst>
                    <a:ext uri="{FF2B5EF4-FFF2-40B4-BE49-F238E27FC236}">
                      <a16:creationId xmlns:a16="http://schemas.microsoft.com/office/drawing/2014/main" id="{7A028F27-7909-CB1E-A24E-243595566266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425" name="Isosceles Triangle 424">
                    <a:extLst>
                      <a:ext uri="{FF2B5EF4-FFF2-40B4-BE49-F238E27FC236}">
                        <a16:creationId xmlns:a16="http://schemas.microsoft.com/office/drawing/2014/main" id="{39E594FE-34C5-9BAB-677C-DFEB46F7C1E9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6" name="Isosceles Triangle 425">
                    <a:extLst>
                      <a:ext uri="{FF2B5EF4-FFF2-40B4-BE49-F238E27FC236}">
                        <a16:creationId xmlns:a16="http://schemas.microsoft.com/office/drawing/2014/main" id="{4D1822F1-31CB-2AB3-3DBB-0F1A9DD2FC3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27" name="Straight Connector 426">
                    <a:extLst>
                      <a:ext uri="{FF2B5EF4-FFF2-40B4-BE49-F238E27FC236}">
                        <a16:creationId xmlns:a16="http://schemas.microsoft.com/office/drawing/2014/main" id="{4894CBF7-0F0A-A108-F7EB-7CAAD8F0D2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8" name="Straight Connector 427">
                    <a:extLst>
                      <a:ext uri="{FF2B5EF4-FFF2-40B4-BE49-F238E27FC236}">
                        <a16:creationId xmlns:a16="http://schemas.microsoft.com/office/drawing/2014/main" id="{327C31C0-E490-783D-9AC2-FDBAF0C0B4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24" name="Straight Connector 423">
                  <a:extLst>
                    <a:ext uri="{FF2B5EF4-FFF2-40B4-BE49-F238E27FC236}">
                      <a16:creationId xmlns:a16="http://schemas.microsoft.com/office/drawing/2014/main" id="{3F058C36-1A59-2FEB-7871-53815FE469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0" name="Group 379">
                <a:extLst>
                  <a:ext uri="{FF2B5EF4-FFF2-40B4-BE49-F238E27FC236}">
                    <a16:creationId xmlns:a16="http://schemas.microsoft.com/office/drawing/2014/main" id="{C1059D46-7E7E-CB9E-88A6-F1FEF13604F1}"/>
                  </a:ext>
                </a:extLst>
              </p:cNvPr>
              <p:cNvGrpSpPr/>
              <p:nvPr/>
            </p:nvGrpSpPr>
            <p:grpSpPr>
              <a:xfrm>
                <a:off x="5612559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415" name="Straight Connector 414">
                  <a:extLst>
                    <a:ext uri="{FF2B5EF4-FFF2-40B4-BE49-F238E27FC236}">
                      <a16:creationId xmlns:a16="http://schemas.microsoft.com/office/drawing/2014/main" id="{6C59BBC5-6BCB-BA7B-169F-84152D73A4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416" name="Group 415">
                  <a:extLst>
                    <a:ext uri="{FF2B5EF4-FFF2-40B4-BE49-F238E27FC236}">
                      <a16:creationId xmlns:a16="http://schemas.microsoft.com/office/drawing/2014/main" id="{6A1FE130-7507-5D60-39DB-3F882B4E351F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418" name="Isosceles Triangle 417">
                    <a:extLst>
                      <a:ext uri="{FF2B5EF4-FFF2-40B4-BE49-F238E27FC236}">
                        <a16:creationId xmlns:a16="http://schemas.microsoft.com/office/drawing/2014/main" id="{E4F0C206-6418-BEDC-7B6E-5600C6D0ABBA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9" name="Isosceles Triangle 418">
                    <a:extLst>
                      <a:ext uri="{FF2B5EF4-FFF2-40B4-BE49-F238E27FC236}">
                        <a16:creationId xmlns:a16="http://schemas.microsoft.com/office/drawing/2014/main" id="{6C9B51B3-4A50-BCF2-59BC-4EFDC05A9D7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20" name="Straight Connector 419">
                    <a:extLst>
                      <a:ext uri="{FF2B5EF4-FFF2-40B4-BE49-F238E27FC236}">
                        <a16:creationId xmlns:a16="http://schemas.microsoft.com/office/drawing/2014/main" id="{CDD25FB5-184C-C28A-7431-007C7D8B5C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1" name="Straight Connector 420">
                    <a:extLst>
                      <a:ext uri="{FF2B5EF4-FFF2-40B4-BE49-F238E27FC236}">
                        <a16:creationId xmlns:a16="http://schemas.microsoft.com/office/drawing/2014/main" id="{45E98F8E-BB55-5069-69CA-459B9563FA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id="{99B7A44E-DF75-4019-7961-B79F8E5D63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1" name="Group 380">
                <a:extLst>
                  <a:ext uri="{FF2B5EF4-FFF2-40B4-BE49-F238E27FC236}">
                    <a16:creationId xmlns:a16="http://schemas.microsoft.com/office/drawing/2014/main" id="{E5E9E10F-2858-1E0C-5EC6-C74AAB856562}"/>
                  </a:ext>
                </a:extLst>
              </p:cNvPr>
              <p:cNvGrpSpPr/>
              <p:nvPr/>
            </p:nvGrpSpPr>
            <p:grpSpPr>
              <a:xfrm>
                <a:off x="5822206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408" name="Straight Connector 407">
                  <a:extLst>
                    <a:ext uri="{FF2B5EF4-FFF2-40B4-BE49-F238E27FC236}">
                      <a16:creationId xmlns:a16="http://schemas.microsoft.com/office/drawing/2014/main" id="{78B9C009-8134-205D-BC28-B4C63892F4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409" name="Group 408">
                  <a:extLst>
                    <a:ext uri="{FF2B5EF4-FFF2-40B4-BE49-F238E27FC236}">
                      <a16:creationId xmlns:a16="http://schemas.microsoft.com/office/drawing/2014/main" id="{E7F56402-5218-E249-113B-7C85D291BCF1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411" name="Isosceles Triangle 410">
                    <a:extLst>
                      <a:ext uri="{FF2B5EF4-FFF2-40B4-BE49-F238E27FC236}">
                        <a16:creationId xmlns:a16="http://schemas.microsoft.com/office/drawing/2014/main" id="{BA1E78C9-B164-9C40-3F6A-7C00FB7B3CCD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2" name="Isosceles Triangle 411">
                    <a:extLst>
                      <a:ext uri="{FF2B5EF4-FFF2-40B4-BE49-F238E27FC236}">
                        <a16:creationId xmlns:a16="http://schemas.microsoft.com/office/drawing/2014/main" id="{92A678A2-758D-0FE2-00A1-B608C0B63EE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3" name="Straight Connector 412">
                    <a:extLst>
                      <a:ext uri="{FF2B5EF4-FFF2-40B4-BE49-F238E27FC236}">
                        <a16:creationId xmlns:a16="http://schemas.microsoft.com/office/drawing/2014/main" id="{27885B54-D844-D47F-FCDB-1804D5813F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4" name="Straight Connector 413">
                    <a:extLst>
                      <a:ext uri="{FF2B5EF4-FFF2-40B4-BE49-F238E27FC236}">
                        <a16:creationId xmlns:a16="http://schemas.microsoft.com/office/drawing/2014/main" id="{F4DA7FF4-9FA0-995C-753A-DAA260E40D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0" name="Straight Connector 409">
                  <a:extLst>
                    <a:ext uri="{FF2B5EF4-FFF2-40B4-BE49-F238E27FC236}">
                      <a16:creationId xmlns:a16="http://schemas.microsoft.com/office/drawing/2014/main" id="{D411589B-B62C-A399-C4AA-A8C08E353C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2" name="Group 381">
                <a:extLst>
                  <a:ext uri="{FF2B5EF4-FFF2-40B4-BE49-F238E27FC236}">
                    <a16:creationId xmlns:a16="http://schemas.microsoft.com/office/drawing/2014/main" id="{E34484C0-2024-8F67-0057-01742CB5B4C2}"/>
                  </a:ext>
                </a:extLst>
              </p:cNvPr>
              <p:cNvGrpSpPr/>
              <p:nvPr/>
            </p:nvGrpSpPr>
            <p:grpSpPr>
              <a:xfrm>
                <a:off x="6031853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401" name="Straight Connector 400">
                  <a:extLst>
                    <a:ext uri="{FF2B5EF4-FFF2-40B4-BE49-F238E27FC236}">
                      <a16:creationId xmlns:a16="http://schemas.microsoft.com/office/drawing/2014/main" id="{543293FE-196D-5A10-027A-1E1014746B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402" name="Group 401">
                  <a:extLst>
                    <a:ext uri="{FF2B5EF4-FFF2-40B4-BE49-F238E27FC236}">
                      <a16:creationId xmlns:a16="http://schemas.microsoft.com/office/drawing/2014/main" id="{61EEC7A6-8811-93D5-2BB7-BA3C4A28E375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404" name="Isosceles Triangle 403">
                    <a:extLst>
                      <a:ext uri="{FF2B5EF4-FFF2-40B4-BE49-F238E27FC236}">
                        <a16:creationId xmlns:a16="http://schemas.microsoft.com/office/drawing/2014/main" id="{E8CD82E4-9320-1E50-F79B-80FA5798BBA4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5" name="Isosceles Triangle 404">
                    <a:extLst>
                      <a:ext uri="{FF2B5EF4-FFF2-40B4-BE49-F238E27FC236}">
                        <a16:creationId xmlns:a16="http://schemas.microsoft.com/office/drawing/2014/main" id="{747BD5F8-03E1-AE7D-ED9F-8FA5B086D36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06" name="Straight Connector 405">
                    <a:extLst>
                      <a:ext uri="{FF2B5EF4-FFF2-40B4-BE49-F238E27FC236}">
                        <a16:creationId xmlns:a16="http://schemas.microsoft.com/office/drawing/2014/main" id="{4B48F471-0A31-5CD9-3168-ED0DDCD422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7" name="Straight Connector 406">
                    <a:extLst>
                      <a:ext uri="{FF2B5EF4-FFF2-40B4-BE49-F238E27FC236}">
                        <a16:creationId xmlns:a16="http://schemas.microsoft.com/office/drawing/2014/main" id="{6B725D8A-1D9D-4DBD-8538-CF52DC3371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03" name="Straight Connector 402">
                  <a:extLst>
                    <a:ext uri="{FF2B5EF4-FFF2-40B4-BE49-F238E27FC236}">
                      <a16:creationId xmlns:a16="http://schemas.microsoft.com/office/drawing/2014/main" id="{7CBD0DD1-9FC7-78FF-A9A8-31CB15C66C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3" name="Group 382">
                <a:extLst>
                  <a:ext uri="{FF2B5EF4-FFF2-40B4-BE49-F238E27FC236}">
                    <a16:creationId xmlns:a16="http://schemas.microsoft.com/office/drawing/2014/main" id="{A6F182AB-BF5C-B812-38F8-AEE1DA1E57DD}"/>
                  </a:ext>
                </a:extLst>
              </p:cNvPr>
              <p:cNvGrpSpPr/>
              <p:nvPr/>
            </p:nvGrpSpPr>
            <p:grpSpPr>
              <a:xfrm>
                <a:off x="6241500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1C7E3204-8DCA-AAE6-8F23-B27E57CFFC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95" name="Group 394">
                  <a:extLst>
                    <a:ext uri="{FF2B5EF4-FFF2-40B4-BE49-F238E27FC236}">
                      <a16:creationId xmlns:a16="http://schemas.microsoft.com/office/drawing/2014/main" id="{FA81A6BD-7CAA-808E-580C-F95373BAF0CF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397" name="Isosceles Triangle 396">
                    <a:extLst>
                      <a:ext uri="{FF2B5EF4-FFF2-40B4-BE49-F238E27FC236}">
                        <a16:creationId xmlns:a16="http://schemas.microsoft.com/office/drawing/2014/main" id="{2457485E-8AB0-0353-5D48-64338375C3AE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8" name="Isosceles Triangle 397">
                    <a:extLst>
                      <a:ext uri="{FF2B5EF4-FFF2-40B4-BE49-F238E27FC236}">
                        <a16:creationId xmlns:a16="http://schemas.microsoft.com/office/drawing/2014/main" id="{D06396DD-1B1A-9C05-0593-E5284B3C3E9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99" name="Straight Connector 398">
                    <a:extLst>
                      <a:ext uri="{FF2B5EF4-FFF2-40B4-BE49-F238E27FC236}">
                        <a16:creationId xmlns:a16="http://schemas.microsoft.com/office/drawing/2014/main" id="{4A99807C-6B46-F0C7-6470-8DB059091A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0" name="Straight Connector 399">
                    <a:extLst>
                      <a:ext uri="{FF2B5EF4-FFF2-40B4-BE49-F238E27FC236}">
                        <a16:creationId xmlns:a16="http://schemas.microsoft.com/office/drawing/2014/main" id="{87A0B4B6-FBF8-6FD9-D33B-D589E5D14F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74231BE8-82D9-AD7D-AAAA-27A370D24F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4" name="Group 383">
                <a:extLst>
                  <a:ext uri="{FF2B5EF4-FFF2-40B4-BE49-F238E27FC236}">
                    <a16:creationId xmlns:a16="http://schemas.microsoft.com/office/drawing/2014/main" id="{E66C756E-E826-63E2-7C8C-85FF06B57CC7}"/>
                  </a:ext>
                </a:extLst>
              </p:cNvPr>
              <p:cNvGrpSpPr/>
              <p:nvPr/>
            </p:nvGrpSpPr>
            <p:grpSpPr>
              <a:xfrm>
                <a:off x="6451145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F0EEE38A-4D45-CB63-63DD-6FEDDBC436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88" name="Group 387">
                  <a:extLst>
                    <a:ext uri="{FF2B5EF4-FFF2-40B4-BE49-F238E27FC236}">
                      <a16:creationId xmlns:a16="http://schemas.microsoft.com/office/drawing/2014/main" id="{E5CF2F2E-3A2D-511E-2292-897AE8941303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390" name="Isosceles Triangle 389">
                    <a:extLst>
                      <a:ext uri="{FF2B5EF4-FFF2-40B4-BE49-F238E27FC236}">
                        <a16:creationId xmlns:a16="http://schemas.microsoft.com/office/drawing/2014/main" id="{4971978F-43DA-CC4E-8477-6C0D44452CB0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1" name="Isosceles Triangle 390">
                    <a:extLst>
                      <a:ext uri="{FF2B5EF4-FFF2-40B4-BE49-F238E27FC236}">
                        <a16:creationId xmlns:a16="http://schemas.microsoft.com/office/drawing/2014/main" id="{C35CE32F-00A2-DFFA-4E3D-81A5E0D08D4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92" name="Straight Connector 391">
                    <a:extLst>
                      <a:ext uri="{FF2B5EF4-FFF2-40B4-BE49-F238E27FC236}">
                        <a16:creationId xmlns:a16="http://schemas.microsoft.com/office/drawing/2014/main" id="{B869697F-242C-4506-1F27-6BA155D2E3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Straight Connector 392">
                    <a:extLst>
                      <a:ext uri="{FF2B5EF4-FFF2-40B4-BE49-F238E27FC236}">
                        <a16:creationId xmlns:a16="http://schemas.microsoft.com/office/drawing/2014/main" id="{A1E05DC0-C499-C44D-FA32-CF9C65E415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32B4662D-89D9-5ACD-8B7A-FA9C4B6EEB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5" name="TextBox 384">
                <a:extLst>
                  <a:ext uri="{FF2B5EF4-FFF2-40B4-BE49-F238E27FC236}">
                    <a16:creationId xmlns:a16="http://schemas.microsoft.com/office/drawing/2014/main" id="{3C51025D-1AE8-5E09-02D0-90EA144454FD}"/>
                  </a:ext>
                </a:extLst>
              </p:cNvPr>
              <p:cNvSpPr txBox="1"/>
              <p:nvPr/>
            </p:nvSpPr>
            <p:spPr>
              <a:xfrm>
                <a:off x="4888058" y="4732693"/>
                <a:ext cx="2649538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3DN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3UP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2DN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2UP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1DN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1UP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0DN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0UP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L1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12V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GND</a:t>
                </a:r>
                <a:endParaRPr lang="en-US" sz="7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6" name="TextBox 385">
                <a:extLst>
                  <a:ext uri="{FF2B5EF4-FFF2-40B4-BE49-F238E27FC236}">
                    <a16:creationId xmlns:a16="http://schemas.microsoft.com/office/drawing/2014/main" id="{C46B687F-6AD2-222C-19CC-8782005AF5FB}"/>
                  </a:ext>
                </a:extLst>
              </p:cNvPr>
              <p:cNvSpPr txBox="1"/>
              <p:nvPr/>
            </p:nvSpPr>
            <p:spPr>
              <a:xfrm>
                <a:off x="4888058" y="4185729"/>
                <a:ext cx="2693841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ALL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CHANNELS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10A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/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SINGLE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2A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/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400Vac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7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E6B9B3A8-20B2-FEA5-785C-0F72B2EBA8BA}"/>
                </a:ext>
              </a:extLst>
            </p:cNvPr>
            <p:cNvSpPr/>
            <p:nvPr/>
          </p:nvSpPr>
          <p:spPr>
            <a:xfrm>
              <a:off x="3745465" y="3768642"/>
              <a:ext cx="2520950" cy="717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FDA66722-BB70-AECC-06BC-6959A2967FA3}"/>
                </a:ext>
              </a:extLst>
            </p:cNvPr>
            <p:cNvCxnSpPr/>
            <p:nvPr/>
          </p:nvCxnSpPr>
          <p:spPr>
            <a:xfrm flipH="1">
              <a:off x="4435193" y="3934644"/>
              <a:ext cx="169545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0F099B4E-A773-DAF1-6CA3-AB9EC3AB33EA}"/>
                </a:ext>
              </a:extLst>
            </p:cNvPr>
            <p:cNvGrpSpPr/>
            <p:nvPr/>
          </p:nvGrpSpPr>
          <p:grpSpPr>
            <a:xfrm>
              <a:off x="4592328" y="3939528"/>
              <a:ext cx="135731" cy="378907"/>
              <a:chOff x="4027487" y="3578225"/>
              <a:chExt cx="135731" cy="378907"/>
            </a:xfrm>
          </p:grpSpPr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7B914886-31BA-5F63-0A52-0F4BEECDF8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2574" y="3578225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68" name="Group 367">
                <a:extLst>
                  <a:ext uri="{FF2B5EF4-FFF2-40B4-BE49-F238E27FC236}">
                    <a16:creationId xmlns:a16="http://schemas.microsoft.com/office/drawing/2014/main" id="{33EA019A-3B21-4EF9-CD16-905DB3292ABD}"/>
                  </a:ext>
                </a:extLst>
              </p:cNvPr>
              <p:cNvGrpSpPr/>
              <p:nvPr/>
            </p:nvGrpSpPr>
            <p:grpSpPr>
              <a:xfrm>
                <a:off x="4027487" y="3718214"/>
                <a:ext cx="135731" cy="98930"/>
                <a:chOff x="4027487" y="3718214"/>
                <a:chExt cx="135731" cy="98930"/>
              </a:xfrm>
            </p:grpSpPr>
            <p:sp>
              <p:nvSpPr>
                <p:cNvPr id="370" name="Isosceles Triangle 369">
                  <a:extLst>
                    <a:ext uri="{FF2B5EF4-FFF2-40B4-BE49-F238E27FC236}">
                      <a16:creationId xmlns:a16="http://schemas.microsoft.com/office/drawing/2014/main" id="{86C7FECD-FB62-E86C-8E1A-D4FCC21ACEA3}"/>
                    </a:ext>
                  </a:extLst>
                </p:cNvPr>
                <p:cNvSpPr/>
                <p:nvPr/>
              </p:nvSpPr>
              <p:spPr>
                <a:xfrm>
                  <a:off x="4046855" y="3743325"/>
                  <a:ext cx="45719" cy="66568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Isosceles Triangle 370">
                  <a:extLst>
                    <a:ext uri="{FF2B5EF4-FFF2-40B4-BE49-F238E27FC236}">
                      <a16:creationId xmlns:a16="http://schemas.microsoft.com/office/drawing/2014/main" id="{F939F2F9-96D5-EC43-0F29-8F07802221E6}"/>
                    </a:ext>
                  </a:extLst>
                </p:cNvPr>
                <p:cNvSpPr/>
                <p:nvPr/>
              </p:nvSpPr>
              <p:spPr>
                <a:xfrm rot="10800000">
                  <a:off x="4102100" y="3727738"/>
                  <a:ext cx="47625" cy="64295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160C0484-29FC-A752-73A4-CC0979CAA0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7487" y="3817144"/>
                  <a:ext cx="1357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E2394F49-A055-0208-045C-B3FB432FFA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6219" y="3718214"/>
                  <a:ext cx="1269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9CB0FFB0-133A-8D80-165E-E824696790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718" y="3817143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16A1446E-09B2-F65D-EF28-D9417D8609D7}"/>
                </a:ext>
              </a:extLst>
            </p:cNvPr>
            <p:cNvGrpSpPr/>
            <p:nvPr/>
          </p:nvGrpSpPr>
          <p:grpSpPr>
            <a:xfrm>
              <a:off x="4801975" y="3939528"/>
              <a:ext cx="135731" cy="378907"/>
              <a:chOff x="4027487" y="3578225"/>
              <a:chExt cx="135731" cy="378907"/>
            </a:xfrm>
          </p:grpSpPr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D2088226-F455-7EA6-036B-95DE2D1021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2574" y="3578225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61" name="Group 360">
                <a:extLst>
                  <a:ext uri="{FF2B5EF4-FFF2-40B4-BE49-F238E27FC236}">
                    <a16:creationId xmlns:a16="http://schemas.microsoft.com/office/drawing/2014/main" id="{38860D34-F897-86A3-D6FA-0C99B2DF6487}"/>
                  </a:ext>
                </a:extLst>
              </p:cNvPr>
              <p:cNvGrpSpPr/>
              <p:nvPr/>
            </p:nvGrpSpPr>
            <p:grpSpPr>
              <a:xfrm>
                <a:off x="4027487" y="3718214"/>
                <a:ext cx="135731" cy="98930"/>
                <a:chOff x="4027487" y="3718214"/>
                <a:chExt cx="135731" cy="98930"/>
              </a:xfrm>
            </p:grpSpPr>
            <p:sp>
              <p:nvSpPr>
                <p:cNvPr id="363" name="Isosceles Triangle 362">
                  <a:extLst>
                    <a:ext uri="{FF2B5EF4-FFF2-40B4-BE49-F238E27FC236}">
                      <a16:creationId xmlns:a16="http://schemas.microsoft.com/office/drawing/2014/main" id="{50D6CDE0-05B3-F46A-B337-96CDE5C17863}"/>
                    </a:ext>
                  </a:extLst>
                </p:cNvPr>
                <p:cNvSpPr/>
                <p:nvPr/>
              </p:nvSpPr>
              <p:spPr>
                <a:xfrm>
                  <a:off x="4046855" y="3743325"/>
                  <a:ext cx="45719" cy="66568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Isosceles Triangle 363">
                  <a:extLst>
                    <a:ext uri="{FF2B5EF4-FFF2-40B4-BE49-F238E27FC236}">
                      <a16:creationId xmlns:a16="http://schemas.microsoft.com/office/drawing/2014/main" id="{81DF3A42-3A49-AD2D-2526-E42827FD4C60}"/>
                    </a:ext>
                  </a:extLst>
                </p:cNvPr>
                <p:cNvSpPr/>
                <p:nvPr/>
              </p:nvSpPr>
              <p:spPr>
                <a:xfrm rot="10800000">
                  <a:off x="4102100" y="3727738"/>
                  <a:ext cx="47625" cy="64295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id="{AB7C7F33-F7D0-A97B-B4EE-E11DC33EDE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7487" y="3817144"/>
                  <a:ext cx="1357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Connector 365">
                  <a:extLst>
                    <a:ext uri="{FF2B5EF4-FFF2-40B4-BE49-F238E27FC236}">
                      <a16:creationId xmlns:a16="http://schemas.microsoft.com/office/drawing/2014/main" id="{ED81FED5-95DE-5ABC-4FFE-7CA02A950E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6219" y="3718214"/>
                  <a:ext cx="1269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A8017A77-07DC-2205-9C75-E37065105A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718" y="3817143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DEA91248-D0AF-152D-FCA2-8DB5F9FF2AC7}"/>
                </a:ext>
              </a:extLst>
            </p:cNvPr>
            <p:cNvGrpSpPr/>
            <p:nvPr/>
          </p:nvGrpSpPr>
          <p:grpSpPr>
            <a:xfrm>
              <a:off x="5011622" y="3939528"/>
              <a:ext cx="135731" cy="378907"/>
              <a:chOff x="4027487" y="3578225"/>
              <a:chExt cx="135731" cy="378907"/>
            </a:xfrm>
          </p:grpSpPr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7027E468-6637-0E76-2AF6-0D9C686F9A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2574" y="3578225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54" name="Group 353">
                <a:extLst>
                  <a:ext uri="{FF2B5EF4-FFF2-40B4-BE49-F238E27FC236}">
                    <a16:creationId xmlns:a16="http://schemas.microsoft.com/office/drawing/2014/main" id="{6E1B8996-1DDC-25A4-751D-94D3F8C75804}"/>
                  </a:ext>
                </a:extLst>
              </p:cNvPr>
              <p:cNvGrpSpPr/>
              <p:nvPr/>
            </p:nvGrpSpPr>
            <p:grpSpPr>
              <a:xfrm>
                <a:off x="4027487" y="3718214"/>
                <a:ext cx="135731" cy="98930"/>
                <a:chOff x="4027487" y="3718214"/>
                <a:chExt cx="135731" cy="98930"/>
              </a:xfrm>
            </p:grpSpPr>
            <p:sp>
              <p:nvSpPr>
                <p:cNvPr id="356" name="Isosceles Triangle 355">
                  <a:extLst>
                    <a:ext uri="{FF2B5EF4-FFF2-40B4-BE49-F238E27FC236}">
                      <a16:creationId xmlns:a16="http://schemas.microsoft.com/office/drawing/2014/main" id="{1497ED11-65FB-22FF-5F2F-80FB8F5D0B08}"/>
                    </a:ext>
                  </a:extLst>
                </p:cNvPr>
                <p:cNvSpPr/>
                <p:nvPr/>
              </p:nvSpPr>
              <p:spPr>
                <a:xfrm>
                  <a:off x="4046855" y="3743325"/>
                  <a:ext cx="45719" cy="66568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Isosceles Triangle 356">
                  <a:extLst>
                    <a:ext uri="{FF2B5EF4-FFF2-40B4-BE49-F238E27FC236}">
                      <a16:creationId xmlns:a16="http://schemas.microsoft.com/office/drawing/2014/main" id="{6402CB84-D466-7874-8918-59CA91927608}"/>
                    </a:ext>
                  </a:extLst>
                </p:cNvPr>
                <p:cNvSpPr/>
                <p:nvPr/>
              </p:nvSpPr>
              <p:spPr>
                <a:xfrm rot="10800000">
                  <a:off x="4102100" y="3727738"/>
                  <a:ext cx="47625" cy="64295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3F32928D-8A2F-18C6-3978-010825E83D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7487" y="3817144"/>
                  <a:ext cx="1357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id="{945F1EB6-2F21-69BB-C2DA-167879E950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6219" y="3718214"/>
                  <a:ext cx="1269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5319F184-488D-D224-F098-6B6426F8BF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718" y="3817143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8545DDB6-6F60-E25B-F582-E3804D429B71}"/>
                </a:ext>
              </a:extLst>
            </p:cNvPr>
            <p:cNvGrpSpPr/>
            <p:nvPr/>
          </p:nvGrpSpPr>
          <p:grpSpPr>
            <a:xfrm>
              <a:off x="5221269" y="3939528"/>
              <a:ext cx="135731" cy="378907"/>
              <a:chOff x="4027487" y="3578225"/>
              <a:chExt cx="135731" cy="378907"/>
            </a:xfrm>
          </p:grpSpPr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28E8C976-F64A-5997-ED42-A0D21DA140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2574" y="3578225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F65EC403-F990-9E6A-8057-5DF0846F7DA7}"/>
                  </a:ext>
                </a:extLst>
              </p:cNvPr>
              <p:cNvGrpSpPr/>
              <p:nvPr/>
            </p:nvGrpSpPr>
            <p:grpSpPr>
              <a:xfrm>
                <a:off x="4027487" y="3718214"/>
                <a:ext cx="135731" cy="98930"/>
                <a:chOff x="4027487" y="3718214"/>
                <a:chExt cx="135731" cy="98930"/>
              </a:xfrm>
            </p:grpSpPr>
            <p:sp>
              <p:nvSpPr>
                <p:cNvPr id="349" name="Isosceles Triangle 348">
                  <a:extLst>
                    <a:ext uri="{FF2B5EF4-FFF2-40B4-BE49-F238E27FC236}">
                      <a16:creationId xmlns:a16="http://schemas.microsoft.com/office/drawing/2014/main" id="{682125A1-6D4C-F5B0-1D46-EB6320BFF894}"/>
                    </a:ext>
                  </a:extLst>
                </p:cNvPr>
                <p:cNvSpPr/>
                <p:nvPr/>
              </p:nvSpPr>
              <p:spPr>
                <a:xfrm>
                  <a:off x="4046855" y="3743325"/>
                  <a:ext cx="45719" cy="66568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Isosceles Triangle 349">
                  <a:extLst>
                    <a:ext uri="{FF2B5EF4-FFF2-40B4-BE49-F238E27FC236}">
                      <a16:creationId xmlns:a16="http://schemas.microsoft.com/office/drawing/2014/main" id="{05898EDE-0B59-9DCF-5963-8B9E8803A43B}"/>
                    </a:ext>
                  </a:extLst>
                </p:cNvPr>
                <p:cNvSpPr/>
                <p:nvPr/>
              </p:nvSpPr>
              <p:spPr>
                <a:xfrm rot="10800000">
                  <a:off x="4102100" y="3727738"/>
                  <a:ext cx="47625" cy="64295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id="{A4BA2A74-DB84-6ED5-E911-38B4129128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7487" y="3817144"/>
                  <a:ext cx="1357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id="{543CC1BF-8E86-19E0-FE40-918B6CF270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6219" y="3718214"/>
                  <a:ext cx="1269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F45E7C5A-F360-A01B-2D32-23FB5D4452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718" y="3817143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2DF4EA77-948A-3051-2009-5EF05918EEBA}"/>
                </a:ext>
              </a:extLst>
            </p:cNvPr>
            <p:cNvGrpSpPr/>
            <p:nvPr/>
          </p:nvGrpSpPr>
          <p:grpSpPr>
            <a:xfrm>
              <a:off x="5430916" y="3939528"/>
              <a:ext cx="135731" cy="378907"/>
              <a:chOff x="4027487" y="3578225"/>
              <a:chExt cx="135731" cy="378907"/>
            </a:xfrm>
          </p:grpSpPr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03576E5F-F0EB-32F1-BEC8-F19581A27A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2574" y="3578225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40" name="Group 339">
                <a:extLst>
                  <a:ext uri="{FF2B5EF4-FFF2-40B4-BE49-F238E27FC236}">
                    <a16:creationId xmlns:a16="http://schemas.microsoft.com/office/drawing/2014/main" id="{6394EC06-CA54-AFF1-D92D-2D763F767B28}"/>
                  </a:ext>
                </a:extLst>
              </p:cNvPr>
              <p:cNvGrpSpPr/>
              <p:nvPr/>
            </p:nvGrpSpPr>
            <p:grpSpPr>
              <a:xfrm>
                <a:off x="4027487" y="3718214"/>
                <a:ext cx="135731" cy="98930"/>
                <a:chOff x="4027487" y="3718214"/>
                <a:chExt cx="135731" cy="98930"/>
              </a:xfrm>
            </p:grpSpPr>
            <p:sp>
              <p:nvSpPr>
                <p:cNvPr id="342" name="Isosceles Triangle 341">
                  <a:extLst>
                    <a:ext uri="{FF2B5EF4-FFF2-40B4-BE49-F238E27FC236}">
                      <a16:creationId xmlns:a16="http://schemas.microsoft.com/office/drawing/2014/main" id="{FDAAF853-C502-ECB9-7214-FB55AE39255C}"/>
                    </a:ext>
                  </a:extLst>
                </p:cNvPr>
                <p:cNvSpPr/>
                <p:nvPr/>
              </p:nvSpPr>
              <p:spPr>
                <a:xfrm>
                  <a:off x="4046855" y="3743325"/>
                  <a:ext cx="45719" cy="66568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Isosceles Triangle 342">
                  <a:extLst>
                    <a:ext uri="{FF2B5EF4-FFF2-40B4-BE49-F238E27FC236}">
                      <a16:creationId xmlns:a16="http://schemas.microsoft.com/office/drawing/2014/main" id="{329470F3-0D93-CDC6-DDD1-4FDC4D400E78}"/>
                    </a:ext>
                  </a:extLst>
                </p:cNvPr>
                <p:cNvSpPr/>
                <p:nvPr/>
              </p:nvSpPr>
              <p:spPr>
                <a:xfrm rot="10800000">
                  <a:off x="4102100" y="3727738"/>
                  <a:ext cx="47625" cy="64295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id="{F71414D9-6F9D-16AB-6FA7-0D513F59DC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7487" y="3817144"/>
                  <a:ext cx="1357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6AD6DB28-5AD7-4713-B18C-46BA361782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6219" y="3718214"/>
                  <a:ext cx="1269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61591683-4426-9C2C-968E-92FC0B4348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718" y="3817143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A350825C-9B18-542B-7273-056F4E211EF2}"/>
                </a:ext>
              </a:extLst>
            </p:cNvPr>
            <p:cNvGrpSpPr/>
            <p:nvPr/>
          </p:nvGrpSpPr>
          <p:grpSpPr>
            <a:xfrm>
              <a:off x="5640563" y="3939528"/>
              <a:ext cx="135731" cy="378907"/>
              <a:chOff x="4027487" y="3578225"/>
              <a:chExt cx="135731" cy="378907"/>
            </a:xfrm>
          </p:grpSpPr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56AE555-1CAC-AA26-9E34-2DD9149721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2574" y="3578225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33" name="Group 332">
                <a:extLst>
                  <a:ext uri="{FF2B5EF4-FFF2-40B4-BE49-F238E27FC236}">
                    <a16:creationId xmlns:a16="http://schemas.microsoft.com/office/drawing/2014/main" id="{B5BBDFC9-D8F3-9608-8F6D-871EEB90CD7D}"/>
                  </a:ext>
                </a:extLst>
              </p:cNvPr>
              <p:cNvGrpSpPr/>
              <p:nvPr/>
            </p:nvGrpSpPr>
            <p:grpSpPr>
              <a:xfrm>
                <a:off x="4027487" y="3718214"/>
                <a:ext cx="135731" cy="98930"/>
                <a:chOff x="4027487" y="3718214"/>
                <a:chExt cx="135731" cy="98930"/>
              </a:xfrm>
            </p:grpSpPr>
            <p:sp>
              <p:nvSpPr>
                <p:cNvPr id="335" name="Isosceles Triangle 334">
                  <a:extLst>
                    <a:ext uri="{FF2B5EF4-FFF2-40B4-BE49-F238E27FC236}">
                      <a16:creationId xmlns:a16="http://schemas.microsoft.com/office/drawing/2014/main" id="{50F5D134-05A0-E128-BE6C-89F481FF80AC}"/>
                    </a:ext>
                  </a:extLst>
                </p:cNvPr>
                <p:cNvSpPr/>
                <p:nvPr/>
              </p:nvSpPr>
              <p:spPr>
                <a:xfrm>
                  <a:off x="4046855" y="3743325"/>
                  <a:ext cx="45719" cy="66568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Isosceles Triangle 335">
                  <a:extLst>
                    <a:ext uri="{FF2B5EF4-FFF2-40B4-BE49-F238E27FC236}">
                      <a16:creationId xmlns:a16="http://schemas.microsoft.com/office/drawing/2014/main" id="{FBDF2181-3EFB-D01F-D9EF-6541CB95D2B3}"/>
                    </a:ext>
                  </a:extLst>
                </p:cNvPr>
                <p:cNvSpPr/>
                <p:nvPr/>
              </p:nvSpPr>
              <p:spPr>
                <a:xfrm rot="10800000">
                  <a:off x="4102100" y="3727738"/>
                  <a:ext cx="47625" cy="64295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53732C7E-89F8-A9DC-BC7E-BC4018A1E6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7487" y="3817144"/>
                  <a:ext cx="1357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4CE18F96-D7EC-0B90-CEA6-2D2AF2097B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6219" y="3718214"/>
                  <a:ext cx="1269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3A82EC6B-7FA0-91D1-256F-4015C2423A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718" y="3817143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C9EB1940-F5F2-80B8-FEF3-281E5C5F8475}"/>
                </a:ext>
              </a:extLst>
            </p:cNvPr>
            <p:cNvGrpSpPr/>
            <p:nvPr/>
          </p:nvGrpSpPr>
          <p:grpSpPr>
            <a:xfrm>
              <a:off x="5850210" y="3939528"/>
              <a:ext cx="135731" cy="378907"/>
              <a:chOff x="4027487" y="3578225"/>
              <a:chExt cx="135731" cy="378907"/>
            </a:xfrm>
          </p:grpSpPr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82B99879-A0AF-B626-77A2-05DBBA6D70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2574" y="3578225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26" name="Group 325">
                <a:extLst>
                  <a:ext uri="{FF2B5EF4-FFF2-40B4-BE49-F238E27FC236}">
                    <a16:creationId xmlns:a16="http://schemas.microsoft.com/office/drawing/2014/main" id="{4F0D242A-B920-D3EE-7AAC-1CA1B540945E}"/>
                  </a:ext>
                </a:extLst>
              </p:cNvPr>
              <p:cNvGrpSpPr/>
              <p:nvPr/>
            </p:nvGrpSpPr>
            <p:grpSpPr>
              <a:xfrm>
                <a:off x="4027487" y="3718214"/>
                <a:ext cx="135731" cy="98930"/>
                <a:chOff x="4027487" y="3718214"/>
                <a:chExt cx="135731" cy="98930"/>
              </a:xfrm>
            </p:grpSpPr>
            <p:sp>
              <p:nvSpPr>
                <p:cNvPr id="328" name="Isosceles Triangle 327">
                  <a:extLst>
                    <a:ext uri="{FF2B5EF4-FFF2-40B4-BE49-F238E27FC236}">
                      <a16:creationId xmlns:a16="http://schemas.microsoft.com/office/drawing/2014/main" id="{5F265A35-86ED-234D-C874-E2E549E4B2D2}"/>
                    </a:ext>
                  </a:extLst>
                </p:cNvPr>
                <p:cNvSpPr/>
                <p:nvPr/>
              </p:nvSpPr>
              <p:spPr>
                <a:xfrm>
                  <a:off x="4046855" y="3743325"/>
                  <a:ext cx="45719" cy="66568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Isosceles Triangle 328">
                  <a:extLst>
                    <a:ext uri="{FF2B5EF4-FFF2-40B4-BE49-F238E27FC236}">
                      <a16:creationId xmlns:a16="http://schemas.microsoft.com/office/drawing/2014/main" id="{968B13F5-D3D4-2DC4-EF86-353F64A15084}"/>
                    </a:ext>
                  </a:extLst>
                </p:cNvPr>
                <p:cNvSpPr/>
                <p:nvPr/>
              </p:nvSpPr>
              <p:spPr>
                <a:xfrm rot="10800000">
                  <a:off x="4102100" y="3727738"/>
                  <a:ext cx="47625" cy="64295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id="{0E3421D4-153F-A952-F8D7-B1EB0D9757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7487" y="3817144"/>
                  <a:ext cx="1357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id="{AB885DCE-23C0-0765-8955-CC4F63840A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6219" y="3718214"/>
                  <a:ext cx="1269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274519FA-0B4C-F7AB-DB02-4F11E2B087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718" y="3817143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83290D3A-CC5D-A6F1-78EC-D60AADB6155D}"/>
                </a:ext>
              </a:extLst>
            </p:cNvPr>
            <p:cNvGrpSpPr/>
            <p:nvPr/>
          </p:nvGrpSpPr>
          <p:grpSpPr>
            <a:xfrm>
              <a:off x="6059855" y="3939528"/>
              <a:ext cx="135731" cy="378907"/>
              <a:chOff x="4027487" y="3578225"/>
              <a:chExt cx="135731" cy="378907"/>
            </a:xfrm>
          </p:grpSpPr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42660726-16EC-3722-F5FD-E28F30185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2574" y="3578225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51F933FF-C73D-3C62-93B8-A189C79EA29B}"/>
                  </a:ext>
                </a:extLst>
              </p:cNvPr>
              <p:cNvGrpSpPr/>
              <p:nvPr/>
            </p:nvGrpSpPr>
            <p:grpSpPr>
              <a:xfrm>
                <a:off x="4027487" y="3718214"/>
                <a:ext cx="135731" cy="98930"/>
                <a:chOff x="4027487" y="3718214"/>
                <a:chExt cx="135731" cy="98930"/>
              </a:xfrm>
            </p:grpSpPr>
            <p:sp>
              <p:nvSpPr>
                <p:cNvPr id="321" name="Isosceles Triangle 320">
                  <a:extLst>
                    <a:ext uri="{FF2B5EF4-FFF2-40B4-BE49-F238E27FC236}">
                      <a16:creationId xmlns:a16="http://schemas.microsoft.com/office/drawing/2014/main" id="{9C20179F-ED5F-FBE1-A031-24623467A1FF}"/>
                    </a:ext>
                  </a:extLst>
                </p:cNvPr>
                <p:cNvSpPr/>
                <p:nvPr/>
              </p:nvSpPr>
              <p:spPr>
                <a:xfrm>
                  <a:off x="4046855" y="3743325"/>
                  <a:ext cx="45719" cy="66568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Isosceles Triangle 321">
                  <a:extLst>
                    <a:ext uri="{FF2B5EF4-FFF2-40B4-BE49-F238E27FC236}">
                      <a16:creationId xmlns:a16="http://schemas.microsoft.com/office/drawing/2014/main" id="{7DB04825-A812-5D5D-8358-62997B450A12}"/>
                    </a:ext>
                  </a:extLst>
                </p:cNvPr>
                <p:cNvSpPr/>
                <p:nvPr/>
              </p:nvSpPr>
              <p:spPr>
                <a:xfrm rot="10800000">
                  <a:off x="4102100" y="3727738"/>
                  <a:ext cx="47625" cy="64295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3" name="Straight Connector 322">
                  <a:extLst>
                    <a:ext uri="{FF2B5EF4-FFF2-40B4-BE49-F238E27FC236}">
                      <a16:creationId xmlns:a16="http://schemas.microsoft.com/office/drawing/2014/main" id="{B861DBB1-332C-D78B-1362-5C39804116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7487" y="3817144"/>
                  <a:ext cx="1357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>
                  <a:extLst>
                    <a:ext uri="{FF2B5EF4-FFF2-40B4-BE49-F238E27FC236}">
                      <a16:creationId xmlns:a16="http://schemas.microsoft.com/office/drawing/2014/main" id="{43279DB2-C6A1-9070-11F7-B72C5693DE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6219" y="3718214"/>
                  <a:ext cx="1269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2D6D9C58-B5A9-4F0E-C5F7-D7B808922A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718" y="3817143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EA630E3D-37E2-B909-1DD0-AEEB07E70877}"/>
                </a:ext>
              </a:extLst>
            </p:cNvPr>
            <p:cNvSpPr txBox="1"/>
            <p:nvPr/>
          </p:nvSpPr>
          <p:spPr>
            <a:xfrm>
              <a:off x="3680522" y="3743129"/>
              <a:ext cx="2693841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ALL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CHANNELS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10A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 /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SINGLE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2A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 /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400Vac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B8379500-160A-E988-D5BF-A9A5BA7D303B}"/>
                </a:ext>
              </a:extLst>
            </p:cNvPr>
            <p:cNvSpPr txBox="1"/>
            <p:nvPr/>
          </p:nvSpPr>
          <p:spPr>
            <a:xfrm>
              <a:off x="3677201" y="4296261"/>
              <a:ext cx="2652859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RS485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B            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7DN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7UP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6DN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6UP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5DN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5UP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4DN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4UP</a:t>
              </a:r>
              <a:endParaRPr lang="en-US" sz="7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4837057C-9CF6-AC01-6561-CD31A1A3B506}"/>
                </a:ext>
              </a:extLst>
            </p:cNvPr>
            <p:cNvSpPr txBox="1"/>
            <p:nvPr/>
          </p:nvSpPr>
          <p:spPr>
            <a:xfrm>
              <a:off x="4219365" y="3839088"/>
              <a:ext cx="36671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L1</a:t>
              </a:r>
              <a:endParaRPr lang="en-US" dirty="0"/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869DCD98-3E04-6BC2-A9BC-F5418D1CA098}"/>
                </a:ext>
              </a:extLst>
            </p:cNvPr>
            <p:cNvSpPr txBox="1"/>
            <p:nvPr/>
          </p:nvSpPr>
          <p:spPr>
            <a:xfrm>
              <a:off x="3677201" y="3501400"/>
              <a:ext cx="269384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RS485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          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7DN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7UP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6DN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6UP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5DN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5UP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4DN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4UP</a:t>
              </a:r>
              <a:endParaRPr lang="en-US" sz="7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3" name="Group 442">
            <a:extLst>
              <a:ext uri="{FF2B5EF4-FFF2-40B4-BE49-F238E27FC236}">
                <a16:creationId xmlns:a16="http://schemas.microsoft.com/office/drawing/2014/main" id="{F263FC6B-42B7-1BA3-390B-1F102E0DDDE8}"/>
              </a:ext>
            </a:extLst>
          </p:cNvPr>
          <p:cNvGrpSpPr/>
          <p:nvPr/>
        </p:nvGrpSpPr>
        <p:grpSpPr>
          <a:xfrm>
            <a:off x="6548700" y="411855"/>
            <a:ext cx="2705100" cy="1606550"/>
            <a:chOff x="577024" y="2089544"/>
            <a:chExt cx="2705100" cy="1606550"/>
          </a:xfrm>
        </p:grpSpPr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2395FA45-578D-26C4-24FC-6EEA1C262111}"/>
                </a:ext>
              </a:extLst>
            </p:cNvPr>
            <p:cNvSpPr/>
            <p:nvPr/>
          </p:nvSpPr>
          <p:spPr>
            <a:xfrm>
              <a:off x="615516" y="2089544"/>
              <a:ext cx="2589055" cy="1606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TextBox 444">
              <a:extLst>
                <a:ext uri="{FF2B5EF4-FFF2-40B4-BE49-F238E27FC236}">
                  <a16:creationId xmlns:a16="http://schemas.microsoft.com/office/drawing/2014/main" id="{CE5D9808-12E8-0979-6143-2734B79CD6E2}"/>
                </a:ext>
              </a:extLst>
            </p:cNvPr>
            <p:cNvSpPr txBox="1"/>
            <p:nvPr/>
          </p:nvSpPr>
          <p:spPr>
            <a:xfrm>
              <a:off x="2280921" y="3394529"/>
              <a:ext cx="7708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ADDRESS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6" name="TextBox 445">
              <a:extLst>
                <a:ext uri="{FF2B5EF4-FFF2-40B4-BE49-F238E27FC236}">
                  <a16:creationId xmlns:a16="http://schemas.microsoft.com/office/drawing/2014/main" id="{93D06F2E-8401-B3EA-677C-EFE625086616}"/>
                </a:ext>
              </a:extLst>
            </p:cNvPr>
            <p:cNvSpPr txBox="1"/>
            <p:nvPr/>
          </p:nvSpPr>
          <p:spPr>
            <a:xfrm>
              <a:off x="1247964" y="2598831"/>
              <a:ext cx="1736025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740" b="1" dirty="0">
                  <a:latin typeface="Arial" panose="020B0604020202020204" pitchFamily="34" charset="0"/>
                  <a:cs typeface="Arial" panose="020B0604020202020204" pitchFamily="34" charset="0"/>
                </a:rPr>
                <a:t>0      1      2      3      4      5      6      7</a:t>
              </a:r>
              <a:endParaRPr lang="en-US" sz="74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id="{3F52D74F-747A-ECFA-5376-246B6E2748CD}"/>
                </a:ext>
              </a:extLst>
            </p:cNvPr>
            <p:cNvSpPr txBox="1"/>
            <p:nvPr/>
          </p:nvSpPr>
          <p:spPr>
            <a:xfrm>
              <a:off x="2203038" y="3274511"/>
              <a:ext cx="89690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A0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A1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A2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A3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A4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A5</a:t>
              </a:r>
              <a:endParaRPr lang="en-US" sz="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48" name="Picture 447">
              <a:extLst>
                <a:ext uri="{FF2B5EF4-FFF2-40B4-BE49-F238E27FC236}">
                  <a16:creationId xmlns:a16="http://schemas.microsoft.com/office/drawing/2014/main" id="{411D2C6E-392E-31F3-F2C4-3A33A0E3C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3038" y="2129742"/>
              <a:ext cx="966003" cy="173039"/>
            </a:xfrm>
            <a:prstGeom prst="rect">
              <a:avLst/>
            </a:prstGeom>
          </p:spPr>
        </p:pic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214F5698-D0E3-0446-7705-9BC7C738B7B3}"/>
                </a:ext>
              </a:extLst>
            </p:cNvPr>
            <p:cNvSpPr txBox="1"/>
            <p:nvPr/>
          </p:nvSpPr>
          <p:spPr>
            <a:xfrm>
              <a:off x="2100168" y="2269146"/>
              <a:ext cx="1181956" cy="311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JUBERA</a:t>
              </a:r>
              <a:r>
                <a:rPr lang="bs-Latn-BA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 d.o.o. Sarajevo</a:t>
              </a:r>
            </a:p>
            <a:p>
              <a:pPr algn="ctr"/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www.imedia.ba</a:t>
              </a:r>
              <a:endParaRPr 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976FB256-34BF-EAC5-7B2A-A0CFA3F2E928}"/>
                </a:ext>
              </a:extLst>
            </p:cNvPr>
            <p:cNvSpPr txBox="1"/>
            <p:nvPr/>
          </p:nvSpPr>
          <p:spPr>
            <a:xfrm>
              <a:off x="577024" y="2096846"/>
              <a:ext cx="11027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LUX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bs-Latn-BA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JL8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-120824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365CEA68-F41B-BA3E-5C4F-145F8C83ACAF}"/>
                </a:ext>
              </a:extLst>
            </p:cNvPr>
            <p:cNvSpPr txBox="1"/>
            <p:nvPr/>
          </p:nvSpPr>
          <p:spPr>
            <a:xfrm>
              <a:off x="651198" y="2693493"/>
              <a:ext cx="43855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SEL</a:t>
              </a:r>
              <a:r>
                <a:rPr lang="bs-Latn-BA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1000" dirty="0"/>
            </a:p>
          </p:txBody>
        </p:sp>
        <p:grpSp>
          <p:nvGrpSpPr>
            <p:cNvPr id="452" name="Group 451">
              <a:extLst>
                <a:ext uri="{FF2B5EF4-FFF2-40B4-BE49-F238E27FC236}">
                  <a16:creationId xmlns:a16="http://schemas.microsoft.com/office/drawing/2014/main" id="{9CC56BA2-F7FF-6788-CDB9-60A58FCE6825}"/>
                </a:ext>
              </a:extLst>
            </p:cNvPr>
            <p:cNvGrpSpPr/>
            <p:nvPr/>
          </p:nvGrpSpPr>
          <p:grpSpPr>
            <a:xfrm>
              <a:off x="1047710" y="2470279"/>
              <a:ext cx="1910100" cy="829790"/>
              <a:chOff x="3860760" y="2581607"/>
              <a:chExt cx="1910100" cy="829790"/>
            </a:xfrm>
          </p:grpSpPr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C2DDEDCC-22EC-F444-8A00-674DC2DC5458}"/>
                  </a:ext>
                </a:extLst>
              </p:cNvPr>
              <p:cNvSpPr/>
              <p:nvPr/>
            </p:nvSpPr>
            <p:spPr>
              <a:xfrm>
                <a:off x="5118100" y="3023147"/>
                <a:ext cx="652760" cy="3882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6" name="Oval 455">
                <a:extLst>
                  <a:ext uri="{FF2B5EF4-FFF2-40B4-BE49-F238E27FC236}">
                    <a16:creationId xmlns:a16="http://schemas.microsoft.com/office/drawing/2014/main" id="{B59D1C48-D046-1783-84D0-D3E1AB030B7F}"/>
                  </a:ext>
                </a:extLst>
              </p:cNvPr>
              <p:cNvSpPr/>
              <p:nvPr/>
            </p:nvSpPr>
            <p:spPr>
              <a:xfrm>
                <a:off x="3863141" y="2581607"/>
                <a:ext cx="91347" cy="910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7" name="Oval 456">
                <a:extLst>
                  <a:ext uri="{FF2B5EF4-FFF2-40B4-BE49-F238E27FC236}">
                    <a16:creationId xmlns:a16="http://schemas.microsoft.com/office/drawing/2014/main" id="{4CD540F5-28E6-1C2D-2444-33F2715357A2}"/>
                  </a:ext>
                </a:extLst>
              </p:cNvPr>
              <p:cNvSpPr/>
              <p:nvPr/>
            </p:nvSpPr>
            <p:spPr>
              <a:xfrm>
                <a:off x="3860760" y="2858844"/>
                <a:ext cx="91347" cy="910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8" name="Oval 457">
                <a:extLst>
                  <a:ext uri="{FF2B5EF4-FFF2-40B4-BE49-F238E27FC236}">
                    <a16:creationId xmlns:a16="http://schemas.microsoft.com/office/drawing/2014/main" id="{9E66D3D8-880A-A5BA-3BF9-E10F33E85C42}"/>
                  </a:ext>
                </a:extLst>
              </p:cNvPr>
              <p:cNvSpPr/>
              <p:nvPr/>
            </p:nvSpPr>
            <p:spPr>
              <a:xfrm>
                <a:off x="3863141" y="3159723"/>
                <a:ext cx="91347" cy="910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9" name="Oval 458">
                <a:extLst>
                  <a:ext uri="{FF2B5EF4-FFF2-40B4-BE49-F238E27FC236}">
                    <a16:creationId xmlns:a16="http://schemas.microsoft.com/office/drawing/2014/main" id="{86CC6774-B601-C547-7EB4-7A48D5C4DA5F}"/>
                  </a:ext>
                </a:extLst>
              </p:cNvPr>
              <p:cNvSpPr/>
              <p:nvPr/>
            </p:nvSpPr>
            <p:spPr>
              <a:xfrm>
                <a:off x="4145545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0" name="Oval 459">
                <a:extLst>
                  <a:ext uri="{FF2B5EF4-FFF2-40B4-BE49-F238E27FC236}">
                    <a16:creationId xmlns:a16="http://schemas.microsoft.com/office/drawing/2014/main" id="{BA006D46-8D75-B23B-824A-9AFAF0E95896}"/>
                  </a:ext>
                </a:extLst>
              </p:cNvPr>
              <p:cNvSpPr/>
              <p:nvPr/>
            </p:nvSpPr>
            <p:spPr>
              <a:xfrm>
                <a:off x="5589691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1" name="Oval 460">
                <a:extLst>
                  <a:ext uri="{FF2B5EF4-FFF2-40B4-BE49-F238E27FC236}">
                    <a16:creationId xmlns:a16="http://schemas.microsoft.com/office/drawing/2014/main" id="{7145B527-9945-043C-1A5D-8D5152E51972}"/>
                  </a:ext>
                </a:extLst>
              </p:cNvPr>
              <p:cNvSpPr/>
              <p:nvPr/>
            </p:nvSpPr>
            <p:spPr>
              <a:xfrm>
                <a:off x="4351852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2" name="Oval 461">
                <a:extLst>
                  <a:ext uri="{FF2B5EF4-FFF2-40B4-BE49-F238E27FC236}">
                    <a16:creationId xmlns:a16="http://schemas.microsoft.com/office/drawing/2014/main" id="{CF8F4B5D-07EA-B638-4C7F-E72D8DD50D01}"/>
                  </a:ext>
                </a:extLst>
              </p:cNvPr>
              <p:cNvSpPr/>
              <p:nvPr/>
            </p:nvSpPr>
            <p:spPr>
              <a:xfrm>
                <a:off x="4558159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3" name="Oval 462">
                <a:extLst>
                  <a:ext uri="{FF2B5EF4-FFF2-40B4-BE49-F238E27FC236}">
                    <a16:creationId xmlns:a16="http://schemas.microsoft.com/office/drawing/2014/main" id="{677CFC5C-F5F1-73D2-347D-C1CA05F0EC81}"/>
                  </a:ext>
                </a:extLst>
              </p:cNvPr>
              <p:cNvSpPr/>
              <p:nvPr/>
            </p:nvSpPr>
            <p:spPr>
              <a:xfrm>
                <a:off x="4764466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4" name="Oval 463">
                <a:extLst>
                  <a:ext uri="{FF2B5EF4-FFF2-40B4-BE49-F238E27FC236}">
                    <a16:creationId xmlns:a16="http://schemas.microsoft.com/office/drawing/2014/main" id="{F16792F9-AC2A-84AC-FD37-0C48BC23D097}"/>
                  </a:ext>
                </a:extLst>
              </p:cNvPr>
              <p:cNvSpPr/>
              <p:nvPr/>
            </p:nvSpPr>
            <p:spPr>
              <a:xfrm>
                <a:off x="4970773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5" name="Oval 464">
                <a:extLst>
                  <a:ext uri="{FF2B5EF4-FFF2-40B4-BE49-F238E27FC236}">
                    <a16:creationId xmlns:a16="http://schemas.microsoft.com/office/drawing/2014/main" id="{60DDE602-5F4A-7121-FB6C-CB5D1464B584}"/>
                  </a:ext>
                </a:extLst>
              </p:cNvPr>
              <p:cNvSpPr/>
              <p:nvPr/>
            </p:nvSpPr>
            <p:spPr>
              <a:xfrm>
                <a:off x="5177080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6" name="Oval 465">
                <a:extLst>
                  <a:ext uri="{FF2B5EF4-FFF2-40B4-BE49-F238E27FC236}">
                    <a16:creationId xmlns:a16="http://schemas.microsoft.com/office/drawing/2014/main" id="{27BC5C8E-0FE8-74C3-D445-FB2D4529F18B}"/>
                  </a:ext>
                </a:extLst>
              </p:cNvPr>
              <p:cNvSpPr/>
              <p:nvPr/>
            </p:nvSpPr>
            <p:spPr>
              <a:xfrm>
                <a:off x="5383387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72BCEFE2-A18B-E22D-775F-F1A64B87EBE3}"/>
                </a:ext>
              </a:extLst>
            </p:cNvPr>
            <p:cNvSpPr txBox="1"/>
            <p:nvPr/>
          </p:nvSpPr>
          <p:spPr>
            <a:xfrm>
              <a:off x="651198" y="2979534"/>
              <a:ext cx="58940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DN</a:t>
              </a:r>
              <a:endParaRPr lang="en-US" sz="1000" dirty="0"/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0E8AA186-7895-8257-0AA3-E94FE6C12CAB}"/>
                </a:ext>
              </a:extLst>
            </p:cNvPr>
            <p:cNvSpPr txBox="1"/>
            <p:nvPr/>
          </p:nvSpPr>
          <p:spPr>
            <a:xfrm>
              <a:off x="651198" y="2407452"/>
              <a:ext cx="37964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UP</a:t>
              </a:r>
              <a:endParaRPr lang="en-US" sz="1000" dirty="0"/>
            </a:p>
          </p:txBody>
        </p:sp>
      </p:grpSp>
      <p:grpSp>
        <p:nvGrpSpPr>
          <p:cNvPr id="467" name="Group 466">
            <a:extLst>
              <a:ext uri="{FF2B5EF4-FFF2-40B4-BE49-F238E27FC236}">
                <a16:creationId xmlns:a16="http://schemas.microsoft.com/office/drawing/2014/main" id="{61A5991A-2001-3709-5958-E5AE29906255}"/>
              </a:ext>
            </a:extLst>
          </p:cNvPr>
          <p:cNvGrpSpPr/>
          <p:nvPr/>
        </p:nvGrpSpPr>
        <p:grpSpPr>
          <a:xfrm>
            <a:off x="6548700" y="2121295"/>
            <a:ext cx="2697162" cy="2139454"/>
            <a:chOff x="3677201" y="2364556"/>
            <a:chExt cx="2697162" cy="2139454"/>
          </a:xfrm>
        </p:grpSpPr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56C72F01-AD08-7D09-62C1-42922AB09DEF}"/>
                </a:ext>
              </a:extLst>
            </p:cNvPr>
            <p:cNvSpPr/>
            <p:nvPr/>
          </p:nvSpPr>
          <p:spPr>
            <a:xfrm>
              <a:off x="3747749" y="3208637"/>
              <a:ext cx="2520950" cy="165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TextBox 468">
              <a:extLst>
                <a:ext uri="{FF2B5EF4-FFF2-40B4-BE49-F238E27FC236}">
                  <a16:creationId xmlns:a16="http://schemas.microsoft.com/office/drawing/2014/main" id="{CCF5BFBC-8762-9DD5-E061-92FC9C2EA473}"/>
                </a:ext>
              </a:extLst>
            </p:cNvPr>
            <p:cNvSpPr txBox="1"/>
            <p:nvPr/>
          </p:nvSpPr>
          <p:spPr>
            <a:xfrm>
              <a:off x="3680522" y="3183465"/>
              <a:ext cx="2649538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3DN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3UP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2DN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2UP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1DN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1UP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0DN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0UP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L1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12V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AC4CE7C0-FCDD-25C9-093F-AA90738AA510}"/>
                </a:ext>
              </a:extLst>
            </p:cNvPr>
            <p:cNvSpPr/>
            <p:nvPr/>
          </p:nvSpPr>
          <p:spPr>
            <a:xfrm>
              <a:off x="3747749" y="3522962"/>
              <a:ext cx="2520950" cy="165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1" name="Group 470">
              <a:extLst>
                <a:ext uri="{FF2B5EF4-FFF2-40B4-BE49-F238E27FC236}">
                  <a16:creationId xmlns:a16="http://schemas.microsoft.com/office/drawing/2014/main" id="{08E19AD3-1E26-CEC5-23F5-8A00AEFEA53C}"/>
                </a:ext>
              </a:extLst>
            </p:cNvPr>
            <p:cNvGrpSpPr/>
            <p:nvPr/>
          </p:nvGrpSpPr>
          <p:grpSpPr>
            <a:xfrm>
              <a:off x="3680522" y="2364556"/>
              <a:ext cx="2693841" cy="754713"/>
              <a:chOff x="4888058" y="4185729"/>
              <a:chExt cx="2693841" cy="754713"/>
            </a:xfrm>
          </p:grpSpPr>
          <p:sp>
            <p:nvSpPr>
              <p:cNvPr id="542" name="Rectangle 541">
                <a:extLst>
                  <a:ext uri="{FF2B5EF4-FFF2-40B4-BE49-F238E27FC236}">
                    <a16:creationId xmlns:a16="http://schemas.microsoft.com/office/drawing/2014/main" id="{B4691F71-4E99-1647-1908-E25DD1CF9E78}"/>
                  </a:ext>
                </a:extLst>
              </p:cNvPr>
              <p:cNvSpPr/>
              <p:nvPr/>
            </p:nvSpPr>
            <p:spPr>
              <a:xfrm>
                <a:off x="4953001" y="4211242"/>
                <a:ext cx="2520950" cy="7175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3" name="Straight Connector 542">
                <a:extLst>
                  <a:ext uri="{FF2B5EF4-FFF2-40B4-BE49-F238E27FC236}">
                    <a16:creationId xmlns:a16="http://schemas.microsoft.com/office/drawing/2014/main" id="{DC56E3A1-3408-CABB-38CE-166EB81C24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6984" y="4377244"/>
                <a:ext cx="0" cy="39001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4" name="Straight Connector 543">
                <a:extLst>
                  <a:ext uri="{FF2B5EF4-FFF2-40B4-BE49-F238E27FC236}">
                    <a16:creationId xmlns:a16="http://schemas.microsoft.com/office/drawing/2014/main" id="{6914E16C-0E7A-A1E6-3AE1-6CC17815091E}"/>
                  </a:ext>
                </a:extLst>
              </p:cNvPr>
              <p:cNvCxnSpPr/>
              <p:nvPr/>
            </p:nvCxnSpPr>
            <p:spPr>
              <a:xfrm flipH="1">
                <a:off x="5037884" y="4377244"/>
                <a:ext cx="169545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45" name="Group 544">
                <a:extLst>
                  <a:ext uri="{FF2B5EF4-FFF2-40B4-BE49-F238E27FC236}">
                    <a16:creationId xmlns:a16="http://schemas.microsoft.com/office/drawing/2014/main" id="{B3619CBD-F43C-E88A-707E-FEDD60E0198C}"/>
                  </a:ext>
                </a:extLst>
              </p:cNvPr>
              <p:cNvGrpSpPr/>
              <p:nvPr/>
            </p:nvGrpSpPr>
            <p:grpSpPr>
              <a:xfrm>
                <a:off x="4983618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604" name="Straight Connector 603">
                  <a:extLst>
                    <a:ext uri="{FF2B5EF4-FFF2-40B4-BE49-F238E27FC236}">
                      <a16:creationId xmlns:a16="http://schemas.microsoft.com/office/drawing/2014/main" id="{49AC456E-429F-C812-FDF0-18A8C937F8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605" name="Group 604">
                  <a:extLst>
                    <a:ext uri="{FF2B5EF4-FFF2-40B4-BE49-F238E27FC236}">
                      <a16:creationId xmlns:a16="http://schemas.microsoft.com/office/drawing/2014/main" id="{48059B40-7E72-C355-DA5F-8EF931300F40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607" name="Isosceles Triangle 606">
                    <a:extLst>
                      <a:ext uri="{FF2B5EF4-FFF2-40B4-BE49-F238E27FC236}">
                        <a16:creationId xmlns:a16="http://schemas.microsoft.com/office/drawing/2014/main" id="{F6D207D3-3238-F6C6-1AEC-83A8BA6A21C0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8" name="Isosceles Triangle 607">
                    <a:extLst>
                      <a:ext uri="{FF2B5EF4-FFF2-40B4-BE49-F238E27FC236}">
                        <a16:creationId xmlns:a16="http://schemas.microsoft.com/office/drawing/2014/main" id="{E28506DB-7742-37C8-4D1C-24E4D3CDD88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09" name="Straight Connector 608">
                    <a:extLst>
                      <a:ext uri="{FF2B5EF4-FFF2-40B4-BE49-F238E27FC236}">
                        <a16:creationId xmlns:a16="http://schemas.microsoft.com/office/drawing/2014/main" id="{D45D7E1D-B95A-1BFF-E566-CDF2556055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0" name="Straight Connector 609">
                    <a:extLst>
                      <a:ext uri="{FF2B5EF4-FFF2-40B4-BE49-F238E27FC236}">
                        <a16:creationId xmlns:a16="http://schemas.microsoft.com/office/drawing/2014/main" id="{8897D2D1-DE23-F6F4-09B5-672628B5B1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06" name="Straight Connector 605">
                  <a:extLst>
                    <a:ext uri="{FF2B5EF4-FFF2-40B4-BE49-F238E27FC236}">
                      <a16:creationId xmlns:a16="http://schemas.microsoft.com/office/drawing/2014/main" id="{39924AB3-148B-50C1-FF49-3F91B5DDEC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6" name="Group 545">
                <a:extLst>
                  <a:ext uri="{FF2B5EF4-FFF2-40B4-BE49-F238E27FC236}">
                    <a16:creationId xmlns:a16="http://schemas.microsoft.com/office/drawing/2014/main" id="{7BB7EF2F-420D-378A-A985-60BC87F48288}"/>
                  </a:ext>
                </a:extLst>
              </p:cNvPr>
              <p:cNvGrpSpPr/>
              <p:nvPr/>
            </p:nvGrpSpPr>
            <p:grpSpPr>
              <a:xfrm>
                <a:off x="5193265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597" name="Straight Connector 596">
                  <a:extLst>
                    <a:ext uri="{FF2B5EF4-FFF2-40B4-BE49-F238E27FC236}">
                      <a16:creationId xmlns:a16="http://schemas.microsoft.com/office/drawing/2014/main" id="{1B872BB0-39BE-7A62-E1E0-4F87F780A2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598" name="Group 597">
                  <a:extLst>
                    <a:ext uri="{FF2B5EF4-FFF2-40B4-BE49-F238E27FC236}">
                      <a16:creationId xmlns:a16="http://schemas.microsoft.com/office/drawing/2014/main" id="{927CB750-18E5-B24F-207B-C50DE025F1DB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600" name="Isosceles Triangle 599">
                    <a:extLst>
                      <a:ext uri="{FF2B5EF4-FFF2-40B4-BE49-F238E27FC236}">
                        <a16:creationId xmlns:a16="http://schemas.microsoft.com/office/drawing/2014/main" id="{AD5692EB-993D-3AC3-3C57-D187811A727F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1" name="Isosceles Triangle 600">
                    <a:extLst>
                      <a:ext uri="{FF2B5EF4-FFF2-40B4-BE49-F238E27FC236}">
                        <a16:creationId xmlns:a16="http://schemas.microsoft.com/office/drawing/2014/main" id="{D523838B-014C-74CB-90DA-82FB940F964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02" name="Straight Connector 601">
                    <a:extLst>
                      <a:ext uri="{FF2B5EF4-FFF2-40B4-BE49-F238E27FC236}">
                        <a16:creationId xmlns:a16="http://schemas.microsoft.com/office/drawing/2014/main" id="{93204988-E67B-3EE8-55FE-3B9B4E3320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3" name="Straight Connector 602">
                    <a:extLst>
                      <a:ext uri="{FF2B5EF4-FFF2-40B4-BE49-F238E27FC236}">
                        <a16:creationId xmlns:a16="http://schemas.microsoft.com/office/drawing/2014/main" id="{C5949D47-AE99-E6DF-6D44-125346E2C6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99" name="Straight Connector 598">
                  <a:extLst>
                    <a:ext uri="{FF2B5EF4-FFF2-40B4-BE49-F238E27FC236}">
                      <a16:creationId xmlns:a16="http://schemas.microsoft.com/office/drawing/2014/main" id="{755BF847-5F07-FA83-04DE-F00FBD6A5F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7" name="Group 546">
                <a:extLst>
                  <a:ext uri="{FF2B5EF4-FFF2-40B4-BE49-F238E27FC236}">
                    <a16:creationId xmlns:a16="http://schemas.microsoft.com/office/drawing/2014/main" id="{47813F86-99D2-6BEA-BF11-34E52AEE253E}"/>
                  </a:ext>
                </a:extLst>
              </p:cNvPr>
              <p:cNvGrpSpPr/>
              <p:nvPr/>
            </p:nvGrpSpPr>
            <p:grpSpPr>
              <a:xfrm>
                <a:off x="5402912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590" name="Straight Connector 589">
                  <a:extLst>
                    <a:ext uri="{FF2B5EF4-FFF2-40B4-BE49-F238E27FC236}">
                      <a16:creationId xmlns:a16="http://schemas.microsoft.com/office/drawing/2014/main" id="{792990ED-3389-6417-E141-598E0BB8C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591" name="Group 590">
                  <a:extLst>
                    <a:ext uri="{FF2B5EF4-FFF2-40B4-BE49-F238E27FC236}">
                      <a16:creationId xmlns:a16="http://schemas.microsoft.com/office/drawing/2014/main" id="{00DBF5B3-66B3-AC7F-5044-597B469B1DE0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593" name="Isosceles Triangle 592">
                    <a:extLst>
                      <a:ext uri="{FF2B5EF4-FFF2-40B4-BE49-F238E27FC236}">
                        <a16:creationId xmlns:a16="http://schemas.microsoft.com/office/drawing/2014/main" id="{AE319792-8AE9-7B9F-2E3E-F00D4A46C730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4" name="Isosceles Triangle 593">
                    <a:extLst>
                      <a:ext uri="{FF2B5EF4-FFF2-40B4-BE49-F238E27FC236}">
                        <a16:creationId xmlns:a16="http://schemas.microsoft.com/office/drawing/2014/main" id="{251D3436-1F78-90B4-AB21-890F82B59D3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95" name="Straight Connector 594">
                    <a:extLst>
                      <a:ext uri="{FF2B5EF4-FFF2-40B4-BE49-F238E27FC236}">
                        <a16:creationId xmlns:a16="http://schemas.microsoft.com/office/drawing/2014/main" id="{BA9D6A61-80CB-3671-47AA-396E8EC406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6" name="Straight Connector 595">
                    <a:extLst>
                      <a:ext uri="{FF2B5EF4-FFF2-40B4-BE49-F238E27FC236}">
                        <a16:creationId xmlns:a16="http://schemas.microsoft.com/office/drawing/2014/main" id="{9E1C87FE-C65A-9EDB-1ABF-934BCC178D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92" name="Straight Connector 591">
                  <a:extLst>
                    <a:ext uri="{FF2B5EF4-FFF2-40B4-BE49-F238E27FC236}">
                      <a16:creationId xmlns:a16="http://schemas.microsoft.com/office/drawing/2014/main" id="{62082F4F-1410-06AA-3961-581A6A0F76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8" name="Group 547">
                <a:extLst>
                  <a:ext uri="{FF2B5EF4-FFF2-40B4-BE49-F238E27FC236}">
                    <a16:creationId xmlns:a16="http://schemas.microsoft.com/office/drawing/2014/main" id="{CEA9C46D-9F55-B964-EF0F-17E0766052C3}"/>
                  </a:ext>
                </a:extLst>
              </p:cNvPr>
              <p:cNvGrpSpPr/>
              <p:nvPr/>
            </p:nvGrpSpPr>
            <p:grpSpPr>
              <a:xfrm>
                <a:off x="5612559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583" name="Straight Connector 582">
                  <a:extLst>
                    <a:ext uri="{FF2B5EF4-FFF2-40B4-BE49-F238E27FC236}">
                      <a16:creationId xmlns:a16="http://schemas.microsoft.com/office/drawing/2014/main" id="{77878D07-DFB8-33D9-B050-DD66D52F2E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584" name="Group 583">
                  <a:extLst>
                    <a:ext uri="{FF2B5EF4-FFF2-40B4-BE49-F238E27FC236}">
                      <a16:creationId xmlns:a16="http://schemas.microsoft.com/office/drawing/2014/main" id="{D9830F13-C422-DFC8-4B53-397EE343D6B0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586" name="Isosceles Triangle 585">
                    <a:extLst>
                      <a:ext uri="{FF2B5EF4-FFF2-40B4-BE49-F238E27FC236}">
                        <a16:creationId xmlns:a16="http://schemas.microsoft.com/office/drawing/2014/main" id="{A76CCA44-D6E4-89FA-22A5-4E2E6E39B9FA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7" name="Isosceles Triangle 586">
                    <a:extLst>
                      <a:ext uri="{FF2B5EF4-FFF2-40B4-BE49-F238E27FC236}">
                        <a16:creationId xmlns:a16="http://schemas.microsoft.com/office/drawing/2014/main" id="{BAE829DA-2D6C-F9BF-F2B8-2E7ED374765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88" name="Straight Connector 587">
                    <a:extLst>
                      <a:ext uri="{FF2B5EF4-FFF2-40B4-BE49-F238E27FC236}">
                        <a16:creationId xmlns:a16="http://schemas.microsoft.com/office/drawing/2014/main" id="{5D56151D-361F-38E7-E394-086E0BBC27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9" name="Straight Connector 588">
                    <a:extLst>
                      <a:ext uri="{FF2B5EF4-FFF2-40B4-BE49-F238E27FC236}">
                        <a16:creationId xmlns:a16="http://schemas.microsoft.com/office/drawing/2014/main" id="{FA879324-C664-908D-6EAD-B9DEC5F43D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85" name="Straight Connector 584">
                  <a:extLst>
                    <a:ext uri="{FF2B5EF4-FFF2-40B4-BE49-F238E27FC236}">
                      <a16:creationId xmlns:a16="http://schemas.microsoft.com/office/drawing/2014/main" id="{16A1D2FB-1E9D-267F-757B-FF0873C4D0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9" name="Group 548">
                <a:extLst>
                  <a:ext uri="{FF2B5EF4-FFF2-40B4-BE49-F238E27FC236}">
                    <a16:creationId xmlns:a16="http://schemas.microsoft.com/office/drawing/2014/main" id="{7346755F-0342-65F0-2813-132B39C6F0A8}"/>
                  </a:ext>
                </a:extLst>
              </p:cNvPr>
              <p:cNvGrpSpPr/>
              <p:nvPr/>
            </p:nvGrpSpPr>
            <p:grpSpPr>
              <a:xfrm>
                <a:off x="5822206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576" name="Straight Connector 575">
                  <a:extLst>
                    <a:ext uri="{FF2B5EF4-FFF2-40B4-BE49-F238E27FC236}">
                      <a16:creationId xmlns:a16="http://schemas.microsoft.com/office/drawing/2014/main" id="{5C26EE4E-2F0C-32F6-4945-A10726BA1F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577" name="Group 576">
                  <a:extLst>
                    <a:ext uri="{FF2B5EF4-FFF2-40B4-BE49-F238E27FC236}">
                      <a16:creationId xmlns:a16="http://schemas.microsoft.com/office/drawing/2014/main" id="{674B6F0E-04B1-7ED1-DC59-ED1102A2BF11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579" name="Isosceles Triangle 578">
                    <a:extLst>
                      <a:ext uri="{FF2B5EF4-FFF2-40B4-BE49-F238E27FC236}">
                        <a16:creationId xmlns:a16="http://schemas.microsoft.com/office/drawing/2014/main" id="{BCCE5E6D-8004-6478-DC8A-509FD58D1DAA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0" name="Isosceles Triangle 579">
                    <a:extLst>
                      <a:ext uri="{FF2B5EF4-FFF2-40B4-BE49-F238E27FC236}">
                        <a16:creationId xmlns:a16="http://schemas.microsoft.com/office/drawing/2014/main" id="{B606C572-ED61-787D-1A11-F62F393B29E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81" name="Straight Connector 580">
                    <a:extLst>
                      <a:ext uri="{FF2B5EF4-FFF2-40B4-BE49-F238E27FC236}">
                        <a16:creationId xmlns:a16="http://schemas.microsoft.com/office/drawing/2014/main" id="{870504E5-3D9E-47EE-FB3E-6A0BD934AD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2" name="Straight Connector 581">
                    <a:extLst>
                      <a:ext uri="{FF2B5EF4-FFF2-40B4-BE49-F238E27FC236}">
                        <a16:creationId xmlns:a16="http://schemas.microsoft.com/office/drawing/2014/main" id="{97201827-A63B-1451-FADE-DED639D4D4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78" name="Straight Connector 577">
                  <a:extLst>
                    <a:ext uri="{FF2B5EF4-FFF2-40B4-BE49-F238E27FC236}">
                      <a16:creationId xmlns:a16="http://schemas.microsoft.com/office/drawing/2014/main" id="{2FB9C465-42FF-C950-D154-067348E673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0" name="Group 549">
                <a:extLst>
                  <a:ext uri="{FF2B5EF4-FFF2-40B4-BE49-F238E27FC236}">
                    <a16:creationId xmlns:a16="http://schemas.microsoft.com/office/drawing/2014/main" id="{B296C4E9-68EC-BDED-ED7D-1F7544EF9A7B}"/>
                  </a:ext>
                </a:extLst>
              </p:cNvPr>
              <p:cNvGrpSpPr/>
              <p:nvPr/>
            </p:nvGrpSpPr>
            <p:grpSpPr>
              <a:xfrm>
                <a:off x="6031853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569" name="Straight Connector 568">
                  <a:extLst>
                    <a:ext uri="{FF2B5EF4-FFF2-40B4-BE49-F238E27FC236}">
                      <a16:creationId xmlns:a16="http://schemas.microsoft.com/office/drawing/2014/main" id="{0E1DB1AA-0BB2-D973-8FA8-7062B04D38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570" name="Group 569">
                  <a:extLst>
                    <a:ext uri="{FF2B5EF4-FFF2-40B4-BE49-F238E27FC236}">
                      <a16:creationId xmlns:a16="http://schemas.microsoft.com/office/drawing/2014/main" id="{BD36D491-A152-06D6-484D-2ACB30ABDAAF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572" name="Isosceles Triangle 571">
                    <a:extLst>
                      <a:ext uri="{FF2B5EF4-FFF2-40B4-BE49-F238E27FC236}">
                        <a16:creationId xmlns:a16="http://schemas.microsoft.com/office/drawing/2014/main" id="{D2845FDC-D06F-A990-9B4B-3E56843494B9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3" name="Isosceles Triangle 572">
                    <a:extLst>
                      <a:ext uri="{FF2B5EF4-FFF2-40B4-BE49-F238E27FC236}">
                        <a16:creationId xmlns:a16="http://schemas.microsoft.com/office/drawing/2014/main" id="{73F097B5-D433-A4B6-52EE-DFA4604B78B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74" name="Straight Connector 573">
                    <a:extLst>
                      <a:ext uri="{FF2B5EF4-FFF2-40B4-BE49-F238E27FC236}">
                        <a16:creationId xmlns:a16="http://schemas.microsoft.com/office/drawing/2014/main" id="{8EAD7586-10AB-8F0B-BE9B-D1C8ED2B11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5" name="Straight Connector 574">
                    <a:extLst>
                      <a:ext uri="{FF2B5EF4-FFF2-40B4-BE49-F238E27FC236}">
                        <a16:creationId xmlns:a16="http://schemas.microsoft.com/office/drawing/2014/main" id="{482BBB1D-C0F1-BD20-535C-8C47C50D6B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71" name="Straight Connector 570">
                  <a:extLst>
                    <a:ext uri="{FF2B5EF4-FFF2-40B4-BE49-F238E27FC236}">
                      <a16:creationId xmlns:a16="http://schemas.microsoft.com/office/drawing/2014/main" id="{0621629F-9245-9E33-4AA6-56EB8C618B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1" name="Group 550">
                <a:extLst>
                  <a:ext uri="{FF2B5EF4-FFF2-40B4-BE49-F238E27FC236}">
                    <a16:creationId xmlns:a16="http://schemas.microsoft.com/office/drawing/2014/main" id="{81285FF4-BC60-D5A0-96A7-C4100256EDCF}"/>
                  </a:ext>
                </a:extLst>
              </p:cNvPr>
              <p:cNvGrpSpPr/>
              <p:nvPr/>
            </p:nvGrpSpPr>
            <p:grpSpPr>
              <a:xfrm>
                <a:off x="6241500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562" name="Straight Connector 561">
                  <a:extLst>
                    <a:ext uri="{FF2B5EF4-FFF2-40B4-BE49-F238E27FC236}">
                      <a16:creationId xmlns:a16="http://schemas.microsoft.com/office/drawing/2014/main" id="{F6CD3675-D507-0A8D-D58D-1B6799D6E8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563" name="Group 562">
                  <a:extLst>
                    <a:ext uri="{FF2B5EF4-FFF2-40B4-BE49-F238E27FC236}">
                      <a16:creationId xmlns:a16="http://schemas.microsoft.com/office/drawing/2014/main" id="{BC203742-8871-9183-4C38-F8D1CDD42D76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565" name="Isosceles Triangle 564">
                    <a:extLst>
                      <a:ext uri="{FF2B5EF4-FFF2-40B4-BE49-F238E27FC236}">
                        <a16:creationId xmlns:a16="http://schemas.microsoft.com/office/drawing/2014/main" id="{B93B243D-E14C-9FCB-EEFA-88028FEDB697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6" name="Isosceles Triangle 565">
                    <a:extLst>
                      <a:ext uri="{FF2B5EF4-FFF2-40B4-BE49-F238E27FC236}">
                        <a16:creationId xmlns:a16="http://schemas.microsoft.com/office/drawing/2014/main" id="{6A6653E3-832D-B6FE-6826-A5796CF96A2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67" name="Straight Connector 566">
                    <a:extLst>
                      <a:ext uri="{FF2B5EF4-FFF2-40B4-BE49-F238E27FC236}">
                        <a16:creationId xmlns:a16="http://schemas.microsoft.com/office/drawing/2014/main" id="{AF261A90-C5DE-8049-5F93-52D3F91754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8" name="Straight Connector 567">
                    <a:extLst>
                      <a:ext uri="{FF2B5EF4-FFF2-40B4-BE49-F238E27FC236}">
                        <a16:creationId xmlns:a16="http://schemas.microsoft.com/office/drawing/2014/main" id="{4F60A003-D135-1D3D-E7E6-E669815275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64" name="Straight Connector 563">
                  <a:extLst>
                    <a:ext uri="{FF2B5EF4-FFF2-40B4-BE49-F238E27FC236}">
                      <a16:creationId xmlns:a16="http://schemas.microsoft.com/office/drawing/2014/main" id="{71ED0E6E-678C-90A4-F25A-4CBE915E57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2" name="Group 551">
                <a:extLst>
                  <a:ext uri="{FF2B5EF4-FFF2-40B4-BE49-F238E27FC236}">
                    <a16:creationId xmlns:a16="http://schemas.microsoft.com/office/drawing/2014/main" id="{5D3A530D-5189-7AD9-E55A-5B0D8AB066DF}"/>
                  </a:ext>
                </a:extLst>
              </p:cNvPr>
              <p:cNvGrpSpPr/>
              <p:nvPr/>
            </p:nvGrpSpPr>
            <p:grpSpPr>
              <a:xfrm>
                <a:off x="6451145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555" name="Straight Connector 554">
                  <a:extLst>
                    <a:ext uri="{FF2B5EF4-FFF2-40B4-BE49-F238E27FC236}">
                      <a16:creationId xmlns:a16="http://schemas.microsoft.com/office/drawing/2014/main" id="{6D60B7EF-610A-427A-A516-FF1740F2D0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556" name="Group 555">
                  <a:extLst>
                    <a:ext uri="{FF2B5EF4-FFF2-40B4-BE49-F238E27FC236}">
                      <a16:creationId xmlns:a16="http://schemas.microsoft.com/office/drawing/2014/main" id="{F2399E9C-C6C4-4304-FC36-0CF5DAA34EE5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558" name="Isosceles Triangle 557">
                    <a:extLst>
                      <a:ext uri="{FF2B5EF4-FFF2-40B4-BE49-F238E27FC236}">
                        <a16:creationId xmlns:a16="http://schemas.microsoft.com/office/drawing/2014/main" id="{373EAC19-156B-9DB0-3F6C-B38C9904AEF6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9" name="Isosceles Triangle 558">
                    <a:extLst>
                      <a:ext uri="{FF2B5EF4-FFF2-40B4-BE49-F238E27FC236}">
                        <a16:creationId xmlns:a16="http://schemas.microsoft.com/office/drawing/2014/main" id="{A257C3A6-E546-94E5-35E2-06E71D9D5B9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60" name="Straight Connector 559">
                    <a:extLst>
                      <a:ext uri="{FF2B5EF4-FFF2-40B4-BE49-F238E27FC236}">
                        <a16:creationId xmlns:a16="http://schemas.microsoft.com/office/drawing/2014/main" id="{E5B7D490-594F-C646-79A2-0F21CD7345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1" name="Straight Connector 560">
                    <a:extLst>
                      <a:ext uri="{FF2B5EF4-FFF2-40B4-BE49-F238E27FC236}">
                        <a16:creationId xmlns:a16="http://schemas.microsoft.com/office/drawing/2014/main" id="{4A4D0B38-E109-43FF-D27A-BF5367121F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7" name="Straight Connector 556">
                  <a:extLst>
                    <a:ext uri="{FF2B5EF4-FFF2-40B4-BE49-F238E27FC236}">
                      <a16:creationId xmlns:a16="http://schemas.microsoft.com/office/drawing/2014/main" id="{320F5598-CF08-B5B8-F34B-0BBEDCF7F6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3" name="TextBox 552">
                <a:extLst>
                  <a:ext uri="{FF2B5EF4-FFF2-40B4-BE49-F238E27FC236}">
                    <a16:creationId xmlns:a16="http://schemas.microsoft.com/office/drawing/2014/main" id="{C20927F2-4011-99CA-D0ED-95A431019315}"/>
                  </a:ext>
                </a:extLst>
              </p:cNvPr>
              <p:cNvSpPr txBox="1"/>
              <p:nvPr/>
            </p:nvSpPr>
            <p:spPr>
              <a:xfrm>
                <a:off x="4888058" y="4732693"/>
                <a:ext cx="2649538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3DN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3UP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2DN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2UP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1DN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1UP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0DN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0UP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L1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12V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GND</a:t>
                </a:r>
                <a:endParaRPr lang="en-US" sz="7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3C2106FE-7F2D-A25B-69D2-DC2053CFFD66}"/>
                  </a:ext>
                </a:extLst>
              </p:cNvPr>
              <p:cNvSpPr txBox="1"/>
              <p:nvPr/>
            </p:nvSpPr>
            <p:spPr>
              <a:xfrm>
                <a:off x="4888058" y="4185729"/>
                <a:ext cx="2693841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ALL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CHANNELS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10A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/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SINGLE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2A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/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400Vac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7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E8E6F023-0523-7E4D-3F50-1B9F34727B27}"/>
                </a:ext>
              </a:extLst>
            </p:cNvPr>
            <p:cNvSpPr/>
            <p:nvPr/>
          </p:nvSpPr>
          <p:spPr>
            <a:xfrm>
              <a:off x="3745465" y="3768642"/>
              <a:ext cx="2520950" cy="717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EEEC6930-4865-57AF-39D1-FB0F585DFADA}"/>
                </a:ext>
              </a:extLst>
            </p:cNvPr>
            <p:cNvCxnSpPr/>
            <p:nvPr/>
          </p:nvCxnSpPr>
          <p:spPr>
            <a:xfrm flipH="1">
              <a:off x="4435193" y="3934644"/>
              <a:ext cx="169545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74" name="Group 473">
              <a:extLst>
                <a:ext uri="{FF2B5EF4-FFF2-40B4-BE49-F238E27FC236}">
                  <a16:creationId xmlns:a16="http://schemas.microsoft.com/office/drawing/2014/main" id="{6174083C-19A7-4930-099C-E7CDC53E42F5}"/>
                </a:ext>
              </a:extLst>
            </p:cNvPr>
            <p:cNvGrpSpPr/>
            <p:nvPr/>
          </p:nvGrpSpPr>
          <p:grpSpPr>
            <a:xfrm>
              <a:off x="4592328" y="3939528"/>
              <a:ext cx="135731" cy="378907"/>
              <a:chOff x="4027487" y="3578225"/>
              <a:chExt cx="135731" cy="378907"/>
            </a:xfrm>
          </p:grpSpPr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C28D238B-D458-D884-5DFD-B1CDD457BA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2574" y="3578225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36" name="Group 535">
                <a:extLst>
                  <a:ext uri="{FF2B5EF4-FFF2-40B4-BE49-F238E27FC236}">
                    <a16:creationId xmlns:a16="http://schemas.microsoft.com/office/drawing/2014/main" id="{0DDF9FF1-0807-2EA9-72A3-E54F2D04548F}"/>
                  </a:ext>
                </a:extLst>
              </p:cNvPr>
              <p:cNvGrpSpPr/>
              <p:nvPr/>
            </p:nvGrpSpPr>
            <p:grpSpPr>
              <a:xfrm>
                <a:off x="4027487" y="3718214"/>
                <a:ext cx="135731" cy="98930"/>
                <a:chOff x="4027487" y="3718214"/>
                <a:chExt cx="135731" cy="98930"/>
              </a:xfrm>
            </p:grpSpPr>
            <p:sp>
              <p:nvSpPr>
                <p:cNvPr id="538" name="Isosceles Triangle 537">
                  <a:extLst>
                    <a:ext uri="{FF2B5EF4-FFF2-40B4-BE49-F238E27FC236}">
                      <a16:creationId xmlns:a16="http://schemas.microsoft.com/office/drawing/2014/main" id="{BE0EBDD0-F8CE-6FE1-0651-5B869063C059}"/>
                    </a:ext>
                  </a:extLst>
                </p:cNvPr>
                <p:cNvSpPr/>
                <p:nvPr/>
              </p:nvSpPr>
              <p:spPr>
                <a:xfrm>
                  <a:off x="4046855" y="3743325"/>
                  <a:ext cx="45719" cy="66568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9" name="Isosceles Triangle 538">
                  <a:extLst>
                    <a:ext uri="{FF2B5EF4-FFF2-40B4-BE49-F238E27FC236}">
                      <a16:creationId xmlns:a16="http://schemas.microsoft.com/office/drawing/2014/main" id="{60792A2A-240D-07B7-2A0F-FC9E74C842ED}"/>
                    </a:ext>
                  </a:extLst>
                </p:cNvPr>
                <p:cNvSpPr/>
                <p:nvPr/>
              </p:nvSpPr>
              <p:spPr>
                <a:xfrm rot="10800000">
                  <a:off x="4102100" y="3727738"/>
                  <a:ext cx="47625" cy="64295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40" name="Straight Connector 539">
                  <a:extLst>
                    <a:ext uri="{FF2B5EF4-FFF2-40B4-BE49-F238E27FC236}">
                      <a16:creationId xmlns:a16="http://schemas.microsoft.com/office/drawing/2014/main" id="{2E7B32A2-0326-DAED-E9F4-EC6C714487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7487" y="3817144"/>
                  <a:ext cx="1357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1" name="Straight Connector 540">
                  <a:extLst>
                    <a:ext uri="{FF2B5EF4-FFF2-40B4-BE49-F238E27FC236}">
                      <a16:creationId xmlns:a16="http://schemas.microsoft.com/office/drawing/2014/main" id="{1D2ABBD9-7B55-DC5F-1F0A-7193885B5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6219" y="3718214"/>
                  <a:ext cx="1269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7" name="Straight Connector 536">
                <a:extLst>
                  <a:ext uri="{FF2B5EF4-FFF2-40B4-BE49-F238E27FC236}">
                    <a16:creationId xmlns:a16="http://schemas.microsoft.com/office/drawing/2014/main" id="{7CD6DFD3-E45A-0EAE-C1C4-A597647649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718" y="3817143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75" name="Group 474">
              <a:extLst>
                <a:ext uri="{FF2B5EF4-FFF2-40B4-BE49-F238E27FC236}">
                  <a16:creationId xmlns:a16="http://schemas.microsoft.com/office/drawing/2014/main" id="{FDE93D07-8198-25F4-2163-0A3B8A1DD569}"/>
                </a:ext>
              </a:extLst>
            </p:cNvPr>
            <p:cNvGrpSpPr/>
            <p:nvPr/>
          </p:nvGrpSpPr>
          <p:grpSpPr>
            <a:xfrm>
              <a:off x="4801975" y="3939528"/>
              <a:ext cx="135731" cy="378907"/>
              <a:chOff x="4027487" y="3578225"/>
              <a:chExt cx="135731" cy="378907"/>
            </a:xfrm>
          </p:grpSpPr>
          <p:cxnSp>
            <p:nvCxnSpPr>
              <p:cNvPr id="528" name="Straight Connector 527">
                <a:extLst>
                  <a:ext uri="{FF2B5EF4-FFF2-40B4-BE49-F238E27FC236}">
                    <a16:creationId xmlns:a16="http://schemas.microsoft.com/office/drawing/2014/main" id="{949A8C67-B04F-DDEE-6640-C8C13A3224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2574" y="3578225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29" name="Group 528">
                <a:extLst>
                  <a:ext uri="{FF2B5EF4-FFF2-40B4-BE49-F238E27FC236}">
                    <a16:creationId xmlns:a16="http://schemas.microsoft.com/office/drawing/2014/main" id="{0DA7C9B2-5767-3C87-C97D-EE328EBBD78F}"/>
                  </a:ext>
                </a:extLst>
              </p:cNvPr>
              <p:cNvGrpSpPr/>
              <p:nvPr/>
            </p:nvGrpSpPr>
            <p:grpSpPr>
              <a:xfrm>
                <a:off x="4027487" y="3718214"/>
                <a:ext cx="135731" cy="98930"/>
                <a:chOff x="4027487" y="3718214"/>
                <a:chExt cx="135731" cy="98930"/>
              </a:xfrm>
            </p:grpSpPr>
            <p:sp>
              <p:nvSpPr>
                <p:cNvPr id="531" name="Isosceles Triangle 530">
                  <a:extLst>
                    <a:ext uri="{FF2B5EF4-FFF2-40B4-BE49-F238E27FC236}">
                      <a16:creationId xmlns:a16="http://schemas.microsoft.com/office/drawing/2014/main" id="{1FCF99C2-DA9E-3E38-5555-098BE35F2126}"/>
                    </a:ext>
                  </a:extLst>
                </p:cNvPr>
                <p:cNvSpPr/>
                <p:nvPr/>
              </p:nvSpPr>
              <p:spPr>
                <a:xfrm>
                  <a:off x="4046855" y="3743325"/>
                  <a:ext cx="45719" cy="66568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2" name="Isosceles Triangle 531">
                  <a:extLst>
                    <a:ext uri="{FF2B5EF4-FFF2-40B4-BE49-F238E27FC236}">
                      <a16:creationId xmlns:a16="http://schemas.microsoft.com/office/drawing/2014/main" id="{EB35962A-C8D9-9888-0F90-B25370EA8D65}"/>
                    </a:ext>
                  </a:extLst>
                </p:cNvPr>
                <p:cNvSpPr/>
                <p:nvPr/>
              </p:nvSpPr>
              <p:spPr>
                <a:xfrm rot="10800000">
                  <a:off x="4102100" y="3727738"/>
                  <a:ext cx="47625" cy="64295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33" name="Straight Connector 532">
                  <a:extLst>
                    <a:ext uri="{FF2B5EF4-FFF2-40B4-BE49-F238E27FC236}">
                      <a16:creationId xmlns:a16="http://schemas.microsoft.com/office/drawing/2014/main" id="{27F7870D-A184-9F57-7552-6B3C988A00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7487" y="3817144"/>
                  <a:ext cx="1357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4" name="Straight Connector 533">
                  <a:extLst>
                    <a:ext uri="{FF2B5EF4-FFF2-40B4-BE49-F238E27FC236}">
                      <a16:creationId xmlns:a16="http://schemas.microsoft.com/office/drawing/2014/main" id="{CE475FF5-D7E3-E0F0-3044-768F805B59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6219" y="3718214"/>
                  <a:ext cx="1269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0" name="Straight Connector 529">
                <a:extLst>
                  <a:ext uri="{FF2B5EF4-FFF2-40B4-BE49-F238E27FC236}">
                    <a16:creationId xmlns:a16="http://schemas.microsoft.com/office/drawing/2014/main" id="{11D4547F-77F8-7E41-CC7E-05D375DF16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718" y="3817143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76" name="Group 475">
              <a:extLst>
                <a:ext uri="{FF2B5EF4-FFF2-40B4-BE49-F238E27FC236}">
                  <a16:creationId xmlns:a16="http://schemas.microsoft.com/office/drawing/2014/main" id="{1DDAB9BC-560B-59E1-7153-1295A0009EC2}"/>
                </a:ext>
              </a:extLst>
            </p:cNvPr>
            <p:cNvGrpSpPr/>
            <p:nvPr/>
          </p:nvGrpSpPr>
          <p:grpSpPr>
            <a:xfrm>
              <a:off x="5011622" y="3939528"/>
              <a:ext cx="135731" cy="378907"/>
              <a:chOff x="4027487" y="3578225"/>
              <a:chExt cx="135731" cy="378907"/>
            </a:xfrm>
          </p:grpSpPr>
          <p:cxnSp>
            <p:nvCxnSpPr>
              <p:cNvPr id="521" name="Straight Connector 520">
                <a:extLst>
                  <a:ext uri="{FF2B5EF4-FFF2-40B4-BE49-F238E27FC236}">
                    <a16:creationId xmlns:a16="http://schemas.microsoft.com/office/drawing/2014/main" id="{C1B296BB-A85A-B070-CE8F-EDCE444B50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2574" y="3578225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22" name="Group 521">
                <a:extLst>
                  <a:ext uri="{FF2B5EF4-FFF2-40B4-BE49-F238E27FC236}">
                    <a16:creationId xmlns:a16="http://schemas.microsoft.com/office/drawing/2014/main" id="{FF5D9D17-8A80-7A62-0928-A5C3EAC53A26}"/>
                  </a:ext>
                </a:extLst>
              </p:cNvPr>
              <p:cNvGrpSpPr/>
              <p:nvPr/>
            </p:nvGrpSpPr>
            <p:grpSpPr>
              <a:xfrm>
                <a:off x="4027487" y="3718214"/>
                <a:ext cx="135731" cy="98930"/>
                <a:chOff x="4027487" y="3718214"/>
                <a:chExt cx="135731" cy="98930"/>
              </a:xfrm>
            </p:grpSpPr>
            <p:sp>
              <p:nvSpPr>
                <p:cNvPr id="524" name="Isosceles Triangle 523">
                  <a:extLst>
                    <a:ext uri="{FF2B5EF4-FFF2-40B4-BE49-F238E27FC236}">
                      <a16:creationId xmlns:a16="http://schemas.microsoft.com/office/drawing/2014/main" id="{8766B0F4-8AA6-D64A-2115-87FE0FF15C4B}"/>
                    </a:ext>
                  </a:extLst>
                </p:cNvPr>
                <p:cNvSpPr/>
                <p:nvPr/>
              </p:nvSpPr>
              <p:spPr>
                <a:xfrm>
                  <a:off x="4046855" y="3743325"/>
                  <a:ext cx="45719" cy="66568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" name="Isosceles Triangle 524">
                  <a:extLst>
                    <a:ext uri="{FF2B5EF4-FFF2-40B4-BE49-F238E27FC236}">
                      <a16:creationId xmlns:a16="http://schemas.microsoft.com/office/drawing/2014/main" id="{FE9B6D20-BD1E-7F69-5AA7-41D3708655F6}"/>
                    </a:ext>
                  </a:extLst>
                </p:cNvPr>
                <p:cNvSpPr/>
                <p:nvPr/>
              </p:nvSpPr>
              <p:spPr>
                <a:xfrm rot="10800000">
                  <a:off x="4102100" y="3727738"/>
                  <a:ext cx="47625" cy="64295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26" name="Straight Connector 525">
                  <a:extLst>
                    <a:ext uri="{FF2B5EF4-FFF2-40B4-BE49-F238E27FC236}">
                      <a16:creationId xmlns:a16="http://schemas.microsoft.com/office/drawing/2014/main" id="{CA3E443C-C085-F502-9B24-7F1B6C7B48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7487" y="3817144"/>
                  <a:ext cx="1357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7" name="Straight Connector 526">
                  <a:extLst>
                    <a:ext uri="{FF2B5EF4-FFF2-40B4-BE49-F238E27FC236}">
                      <a16:creationId xmlns:a16="http://schemas.microsoft.com/office/drawing/2014/main" id="{516AF686-C176-C6EE-78C7-2B787FF777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6219" y="3718214"/>
                  <a:ext cx="1269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3" name="Straight Connector 522">
                <a:extLst>
                  <a:ext uri="{FF2B5EF4-FFF2-40B4-BE49-F238E27FC236}">
                    <a16:creationId xmlns:a16="http://schemas.microsoft.com/office/drawing/2014/main" id="{EFE61EC5-EADC-4611-99BF-BF526D4BD5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718" y="3817143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EC7F2AEC-F8B9-B9B8-1D74-2C7F51FE1045}"/>
                </a:ext>
              </a:extLst>
            </p:cNvPr>
            <p:cNvGrpSpPr/>
            <p:nvPr/>
          </p:nvGrpSpPr>
          <p:grpSpPr>
            <a:xfrm>
              <a:off x="5221269" y="3939528"/>
              <a:ext cx="135731" cy="378907"/>
              <a:chOff x="4027487" y="3578225"/>
              <a:chExt cx="135731" cy="378907"/>
            </a:xfrm>
          </p:grpSpPr>
          <p:cxnSp>
            <p:nvCxnSpPr>
              <p:cNvPr id="514" name="Straight Connector 513">
                <a:extLst>
                  <a:ext uri="{FF2B5EF4-FFF2-40B4-BE49-F238E27FC236}">
                    <a16:creationId xmlns:a16="http://schemas.microsoft.com/office/drawing/2014/main" id="{ECA67CF7-81AA-C9BB-CBAA-3B9E77641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2574" y="3578225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15" name="Group 514">
                <a:extLst>
                  <a:ext uri="{FF2B5EF4-FFF2-40B4-BE49-F238E27FC236}">
                    <a16:creationId xmlns:a16="http://schemas.microsoft.com/office/drawing/2014/main" id="{0C3BF6E6-1849-4802-F274-A4859281B8AF}"/>
                  </a:ext>
                </a:extLst>
              </p:cNvPr>
              <p:cNvGrpSpPr/>
              <p:nvPr/>
            </p:nvGrpSpPr>
            <p:grpSpPr>
              <a:xfrm>
                <a:off x="4027487" y="3718214"/>
                <a:ext cx="135731" cy="98930"/>
                <a:chOff x="4027487" y="3718214"/>
                <a:chExt cx="135731" cy="98930"/>
              </a:xfrm>
            </p:grpSpPr>
            <p:sp>
              <p:nvSpPr>
                <p:cNvPr id="517" name="Isosceles Triangle 516">
                  <a:extLst>
                    <a:ext uri="{FF2B5EF4-FFF2-40B4-BE49-F238E27FC236}">
                      <a16:creationId xmlns:a16="http://schemas.microsoft.com/office/drawing/2014/main" id="{E639CA39-E99D-B1BD-DB44-03C6B7333A32}"/>
                    </a:ext>
                  </a:extLst>
                </p:cNvPr>
                <p:cNvSpPr/>
                <p:nvPr/>
              </p:nvSpPr>
              <p:spPr>
                <a:xfrm>
                  <a:off x="4046855" y="3743325"/>
                  <a:ext cx="45719" cy="66568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" name="Isosceles Triangle 517">
                  <a:extLst>
                    <a:ext uri="{FF2B5EF4-FFF2-40B4-BE49-F238E27FC236}">
                      <a16:creationId xmlns:a16="http://schemas.microsoft.com/office/drawing/2014/main" id="{AE73A554-C17E-EC27-EA6C-C489F2C06AAD}"/>
                    </a:ext>
                  </a:extLst>
                </p:cNvPr>
                <p:cNvSpPr/>
                <p:nvPr/>
              </p:nvSpPr>
              <p:spPr>
                <a:xfrm rot="10800000">
                  <a:off x="4102100" y="3727738"/>
                  <a:ext cx="47625" cy="64295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9" name="Straight Connector 518">
                  <a:extLst>
                    <a:ext uri="{FF2B5EF4-FFF2-40B4-BE49-F238E27FC236}">
                      <a16:creationId xmlns:a16="http://schemas.microsoft.com/office/drawing/2014/main" id="{7DC8DCC6-C528-DCDE-4C60-2D96BC38D8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7487" y="3817144"/>
                  <a:ext cx="1357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0" name="Straight Connector 519">
                  <a:extLst>
                    <a:ext uri="{FF2B5EF4-FFF2-40B4-BE49-F238E27FC236}">
                      <a16:creationId xmlns:a16="http://schemas.microsoft.com/office/drawing/2014/main" id="{FF5D0AEC-C366-D942-CDE3-128B3FFD45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6219" y="3718214"/>
                  <a:ext cx="1269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6" name="Straight Connector 515">
                <a:extLst>
                  <a:ext uri="{FF2B5EF4-FFF2-40B4-BE49-F238E27FC236}">
                    <a16:creationId xmlns:a16="http://schemas.microsoft.com/office/drawing/2014/main" id="{4183432C-32CB-6FDA-6BA9-A9BF1DC35B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718" y="3817143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78" name="Group 477">
              <a:extLst>
                <a:ext uri="{FF2B5EF4-FFF2-40B4-BE49-F238E27FC236}">
                  <a16:creationId xmlns:a16="http://schemas.microsoft.com/office/drawing/2014/main" id="{85AE3282-6990-4D68-27A5-CCAB39012F99}"/>
                </a:ext>
              </a:extLst>
            </p:cNvPr>
            <p:cNvGrpSpPr/>
            <p:nvPr/>
          </p:nvGrpSpPr>
          <p:grpSpPr>
            <a:xfrm>
              <a:off x="5430916" y="3939528"/>
              <a:ext cx="135731" cy="378907"/>
              <a:chOff x="4027487" y="3578225"/>
              <a:chExt cx="135731" cy="378907"/>
            </a:xfrm>
          </p:grpSpPr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85E2F682-560E-41EE-B7DF-AB3AB6ADA7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2574" y="3578225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08" name="Group 507">
                <a:extLst>
                  <a:ext uri="{FF2B5EF4-FFF2-40B4-BE49-F238E27FC236}">
                    <a16:creationId xmlns:a16="http://schemas.microsoft.com/office/drawing/2014/main" id="{D7BFEF19-994D-0996-AC6D-D46A0B100CD7}"/>
                  </a:ext>
                </a:extLst>
              </p:cNvPr>
              <p:cNvGrpSpPr/>
              <p:nvPr/>
            </p:nvGrpSpPr>
            <p:grpSpPr>
              <a:xfrm>
                <a:off x="4027487" y="3718214"/>
                <a:ext cx="135731" cy="98930"/>
                <a:chOff x="4027487" y="3718214"/>
                <a:chExt cx="135731" cy="98930"/>
              </a:xfrm>
            </p:grpSpPr>
            <p:sp>
              <p:nvSpPr>
                <p:cNvPr id="510" name="Isosceles Triangle 509">
                  <a:extLst>
                    <a:ext uri="{FF2B5EF4-FFF2-40B4-BE49-F238E27FC236}">
                      <a16:creationId xmlns:a16="http://schemas.microsoft.com/office/drawing/2014/main" id="{5DF7DBA4-3665-F4DC-962B-A4D4014A420F}"/>
                    </a:ext>
                  </a:extLst>
                </p:cNvPr>
                <p:cNvSpPr/>
                <p:nvPr/>
              </p:nvSpPr>
              <p:spPr>
                <a:xfrm>
                  <a:off x="4046855" y="3743325"/>
                  <a:ext cx="45719" cy="66568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1" name="Isosceles Triangle 510">
                  <a:extLst>
                    <a:ext uri="{FF2B5EF4-FFF2-40B4-BE49-F238E27FC236}">
                      <a16:creationId xmlns:a16="http://schemas.microsoft.com/office/drawing/2014/main" id="{23033540-CAF4-929A-A910-9D9CAEC913B2}"/>
                    </a:ext>
                  </a:extLst>
                </p:cNvPr>
                <p:cNvSpPr/>
                <p:nvPr/>
              </p:nvSpPr>
              <p:spPr>
                <a:xfrm rot="10800000">
                  <a:off x="4102100" y="3727738"/>
                  <a:ext cx="47625" cy="64295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2" name="Straight Connector 511">
                  <a:extLst>
                    <a:ext uri="{FF2B5EF4-FFF2-40B4-BE49-F238E27FC236}">
                      <a16:creationId xmlns:a16="http://schemas.microsoft.com/office/drawing/2014/main" id="{7A2584E8-2F3E-5498-56B1-FB1B7F533A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7487" y="3817144"/>
                  <a:ext cx="1357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3" name="Straight Connector 512">
                  <a:extLst>
                    <a:ext uri="{FF2B5EF4-FFF2-40B4-BE49-F238E27FC236}">
                      <a16:creationId xmlns:a16="http://schemas.microsoft.com/office/drawing/2014/main" id="{B12A14EB-AE2A-971E-8B8B-65AD56BB93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6219" y="3718214"/>
                  <a:ext cx="1269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5611E243-8F76-A94B-EDD1-9F60E9C7CB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718" y="3817143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79" name="Group 478">
              <a:extLst>
                <a:ext uri="{FF2B5EF4-FFF2-40B4-BE49-F238E27FC236}">
                  <a16:creationId xmlns:a16="http://schemas.microsoft.com/office/drawing/2014/main" id="{B819D783-2579-40F7-39D9-D1F14AEBB9F3}"/>
                </a:ext>
              </a:extLst>
            </p:cNvPr>
            <p:cNvGrpSpPr/>
            <p:nvPr/>
          </p:nvGrpSpPr>
          <p:grpSpPr>
            <a:xfrm>
              <a:off x="5640563" y="3939528"/>
              <a:ext cx="135731" cy="378907"/>
              <a:chOff x="4027487" y="3578225"/>
              <a:chExt cx="135731" cy="378907"/>
            </a:xfrm>
          </p:grpSpPr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A8B70A90-9CFC-60C6-B25F-B05216BB73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2574" y="3578225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01" name="Group 500">
                <a:extLst>
                  <a:ext uri="{FF2B5EF4-FFF2-40B4-BE49-F238E27FC236}">
                    <a16:creationId xmlns:a16="http://schemas.microsoft.com/office/drawing/2014/main" id="{CE3D24BA-B29C-48D9-0A02-44D603107882}"/>
                  </a:ext>
                </a:extLst>
              </p:cNvPr>
              <p:cNvGrpSpPr/>
              <p:nvPr/>
            </p:nvGrpSpPr>
            <p:grpSpPr>
              <a:xfrm>
                <a:off x="4027487" y="3718214"/>
                <a:ext cx="135731" cy="98930"/>
                <a:chOff x="4027487" y="3718214"/>
                <a:chExt cx="135731" cy="98930"/>
              </a:xfrm>
            </p:grpSpPr>
            <p:sp>
              <p:nvSpPr>
                <p:cNvPr id="503" name="Isosceles Triangle 502">
                  <a:extLst>
                    <a:ext uri="{FF2B5EF4-FFF2-40B4-BE49-F238E27FC236}">
                      <a16:creationId xmlns:a16="http://schemas.microsoft.com/office/drawing/2014/main" id="{232B804C-31E4-1EB2-EB12-D7D15DDC94F7}"/>
                    </a:ext>
                  </a:extLst>
                </p:cNvPr>
                <p:cNvSpPr/>
                <p:nvPr/>
              </p:nvSpPr>
              <p:spPr>
                <a:xfrm>
                  <a:off x="4046855" y="3743325"/>
                  <a:ext cx="45719" cy="66568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4" name="Isosceles Triangle 503">
                  <a:extLst>
                    <a:ext uri="{FF2B5EF4-FFF2-40B4-BE49-F238E27FC236}">
                      <a16:creationId xmlns:a16="http://schemas.microsoft.com/office/drawing/2014/main" id="{177B6049-FA8E-62BE-F91F-3BD4C9BB450C}"/>
                    </a:ext>
                  </a:extLst>
                </p:cNvPr>
                <p:cNvSpPr/>
                <p:nvPr/>
              </p:nvSpPr>
              <p:spPr>
                <a:xfrm rot="10800000">
                  <a:off x="4102100" y="3727738"/>
                  <a:ext cx="47625" cy="64295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5" name="Straight Connector 504">
                  <a:extLst>
                    <a:ext uri="{FF2B5EF4-FFF2-40B4-BE49-F238E27FC236}">
                      <a16:creationId xmlns:a16="http://schemas.microsoft.com/office/drawing/2014/main" id="{5C777531-C9F3-E926-F89A-37401CDA2B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7487" y="3817144"/>
                  <a:ext cx="1357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6" name="Straight Connector 505">
                  <a:extLst>
                    <a:ext uri="{FF2B5EF4-FFF2-40B4-BE49-F238E27FC236}">
                      <a16:creationId xmlns:a16="http://schemas.microsoft.com/office/drawing/2014/main" id="{6087F71D-2682-D312-B419-31CBCE0DD1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6219" y="3718214"/>
                  <a:ext cx="1269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2" name="Straight Connector 501">
                <a:extLst>
                  <a:ext uri="{FF2B5EF4-FFF2-40B4-BE49-F238E27FC236}">
                    <a16:creationId xmlns:a16="http://schemas.microsoft.com/office/drawing/2014/main" id="{DE902CE6-CF5B-8A24-1195-4113B1A26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718" y="3817143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0" name="Group 479">
              <a:extLst>
                <a:ext uri="{FF2B5EF4-FFF2-40B4-BE49-F238E27FC236}">
                  <a16:creationId xmlns:a16="http://schemas.microsoft.com/office/drawing/2014/main" id="{ABABFF84-6F83-1BC7-8A80-F9778AD6B98D}"/>
                </a:ext>
              </a:extLst>
            </p:cNvPr>
            <p:cNvGrpSpPr/>
            <p:nvPr/>
          </p:nvGrpSpPr>
          <p:grpSpPr>
            <a:xfrm>
              <a:off x="5850210" y="3939528"/>
              <a:ext cx="135731" cy="378907"/>
              <a:chOff x="4027487" y="3578225"/>
              <a:chExt cx="135731" cy="378907"/>
            </a:xfrm>
          </p:grpSpPr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B6E08D06-10FE-65A2-4BA9-14728B7469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2574" y="3578225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94" name="Group 493">
                <a:extLst>
                  <a:ext uri="{FF2B5EF4-FFF2-40B4-BE49-F238E27FC236}">
                    <a16:creationId xmlns:a16="http://schemas.microsoft.com/office/drawing/2014/main" id="{8538AE6B-7EA9-8B90-41CB-F515DCA4217B}"/>
                  </a:ext>
                </a:extLst>
              </p:cNvPr>
              <p:cNvGrpSpPr/>
              <p:nvPr/>
            </p:nvGrpSpPr>
            <p:grpSpPr>
              <a:xfrm>
                <a:off x="4027487" y="3718214"/>
                <a:ext cx="135731" cy="98930"/>
                <a:chOff x="4027487" y="3718214"/>
                <a:chExt cx="135731" cy="98930"/>
              </a:xfrm>
            </p:grpSpPr>
            <p:sp>
              <p:nvSpPr>
                <p:cNvPr id="496" name="Isosceles Triangle 495">
                  <a:extLst>
                    <a:ext uri="{FF2B5EF4-FFF2-40B4-BE49-F238E27FC236}">
                      <a16:creationId xmlns:a16="http://schemas.microsoft.com/office/drawing/2014/main" id="{0B0E5A91-EBC8-5830-9838-0F82168A1AE9}"/>
                    </a:ext>
                  </a:extLst>
                </p:cNvPr>
                <p:cNvSpPr/>
                <p:nvPr/>
              </p:nvSpPr>
              <p:spPr>
                <a:xfrm>
                  <a:off x="4046855" y="3743325"/>
                  <a:ext cx="45719" cy="66568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7" name="Isosceles Triangle 496">
                  <a:extLst>
                    <a:ext uri="{FF2B5EF4-FFF2-40B4-BE49-F238E27FC236}">
                      <a16:creationId xmlns:a16="http://schemas.microsoft.com/office/drawing/2014/main" id="{B51F0C04-FD9E-1CF5-3C12-352A122932AD}"/>
                    </a:ext>
                  </a:extLst>
                </p:cNvPr>
                <p:cNvSpPr/>
                <p:nvPr/>
              </p:nvSpPr>
              <p:spPr>
                <a:xfrm rot="10800000">
                  <a:off x="4102100" y="3727738"/>
                  <a:ext cx="47625" cy="64295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8" name="Straight Connector 497">
                  <a:extLst>
                    <a:ext uri="{FF2B5EF4-FFF2-40B4-BE49-F238E27FC236}">
                      <a16:creationId xmlns:a16="http://schemas.microsoft.com/office/drawing/2014/main" id="{F473A8F0-80CC-7F25-7D6F-5883D0A497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7487" y="3817144"/>
                  <a:ext cx="1357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9" name="Straight Connector 498">
                  <a:extLst>
                    <a:ext uri="{FF2B5EF4-FFF2-40B4-BE49-F238E27FC236}">
                      <a16:creationId xmlns:a16="http://schemas.microsoft.com/office/drawing/2014/main" id="{EC6622B6-828A-95F8-85D7-5B6EF0173B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6219" y="3718214"/>
                  <a:ext cx="1269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5" name="Straight Connector 494">
                <a:extLst>
                  <a:ext uri="{FF2B5EF4-FFF2-40B4-BE49-F238E27FC236}">
                    <a16:creationId xmlns:a16="http://schemas.microsoft.com/office/drawing/2014/main" id="{40312C14-A46F-19A8-D5FF-77FE67A0E5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718" y="3817143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869E90EC-3CF7-E224-41A4-E54FEB273A32}"/>
                </a:ext>
              </a:extLst>
            </p:cNvPr>
            <p:cNvGrpSpPr/>
            <p:nvPr/>
          </p:nvGrpSpPr>
          <p:grpSpPr>
            <a:xfrm>
              <a:off x="6059855" y="3939528"/>
              <a:ext cx="135731" cy="378907"/>
              <a:chOff x="4027487" y="3578225"/>
              <a:chExt cx="135731" cy="378907"/>
            </a:xfrm>
          </p:grpSpPr>
          <p:cxnSp>
            <p:nvCxnSpPr>
              <p:cNvPr id="486" name="Straight Connector 485">
                <a:extLst>
                  <a:ext uri="{FF2B5EF4-FFF2-40B4-BE49-F238E27FC236}">
                    <a16:creationId xmlns:a16="http://schemas.microsoft.com/office/drawing/2014/main" id="{37318995-1036-3EBB-7397-3832679DA4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2574" y="3578225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87" name="Group 486">
                <a:extLst>
                  <a:ext uri="{FF2B5EF4-FFF2-40B4-BE49-F238E27FC236}">
                    <a16:creationId xmlns:a16="http://schemas.microsoft.com/office/drawing/2014/main" id="{251A6D52-1DD0-6A1C-90E2-2626B438F252}"/>
                  </a:ext>
                </a:extLst>
              </p:cNvPr>
              <p:cNvGrpSpPr/>
              <p:nvPr/>
            </p:nvGrpSpPr>
            <p:grpSpPr>
              <a:xfrm>
                <a:off x="4027487" y="3718214"/>
                <a:ext cx="135731" cy="98930"/>
                <a:chOff x="4027487" y="3718214"/>
                <a:chExt cx="135731" cy="98930"/>
              </a:xfrm>
            </p:grpSpPr>
            <p:sp>
              <p:nvSpPr>
                <p:cNvPr id="489" name="Isosceles Triangle 488">
                  <a:extLst>
                    <a:ext uri="{FF2B5EF4-FFF2-40B4-BE49-F238E27FC236}">
                      <a16:creationId xmlns:a16="http://schemas.microsoft.com/office/drawing/2014/main" id="{C6C8AAA1-8A24-64FA-E690-0678D10B1F84}"/>
                    </a:ext>
                  </a:extLst>
                </p:cNvPr>
                <p:cNvSpPr/>
                <p:nvPr/>
              </p:nvSpPr>
              <p:spPr>
                <a:xfrm>
                  <a:off x="4046855" y="3743325"/>
                  <a:ext cx="45719" cy="66568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0" name="Isosceles Triangle 489">
                  <a:extLst>
                    <a:ext uri="{FF2B5EF4-FFF2-40B4-BE49-F238E27FC236}">
                      <a16:creationId xmlns:a16="http://schemas.microsoft.com/office/drawing/2014/main" id="{D7FBCD40-7AAF-8834-7828-7D6DA451356A}"/>
                    </a:ext>
                  </a:extLst>
                </p:cNvPr>
                <p:cNvSpPr/>
                <p:nvPr/>
              </p:nvSpPr>
              <p:spPr>
                <a:xfrm rot="10800000">
                  <a:off x="4102100" y="3727738"/>
                  <a:ext cx="47625" cy="64295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1" name="Straight Connector 490">
                  <a:extLst>
                    <a:ext uri="{FF2B5EF4-FFF2-40B4-BE49-F238E27FC236}">
                      <a16:creationId xmlns:a16="http://schemas.microsoft.com/office/drawing/2014/main" id="{F03410B8-7F47-C6FE-D8EF-D93DC86A05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7487" y="3817144"/>
                  <a:ext cx="1357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2" name="Straight Connector 491">
                  <a:extLst>
                    <a:ext uri="{FF2B5EF4-FFF2-40B4-BE49-F238E27FC236}">
                      <a16:creationId xmlns:a16="http://schemas.microsoft.com/office/drawing/2014/main" id="{F254F0F5-A5ED-7600-0DDA-F74F06240D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6219" y="3718214"/>
                  <a:ext cx="1269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8" name="Straight Connector 487">
                <a:extLst>
                  <a:ext uri="{FF2B5EF4-FFF2-40B4-BE49-F238E27FC236}">
                    <a16:creationId xmlns:a16="http://schemas.microsoft.com/office/drawing/2014/main" id="{DCC6DAE8-309D-E7EB-33B3-CC8AD36C53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718" y="3817143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82" name="TextBox 481">
              <a:extLst>
                <a:ext uri="{FF2B5EF4-FFF2-40B4-BE49-F238E27FC236}">
                  <a16:creationId xmlns:a16="http://schemas.microsoft.com/office/drawing/2014/main" id="{53F95711-6002-3DDA-4ACE-85CF35891B27}"/>
                </a:ext>
              </a:extLst>
            </p:cNvPr>
            <p:cNvSpPr txBox="1"/>
            <p:nvPr/>
          </p:nvSpPr>
          <p:spPr>
            <a:xfrm>
              <a:off x="3680522" y="3743129"/>
              <a:ext cx="2693841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ALL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CHANNELS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10A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 /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SINGLE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2A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 /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400Vac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" name="TextBox 482">
              <a:extLst>
                <a:ext uri="{FF2B5EF4-FFF2-40B4-BE49-F238E27FC236}">
                  <a16:creationId xmlns:a16="http://schemas.microsoft.com/office/drawing/2014/main" id="{12E821FE-24BD-3736-666B-63779FDDADA6}"/>
                </a:ext>
              </a:extLst>
            </p:cNvPr>
            <p:cNvSpPr txBox="1"/>
            <p:nvPr/>
          </p:nvSpPr>
          <p:spPr>
            <a:xfrm>
              <a:off x="3677201" y="4296261"/>
              <a:ext cx="2652859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RS485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B            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7DN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7UP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6DN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6UP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5DN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5UP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4DN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4UP</a:t>
              </a:r>
              <a:endParaRPr lang="en-US" sz="7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" name="TextBox 483">
              <a:extLst>
                <a:ext uri="{FF2B5EF4-FFF2-40B4-BE49-F238E27FC236}">
                  <a16:creationId xmlns:a16="http://schemas.microsoft.com/office/drawing/2014/main" id="{D7D68AB6-9926-C339-4B2C-F69E0BDA5430}"/>
                </a:ext>
              </a:extLst>
            </p:cNvPr>
            <p:cNvSpPr txBox="1"/>
            <p:nvPr/>
          </p:nvSpPr>
          <p:spPr>
            <a:xfrm>
              <a:off x="4219365" y="3839088"/>
              <a:ext cx="36671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L1</a:t>
              </a:r>
              <a:endParaRPr lang="en-US" dirty="0"/>
            </a:p>
          </p:txBody>
        </p:sp>
        <p:sp>
          <p:nvSpPr>
            <p:cNvPr id="485" name="TextBox 484">
              <a:extLst>
                <a:ext uri="{FF2B5EF4-FFF2-40B4-BE49-F238E27FC236}">
                  <a16:creationId xmlns:a16="http://schemas.microsoft.com/office/drawing/2014/main" id="{11371114-C543-16E9-8D66-FA465C7BC7D6}"/>
                </a:ext>
              </a:extLst>
            </p:cNvPr>
            <p:cNvSpPr txBox="1"/>
            <p:nvPr/>
          </p:nvSpPr>
          <p:spPr>
            <a:xfrm>
              <a:off x="3677201" y="3501400"/>
              <a:ext cx="269384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RS485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          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7DN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7UP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6DN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6UP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5DN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5UP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4DN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4UP</a:t>
              </a:r>
              <a:endParaRPr lang="en-US" sz="7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11" name="Group 610">
            <a:extLst>
              <a:ext uri="{FF2B5EF4-FFF2-40B4-BE49-F238E27FC236}">
                <a16:creationId xmlns:a16="http://schemas.microsoft.com/office/drawing/2014/main" id="{6AFB4D78-B53F-EAC6-4430-0702C9BC9571}"/>
              </a:ext>
            </a:extLst>
          </p:cNvPr>
          <p:cNvGrpSpPr/>
          <p:nvPr/>
        </p:nvGrpSpPr>
        <p:grpSpPr>
          <a:xfrm>
            <a:off x="6548700" y="4362886"/>
            <a:ext cx="2697162" cy="2139454"/>
            <a:chOff x="3677201" y="2364556"/>
            <a:chExt cx="2697162" cy="2139454"/>
          </a:xfrm>
        </p:grpSpPr>
        <p:sp>
          <p:nvSpPr>
            <p:cNvPr id="612" name="Rectangle 611">
              <a:extLst>
                <a:ext uri="{FF2B5EF4-FFF2-40B4-BE49-F238E27FC236}">
                  <a16:creationId xmlns:a16="http://schemas.microsoft.com/office/drawing/2014/main" id="{BF4A0FF7-ABB3-CD7F-A15A-A51AA3D74014}"/>
                </a:ext>
              </a:extLst>
            </p:cNvPr>
            <p:cNvSpPr/>
            <p:nvPr/>
          </p:nvSpPr>
          <p:spPr>
            <a:xfrm>
              <a:off x="3747749" y="3208637"/>
              <a:ext cx="2520950" cy="165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TextBox 612">
              <a:extLst>
                <a:ext uri="{FF2B5EF4-FFF2-40B4-BE49-F238E27FC236}">
                  <a16:creationId xmlns:a16="http://schemas.microsoft.com/office/drawing/2014/main" id="{B4590C80-C2A3-BEC7-24F6-28D4A80D1158}"/>
                </a:ext>
              </a:extLst>
            </p:cNvPr>
            <p:cNvSpPr txBox="1"/>
            <p:nvPr/>
          </p:nvSpPr>
          <p:spPr>
            <a:xfrm>
              <a:off x="3680522" y="3183465"/>
              <a:ext cx="2649538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3DN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3UP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2DN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2UP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1DN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1UP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0DN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0UP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L1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12V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4" name="Rectangle 613">
              <a:extLst>
                <a:ext uri="{FF2B5EF4-FFF2-40B4-BE49-F238E27FC236}">
                  <a16:creationId xmlns:a16="http://schemas.microsoft.com/office/drawing/2014/main" id="{004CAB99-5A9F-6077-EEE3-FBD5D987D157}"/>
                </a:ext>
              </a:extLst>
            </p:cNvPr>
            <p:cNvSpPr/>
            <p:nvPr/>
          </p:nvSpPr>
          <p:spPr>
            <a:xfrm>
              <a:off x="3747749" y="3522962"/>
              <a:ext cx="2520950" cy="165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5" name="Group 614">
              <a:extLst>
                <a:ext uri="{FF2B5EF4-FFF2-40B4-BE49-F238E27FC236}">
                  <a16:creationId xmlns:a16="http://schemas.microsoft.com/office/drawing/2014/main" id="{1AD41315-6441-8A63-D02B-14D71FC46641}"/>
                </a:ext>
              </a:extLst>
            </p:cNvPr>
            <p:cNvGrpSpPr/>
            <p:nvPr/>
          </p:nvGrpSpPr>
          <p:grpSpPr>
            <a:xfrm>
              <a:off x="3680522" y="2364556"/>
              <a:ext cx="2693841" cy="754713"/>
              <a:chOff x="4888058" y="4185729"/>
              <a:chExt cx="2693841" cy="754713"/>
            </a:xfrm>
          </p:grpSpPr>
          <p:sp>
            <p:nvSpPr>
              <p:cNvPr id="686" name="Rectangle 685">
                <a:extLst>
                  <a:ext uri="{FF2B5EF4-FFF2-40B4-BE49-F238E27FC236}">
                    <a16:creationId xmlns:a16="http://schemas.microsoft.com/office/drawing/2014/main" id="{77B2A5B4-9C25-DD12-783E-10F0A4728F80}"/>
                  </a:ext>
                </a:extLst>
              </p:cNvPr>
              <p:cNvSpPr/>
              <p:nvPr/>
            </p:nvSpPr>
            <p:spPr>
              <a:xfrm>
                <a:off x="4953001" y="4211242"/>
                <a:ext cx="2520950" cy="7175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7" name="Straight Connector 686">
                <a:extLst>
                  <a:ext uri="{FF2B5EF4-FFF2-40B4-BE49-F238E27FC236}">
                    <a16:creationId xmlns:a16="http://schemas.microsoft.com/office/drawing/2014/main" id="{692D1180-AFF9-A48D-3889-D96660F6CF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6984" y="4377244"/>
                <a:ext cx="0" cy="39001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8" name="Straight Connector 687">
                <a:extLst>
                  <a:ext uri="{FF2B5EF4-FFF2-40B4-BE49-F238E27FC236}">
                    <a16:creationId xmlns:a16="http://schemas.microsoft.com/office/drawing/2014/main" id="{F12BBCFF-7D1C-E979-8425-4A73A2F6B08F}"/>
                  </a:ext>
                </a:extLst>
              </p:cNvPr>
              <p:cNvCxnSpPr/>
              <p:nvPr/>
            </p:nvCxnSpPr>
            <p:spPr>
              <a:xfrm flipH="1">
                <a:off x="5037884" y="4377244"/>
                <a:ext cx="169545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89" name="Group 688">
                <a:extLst>
                  <a:ext uri="{FF2B5EF4-FFF2-40B4-BE49-F238E27FC236}">
                    <a16:creationId xmlns:a16="http://schemas.microsoft.com/office/drawing/2014/main" id="{F5DB6932-3607-3765-A9BF-980E28BA37C2}"/>
                  </a:ext>
                </a:extLst>
              </p:cNvPr>
              <p:cNvGrpSpPr/>
              <p:nvPr/>
            </p:nvGrpSpPr>
            <p:grpSpPr>
              <a:xfrm>
                <a:off x="4983618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748" name="Straight Connector 747">
                  <a:extLst>
                    <a:ext uri="{FF2B5EF4-FFF2-40B4-BE49-F238E27FC236}">
                      <a16:creationId xmlns:a16="http://schemas.microsoft.com/office/drawing/2014/main" id="{0536DC32-70D5-2799-9C32-C50F06459C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49" name="Group 748">
                  <a:extLst>
                    <a:ext uri="{FF2B5EF4-FFF2-40B4-BE49-F238E27FC236}">
                      <a16:creationId xmlns:a16="http://schemas.microsoft.com/office/drawing/2014/main" id="{CF818FB1-68EC-25CD-719C-3D984905620A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751" name="Isosceles Triangle 750">
                    <a:extLst>
                      <a:ext uri="{FF2B5EF4-FFF2-40B4-BE49-F238E27FC236}">
                        <a16:creationId xmlns:a16="http://schemas.microsoft.com/office/drawing/2014/main" id="{57D917B9-FC86-C803-59E0-B7DE0F9A7BBC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2" name="Isosceles Triangle 751">
                    <a:extLst>
                      <a:ext uri="{FF2B5EF4-FFF2-40B4-BE49-F238E27FC236}">
                        <a16:creationId xmlns:a16="http://schemas.microsoft.com/office/drawing/2014/main" id="{3C9EED37-54DA-8EA5-62AB-0427FF7CAE7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53" name="Straight Connector 752">
                    <a:extLst>
                      <a:ext uri="{FF2B5EF4-FFF2-40B4-BE49-F238E27FC236}">
                        <a16:creationId xmlns:a16="http://schemas.microsoft.com/office/drawing/2014/main" id="{235FDB21-B9AE-A694-BBF8-2C31E6AE64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4" name="Straight Connector 753">
                    <a:extLst>
                      <a:ext uri="{FF2B5EF4-FFF2-40B4-BE49-F238E27FC236}">
                        <a16:creationId xmlns:a16="http://schemas.microsoft.com/office/drawing/2014/main" id="{69EC1F44-132F-C99D-077D-315D8C6460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50" name="Straight Connector 749">
                  <a:extLst>
                    <a:ext uri="{FF2B5EF4-FFF2-40B4-BE49-F238E27FC236}">
                      <a16:creationId xmlns:a16="http://schemas.microsoft.com/office/drawing/2014/main" id="{217E6D22-BB48-78AE-F0F2-95C84D11D1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0" name="Group 689">
                <a:extLst>
                  <a:ext uri="{FF2B5EF4-FFF2-40B4-BE49-F238E27FC236}">
                    <a16:creationId xmlns:a16="http://schemas.microsoft.com/office/drawing/2014/main" id="{5AE15CB7-7AAA-3CFD-744C-F15F75F627D5}"/>
                  </a:ext>
                </a:extLst>
              </p:cNvPr>
              <p:cNvGrpSpPr/>
              <p:nvPr/>
            </p:nvGrpSpPr>
            <p:grpSpPr>
              <a:xfrm>
                <a:off x="5193265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741" name="Straight Connector 740">
                  <a:extLst>
                    <a:ext uri="{FF2B5EF4-FFF2-40B4-BE49-F238E27FC236}">
                      <a16:creationId xmlns:a16="http://schemas.microsoft.com/office/drawing/2014/main" id="{55218A52-91B4-A058-5BBD-F48DF82363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42" name="Group 741">
                  <a:extLst>
                    <a:ext uri="{FF2B5EF4-FFF2-40B4-BE49-F238E27FC236}">
                      <a16:creationId xmlns:a16="http://schemas.microsoft.com/office/drawing/2014/main" id="{06CFF3AE-8938-E6C2-3017-DB697734226B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744" name="Isosceles Triangle 743">
                    <a:extLst>
                      <a:ext uri="{FF2B5EF4-FFF2-40B4-BE49-F238E27FC236}">
                        <a16:creationId xmlns:a16="http://schemas.microsoft.com/office/drawing/2014/main" id="{0738309E-D1F2-AB48-CDCD-E311A31C6580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5" name="Isosceles Triangle 744">
                    <a:extLst>
                      <a:ext uri="{FF2B5EF4-FFF2-40B4-BE49-F238E27FC236}">
                        <a16:creationId xmlns:a16="http://schemas.microsoft.com/office/drawing/2014/main" id="{B2ABFC15-4589-EED3-8530-AAEF6EDAEAB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46" name="Straight Connector 745">
                    <a:extLst>
                      <a:ext uri="{FF2B5EF4-FFF2-40B4-BE49-F238E27FC236}">
                        <a16:creationId xmlns:a16="http://schemas.microsoft.com/office/drawing/2014/main" id="{3078701D-DED9-13B4-CDEA-E2968A1291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7" name="Straight Connector 746">
                    <a:extLst>
                      <a:ext uri="{FF2B5EF4-FFF2-40B4-BE49-F238E27FC236}">
                        <a16:creationId xmlns:a16="http://schemas.microsoft.com/office/drawing/2014/main" id="{038443D2-9C79-CE80-F968-39C566E5B6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43" name="Straight Connector 742">
                  <a:extLst>
                    <a:ext uri="{FF2B5EF4-FFF2-40B4-BE49-F238E27FC236}">
                      <a16:creationId xmlns:a16="http://schemas.microsoft.com/office/drawing/2014/main" id="{FB0498E0-1CAE-FAD3-F87D-B6C01DD814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1" name="Group 690">
                <a:extLst>
                  <a:ext uri="{FF2B5EF4-FFF2-40B4-BE49-F238E27FC236}">
                    <a16:creationId xmlns:a16="http://schemas.microsoft.com/office/drawing/2014/main" id="{FFDF9EC8-8786-B60A-9297-24A8B77E910E}"/>
                  </a:ext>
                </a:extLst>
              </p:cNvPr>
              <p:cNvGrpSpPr/>
              <p:nvPr/>
            </p:nvGrpSpPr>
            <p:grpSpPr>
              <a:xfrm>
                <a:off x="5402912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734" name="Straight Connector 733">
                  <a:extLst>
                    <a:ext uri="{FF2B5EF4-FFF2-40B4-BE49-F238E27FC236}">
                      <a16:creationId xmlns:a16="http://schemas.microsoft.com/office/drawing/2014/main" id="{121BDD4F-7BE0-6D1A-68F5-1DD5697435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35" name="Group 734">
                  <a:extLst>
                    <a:ext uri="{FF2B5EF4-FFF2-40B4-BE49-F238E27FC236}">
                      <a16:creationId xmlns:a16="http://schemas.microsoft.com/office/drawing/2014/main" id="{9D075B71-4824-583C-E6C0-AE027081B12D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737" name="Isosceles Triangle 736">
                    <a:extLst>
                      <a:ext uri="{FF2B5EF4-FFF2-40B4-BE49-F238E27FC236}">
                        <a16:creationId xmlns:a16="http://schemas.microsoft.com/office/drawing/2014/main" id="{5C2ADA6D-BC86-A14C-3B41-E04A06195BF2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8" name="Isosceles Triangle 737">
                    <a:extLst>
                      <a:ext uri="{FF2B5EF4-FFF2-40B4-BE49-F238E27FC236}">
                        <a16:creationId xmlns:a16="http://schemas.microsoft.com/office/drawing/2014/main" id="{06662F7C-65C1-C208-E068-6A10A28016C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39" name="Straight Connector 738">
                    <a:extLst>
                      <a:ext uri="{FF2B5EF4-FFF2-40B4-BE49-F238E27FC236}">
                        <a16:creationId xmlns:a16="http://schemas.microsoft.com/office/drawing/2014/main" id="{951FE652-AB55-771B-93DB-46410BACF3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0" name="Straight Connector 739">
                    <a:extLst>
                      <a:ext uri="{FF2B5EF4-FFF2-40B4-BE49-F238E27FC236}">
                        <a16:creationId xmlns:a16="http://schemas.microsoft.com/office/drawing/2014/main" id="{5C5A6348-2ADB-2C4E-90F0-C802C0B8C1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36" name="Straight Connector 735">
                  <a:extLst>
                    <a:ext uri="{FF2B5EF4-FFF2-40B4-BE49-F238E27FC236}">
                      <a16:creationId xmlns:a16="http://schemas.microsoft.com/office/drawing/2014/main" id="{DB9D23F4-CCA1-DD10-E337-CFFE60C2F1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2" name="Group 691">
                <a:extLst>
                  <a:ext uri="{FF2B5EF4-FFF2-40B4-BE49-F238E27FC236}">
                    <a16:creationId xmlns:a16="http://schemas.microsoft.com/office/drawing/2014/main" id="{255F75A0-477E-AD31-FA27-74FE6B5FB70E}"/>
                  </a:ext>
                </a:extLst>
              </p:cNvPr>
              <p:cNvGrpSpPr/>
              <p:nvPr/>
            </p:nvGrpSpPr>
            <p:grpSpPr>
              <a:xfrm>
                <a:off x="5612559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727" name="Straight Connector 726">
                  <a:extLst>
                    <a:ext uri="{FF2B5EF4-FFF2-40B4-BE49-F238E27FC236}">
                      <a16:creationId xmlns:a16="http://schemas.microsoft.com/office/drawing/2014/main" id="{3B219983-97F9-8EC6-6F2D-0965B078D9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28" name="Group 727">
                  <a:extLst>
                    <a:ext uri="{FF2B5EF4-FFF2-40B4-BE49-F238E27FC236}">
                      <a16:creationId xmlns:a16="http://schemas.microsoft.com/office/drawing/2014/main" id="{A6CB3691-80C9-5610-1E60-211BC7D0EBE4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730" name="Isosceles Triangle 729">
                    <a:extLst>
                      <a:ext uri="{FF2B5EF4-FFF2-40B4-BE49-F238E27FC236}">
                        <a16:creationId xmlns:a16="http://schemas.microsoft.com/office/drawing/2014/main" id="{9E508163-3199-D9B3-CC42-A60E51629211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1" name="Isosceles Triangle 730">
                    <a:extLst>
                      <a:ext uri="{FF2B5EF4-FFF2-40B4-BE49-F238E27FC236}">
                        <a16:creationId xmlns:a16="http://schemas.microsoft.com/office/drawing/2014/main" id="{A95F7371-C75E-5AE9-1140-F8F71B011C0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32" name="Straight Connector 731">
                    <a:extLst>
                      <a:ext uri="{FF2B5EF4-FFF2-40B4-BE49-F238E27FC236}">
                        <a16:creationId xmlns:a16="http://schemas.microsoft.com/office/drawing/2014/main" id="{8B3290AC-7DB3-9F31-36D0-3A2B2AC5F8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3" name="Straight Connector 732">
                    <a:extLst>
                      <a:ext uri="{FF2B5EF4-FFF2-40B4-BE49-F238E27FC236}">
                        <a16:creationId xmlns:a16="http://schemas.microsoft.com/office/drawing/2014/main" id="{A11F0A39-4EAF-85FA-C0DF-49A2AB7D00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29" name="Straight Connector 728">
                  <a:extLst>
                    <a:ext uri="{FF2B5EF4-FFF2-40B4-BE49-F238E27FC236}">
                      <a16:creationId xmlns:a16="http://schemas.microsoft.com/office/drawing/2014/main" id="{81D142C8-F98D-7132-26C2-05A1089D0E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3" name="Group 692">
                <a:extLst>
                  <a:ext uri="{FF2B5EF4-FFF2-40B4-BE49-F238E27FC236}">
                    <a16:creationId xmlns:a16="http://schemas.microsoft.com/office/drawing/2014/main" id="{9CA5769D-E2CF-5694-8B14-2A7E9B9A2F53}"/>
                  </a:ext>
                </a:extLst>
              </p:cNvPr>
              <p:cNvGrpSpPr/>
              <p:nvPr/>
            </p:nvGrpSpPr>
            <p:grpSpPr>
              <a:xfrm>
                <a:off x="5822206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720" name="Straight Connector 719">
                  <a:extLst>
                    <a:ext uri="{FF2B5EF4-FFF2-40B4-BE49-F238E27FC236}">
                      <a16:creationId xmlns:a16="http://schemas.microsoft.com/office/drawing/2014/main" id="{377D18CF-396F-C95F-AEC0-9FCAC0CD9A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21" name="Group 720">
                  <a:extLst>
                    <a:ext uri="{FF2B5EF4-FFF2-40B4-BE49-F238E27FC236}">
                      <a16:creationId xmlns:a16="http://schemas.microsoft.com/office/drawing/2014/main" id="{3989AB1E-094B-CB03-DF90-989BC7373DBB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723" name="Isosceles Triangle 722">
                    <a:extLst>
                      <a:ext uri="{FF2B5EF4-FFF2-40B4-BE49-F238E27FC236}">
                        <a16:creationId xmlns:a16="http://schemas.microsoft.com/office/drawing/2014/main" id="{F87EC26E-B2E1-8497-3616-8DAF32BAB5B3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4" name="Isosceles Triangle 723">
                    <a:extLst>
                      <a:ext uri="{FF2B5EF4-FFF2-40B4-BE49-F238E27FC236}">
                        <a16:creationId xmlns:a16="http://schemas.microsoft.com/office/drawing/2014/main" id="{79719B1D-9E11-8858-D922-42B2BB2107B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25" name="Straight Connector 724">
                    <a:extLst>
                      <a:ext uri="{FF2B5EF4-FFF2-40B4-BE49-F238E27FC236}">
                        <a16:creationId xmlns:a16="http://schemas.microsoft.com/office/drawing/2014/main" id="{BB092EE8-6981-CCB2-E335-DF4BC6B8F7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6" name="Straight Connector 725">
                    <a:extLst>
                      <a:ext uri="{FF2B5EF4-FFF2-40B4-BE49-F238E27FC236}">
                        <a16:creationId xmlns:a16="http://schemas.microsoft.com/office/drawing/2014/main" id="{E46BA0C8-E575-36B1-1B46-16148950C8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22" name="Straight Connector 721">
                  <a:extLst>
                    <a:ext uri="{FF2B5EF4-FFF2-40B4-BE49-F238E27FC236}">
                      <a16:creationId xmlns:a16="http://schemas.microsoft.com/office/drawing/2014/main" id="{5820B890-3FE0-A3B5-2217-B4E6DA9588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4" name="Group 693">
                <a:extLst>
                  <a:ext uri="{FF2B5EF4-FFF2-40B4-BE49-F238E27FC236}">
                    <a16:creationId xmlns:a16="http://schemas.microsoft.com/office/drawing/2014/main" id="{9EFCA3AD-FFB2-C409-173E-3A935DEDD6A7}"/>
                  </a:ext>
                </a:extLst>
              </p:cNvPr>
              <p:cNvGrpSpPr/>
              <p:nvPr/>
            </p:nvGrpSpPr>
            <p:grpSpPr>
              <a:xfrm>
                <a:off x="6031853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713" name="Straight Connector 712">
                  <a:extLst>
                    <a:ext uri="{FF2B5EF4-FFF2-40B4-BE49-F238E27FC236}">
                      <a16:creationId xmlns:a16="http://schemas.microsoft.com/office/drawing/2014/main" id="{AF02ECEC-AFD9-7456-F63B-F640C23A08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14" name="Group 713">
                  <a:extLst>
                    <a:ext uri="{FF2B5EF4-FFF2-40B4-BE49-F238E27FC236}">
                      <a16:creationId xmlns:a16="http://schemas.microsoft.com/office/drawing/2014/main" id="{8C3E6C75-2838-8FF1-E128-B4D79DD2E24E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716" name="Isosceles Triangle 715">
                    <a:extLst>
                      <a:ext uri="{FF2B5EF4-FFF2-40B4-BE49-F238E27FC236}">
                        <a16:creationId xmlns:a16="http://schemas.microsoft.com/office/drawing/2014/main" id="{252737DF-B5EB-3835-B1CE-1087F323631F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7" name="Isosceles Triangle 716">
                    <a:extLst>
                      <a:ext uri="{FF2B5EF4-FFF2-40B4-BE49-F238E27FC236}">
                        <a16:creationId xmlns:a16="http://schemas.microsoft.com/office/drawing/2014/main" id="{E9C7AF03-3E1D-4DF3-17AF-B0C76454B7C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18" name="Straight Connector 717">
                    <a:extLst>
                      <a:ext uri="{FF2B5EF4-FFF2-40B4-BE49-F238E27FC236}">
                        <a16:creationId xmlns:a16="http://schemas.microsoft.com/office/drawing/2014/main" id="{73D2BD19-25A2-A96B-E78A-4FEEE2590F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9" name="Straight Connector 718">
                    <a:extLst>
                      <a:ext uri="{FF2B5EF4-FFF2-40B4-BE49-F238E27FC236}">
                        <a16:creationId xmlns:a16="http://schemas.microsoft.com/office/drawing/2014/main" id="{47D77D6D-3347-C6C2-F8D2-38C26F3914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15" name="Straight Connector 714">
                  <a:extLst>
                    <a:ext uri="{FF2B5EF4-FFF2-40B4-BE49-F238E27FC236}">
                      <a16:creationId xmlns:a16="http://schemas.microsoft.com/office/drawing/2014/main" id="{97B35F54-B2AE-883D-6367-A6FDA51FCA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5" name="Group 694">
                <a:extLst>
                  <a:ext uri="{FF2B5EF4-FFF2-40B4-BE49-F238E27FC236}">
                    <a16:creationId xmlns:a16="http://schemas.microsoft.com/office/drawing/2014/main" id="{D821BEA4-27C1-AFA5-6868-742C1A19556A}"/>
                  </a:ext>
                </a:extLst>
              </p:cNvPr>
              <p:cNvGrpSpPr/>
              <p:nvPr/>
            </p:nvGrpSpPr>
            <p:grpSpPr>
              <a:xfrm>
                <a:off x="6241500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706" name="Straight Connector 705">
                  <a:extLst>
                    <a:ext uri="{FF2B5EF4-FFF2-40B4-BE49-F238E27FC236}">
                      <a16:creationId xmlns:a16="http://schemas.microsoft.com/office/drawing/2014/main" id="{9B688269-C233-1113-5EFC-292F699F6C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07" name="Group 706">
                  <a:extLst>
                    <a:ext uri="{FF2B5EF4-FFF2-40B4-BE49-F238E27FC236}">
                      <a16:creationId xmlns:a16="http://schemas.microsoft.com/office/drawing/2014/main" id="{88618359-A1EC-42F3-FD49-5E525339B199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709" name="Isosceles Triangle 708">
                    <a:extLst>
                      <a:ext uri="{FF2B5EF4-FFF2-40B4-BE49-F238E27FC236}">
                        <a16:creationId xmlns:a16="http://schemas.microsoft.com/office/drawing/2014/main" id="{187D8F42-FA05-37B0-CFE8-8CD67FDECE78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0" name="Isosceles Triangle 709">
                    <a:extLst>
                      <a:ext uri="{FF2B5EF4-FFF2-40B4-BE49-F238E27FC236}">
                        <a16:creationId xmlns:a16="http://schemas.microsoft.com/office/drawing/2014/main" id="{475CD992-83F5-6360-1005-B999829344A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11" name="Straight Connector 710">
                    <a:extLst>
                      <a:ext uri="{FF2B5EF4-FFF2-40B4-BE49-F238E27FC236}">
                        <a16:creationId xmlns:a16="http://schemas.microsoft.com/office/drawing/2014/main" id="{D81078E1-C4B0-302F-F349-6D5015B0E0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2" name="Straight Connector 711">
                    <a:extLst>
                      <a:ext uri="{FF2B5EF4-FFF2-40B4-BE49-F238E27FC236}">
                        <a16:creationId xmlns:a16="http://schemas.microsoft.com/office/drawing/2014/main" id="{8D9F5DF5-41B8-9890-32A8-E669D57897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08" name="Straight Connector 707">
                  <a:extLst>
                    <a:ext uri="{FF2B5EF4-FFF2-40B4-BE49-F238E27FC236}">
                      <a16:creationId xmlns:a16="http://schemas.microsoft.com/office/drawing/2014/main" id="{877A2C42-85F7-BA8F-AE1A-D1D6AA9103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6" name="Group 695">
                <a:extLst>
                  <a:ext uri="{FF2B5EF4-FFF2-40B4-BE49-F238E27FC236}">
                    <a16:creationId xmlns:a16="http://schemas.microsoft.com/office/drawing/2014/main" id="{D6309D56-B7DE-11BB-551A-AC14DF847308}"/>
                  </a:ext>
                </a:extLst>
              </p:cNvPr>
              <p:cNvGrpSpPr/>
              <p:nvPr/>
            </p:nvGrpSpPr>
            <p:grpSpPr>
              <a:xfrm>
                <a:off x="6451145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699" name="Straight Connector 698">
                  <a:extLst>
                    <a:ext uri="{FF2B5EF4-FFF2-40B4-BE49-F238E27FC236}">
                      <a16:creationId xmlns:a16="http://schemas.microsoft.com/office/drawing/2014/main" id="{635C5B4F-8702-AA1E-8D1F-F769505060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00" name="Group 699">
                  <a:extLst>
                    <a:ext uri="{FF2B5EF4-FFF2-40B4-BE49-F238E27FC236}">
                      <a16:creationId xmlns:a16="http://schemas.microsoft.com/office/drawing/2014/main" id="{0D214363-DB57-8258-8555-604BFA26D32E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702" name="Isosceles Triangle 701">
                    <a:extLst>
                      <a:ext uri="{FF2B5EF4-FFF2-40B4-BE49-F238E27FC236}">
                        <a16:creationId xmlns:a16="http://schemas.microsoft.com/office/drawing/2014/main" id="{82AE9A8D-BC6E-F703-DD6F-AD4D46F8F2E3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3" name="Isosceles Triangle 702">
                    <a:extLst>
                      <a:ext uri="{FF2B5EF4-FFF2-40B4-BE49-F238E27FC236}">
                        <a16:creationId xmlns:a16="http://schemas.microsoft.com/office/drawing/2014/main" id="{6CF1F46A-3CA2-DCC4-B515-4F928E1F895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04" name="Straight Connector 703">
                    <a:extLst>
                      <a:ext uri="{FF2B5EF4-FFF2-40B4-BE49-F238E27FC236}">
                        <a16:creationId xmlns:a16="http://schemas.microsoft.com/office/drawing/2014/main" id="{4A862244-4CD0-AD19-0D11-B153C063D2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5" name="Straight Connector 704">
                    <a:extLst>
                      <a:ext uri="{FF2B5EF4-FFF2-40B4-BE49-F238E27FC236}">
                        <a16:creationId xmlns:a16="http://schemas.microsoft.com/office/drawing/2014/main" id="{05109EEF-8087-DA80-8A07-2923EF69F7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01" name="Straight Connector 700">
                  <a:extLst>
                    <a:ext uri="{FF2B5EF4-FFF2-40B4-BE49-F238E27FC236}">
                      <a16:creationId xmlns:a16="http://schemas.microsoft.com/office/drawing/2014/main" id="{D574C5FF-6363-5AA7-BB3F-2133ED3CC9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7" name="TextBox 696">
                <a:extLst>
                  <a:ext uri="{FF2B5EF4-FFF2-40B4-BE49-F238E27FC236}">
                    <a16:creationId xmlns:a16="http://schemas.microsoft.com/office/drawing/2014/main" id="{A9EEAC0E-5354-1D38-2D86-79ED74F4ECBD}"/>
                  </a:ext>
                </a:extLst>
              </p:cNvPr>
              <p:cNvSpPr txBox="1"/>
              <p:nvPr/>
            </p:nvSpPr>
            <p:spPr>
              <a:xfrm>
                <a:off x="4888058" y="4732693"/>
                <a:ext cx="2649538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3DN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3UP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2DN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2UP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1DN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1UP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0DN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0UP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L1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12V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GND</a:t>
                </a:r>
                <a:endParaRPr lang="en-US" sz="7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8" name="TextBox 697">
                <a:extLst>
                  <a:ext uri="{FF2B5EF4-FFF2-40B4-BE49-F238E27FC236}">
                    <a16:creationId xmlns:a16="http://schemas.microsoft.com/office/drawing/2014/main" id="{2AA8CC92-0804-E129-8CED-7C0C126360A6}"/>
                  </a:ext>
                </a:extLst>
              </p:cNvPr>
              <p:cNvSpPr txBox="1"/>
              <p:nvPr/>
            </p:nvSpPr>
            <p:spPr>
              <a:xfrm>
                <a:off x="4888058" y="4185729"/>
                <a:ext cx="2693841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ALL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CHANNELS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10A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/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SINGLE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2A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/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400Vac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7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16" name="Rectangle 615">
              <a:extLst>
                <a:ext uri="{FF2B5EF4-FFF2-40B4-BE49-F238E27FC236}">
                  <a16:creationId xmlns:a16="http://schemas.microsoft.com/office/drawing/2014/main" id="{687F85BC-5610-905C-CBF0-5692B6A9A187}"/>
                </a:ext>
              </a:extLst>
            </p:cNvPr>
            <p:cNvSpPr/>
            <p:nvPr/>
          </p:nvSpPr>
          <p:spPr>
            <a:xfrm>
              <a:off x="3745465" y="3768642"/>
              <a:ext cx="2520950" cy="717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067E5E1C-26EF-BB5E-66F3-7C7494FD50D0}"/>
                </a:ext>
              </a:extLst>
            </p:cNvPr>
            <p:cNvCxnSpPr/>
            <p:nvPr/>
          </p:nvCxnSpPr>
          <p:spPr>
            <a:xfrm flipH="1">
              <a:off x="4435193" y="3934644"/>
              <a:ext cx="169545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18" name="Group 617">
              <a:extLst>
                <a:ext uri="{FF2B5EF4-FFF2-40B4-BE49-F238E27FC236}">
                  <a16:creationId xmlns:a16="http://schemas.microsoft.com/office/drawing/2014/main" id="{D2CAD12F-1C69-039D-3A96-5857E5CC3FE9}"/>
                </a:ext>
              </a:extLst>
            </p:cNvPr>
            <p:cNvGrpSpPr/>
            <p:nvPr/>
          </p:nvGrpSpPr>
          <p:grpSpPr>
            <a:xfrm>
              <a:off x="4592328" y="3939528"/>
              <a:ext cx="135731" cy="378907"/>
              <a:chOff x="4027487" y="3578225"/>
              <a:chExt cx="135731" cy="378907"/>
            </a:xfrm>
          </p:grpSpPr>
          <p:cxnSp>
            <p:nvCxnSpPr>
              <p:cNvPr id="679" name="Straight Connector 678">
                <a:extLst>
                  <a:ext uri="{FF2B5EF4-FFF2-40B4-BE49-F238E27FC236}">
                    <a16:creationId xmlns:a16="http://schemas.microsoft.com/office/drawing/2014/main" id="{E2C5FBAC-46FD-40BE-0798-EDC5E0CBFE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2574" y="3578225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80" name="Group 679">
                <a:extLst>
                  <a:ext uri="{FF2B5EF4-FFF2-40B4-BE49-F238E27FC236}">
                    <a16:creationId xmlns:a16="http://schemas.microsoft.com/office/drawing/2014/main" id="{98F6C11C-1917-F75A-F4A5-29A1537BCA18}"/>
                  </a:ext>
                </a:extLst>
              </p:cNvPr>
              <p:cNvGrpSpPr/>
              <p:nvPr/>
            </p:nvGrpSpPr>
            <p:grpSpPr>
              <a:xfrm>
                <a:off x="4027487" y="3718214"/>
                <a:ext cx="135731" cy="98930"/>
                <a:chOff x="4027487" y="3718214"/>
                <a:chExt cx="135731" cy="98930"/>
              </a:xfrm>
            </p:grpSpPr>
            <p:sp>
              <p:nvSpPr>
                <p:cNvPr id="682" name="Isosceles Triangle 681">
                  <a:extLst>
                    <a:ext uri="{FF2B5EF4-FFF2-40B4-BE49-F238E27FC236}">
                      <a16:creationId xmlns:a16="http://schemas.microsoft.com/office/drawing/2014/main" id="{D99E672B-873D-FB22-C5EF-08D241102ADB}"/>
                    </a:ext>
                  </a:extLst>
                </p:cNvPr>
                <p:cNvSpPr/>
                <p:nvPr/>
              </p:nvSpPr>
              <p:spPr>
                <a:xfrm>
                  <a:off x="4046855" y="3743325"/>
                  <a:ext cx="45719" cy="66568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3" name="Isosceles Triangle 682">
                  <a:extLst>
                    <a:ext uri="{FF2B5EF4-FFF2-40B4-BE49-F238E27FC236}">
                      <a16:creationId xmlns:a16="http://schemas.microsoft.com/office/drawing/2014/main" id="{1845CE3D-D6FF-120E-4575-45CCD4EBA6CD}"/>
                    </a:ext>
                  </a:extLst>
                </p:cNvPr>
                <p:cNvSpPr/>
                <p:nvPr/>
              </p:nvSpPr>
              <p:spPr>
                <a:xfrm rot="10800000">
                  <a:off x="4102100" y="3727738"/>
                  <a:ext cx="47625" cy="64295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84" name="Straight Connector 683">
                  <a:extLst>
                    <a:ext uri="{FF2B5EF4-FFF2-40B4-BE49-F238E27FC236}">
                      <a16:creationId xmlns:a16="http://schemas.microsoft.com/office/drawing/2014/main" id="{D22BEBB6-E1CF-EBF0-3E17-B806732B25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7487" y="3817144"/>
                  <a:ext cx="1357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Straight Connector 684">
                  <a:extLst>
                    <a:ext uri="{FF2B5EF4-FFF2-40B4-BE49-F238E27FC236}">
                      <a16:creationId xmlns:a16="http://schemas.microsoft.com/office/drawing/2014/main" id="{C67E1EA3-6E72-B92F-1D42-17A149391F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6219" y="3718214"/>
                  <a:ext cx="1269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1" name="Straight Connector 680">
                <a:extLst>
                  <a:ext uri="{FF2B5EF4-FFF2-40B4-BE49-F238E27FC236}">
                    <a16:creationId xmlns:a16="http://schemas.microsoft.com/office/drawing/2014/main" id="{33C45B95-9500-0743-5FFF-07A7F5E944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718" y="3817143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9" name="Group 618">
              <a:extLst>
                <a:ext uri="{FF2B5EF4-FFF2-40B4-BE49-F238E27FC236}">
                  <a16:creationId xmlns:a16="http://schemas.microsoft.com/office/drawing/2014/main" id="{51025176-89A3-DEC7-249C-8C7E3BF389EE}"/>
                </a:ext>
              </a:extLst>
            </p:cNvPr>
            <p:cNvGrpSpPr/>
            <p:nvPr/>
          </p:nvGrpSpPr>
          <p:grpSpPr>
            <a:xfrm>
              <a:off x="4801975" y="3939528"/>
              <a:ext cx="135731" cy="378907"/>
              <a:chOff x="4027487" y="3578225"/>
              <a:chExt cx="135731" cy="378907"/>
            </a:xfrm>
          </p:grpSpPr>
          <p:cxnSp>
            <p:nvCxnSpPr>
              <p:cNvPr id="672" name="Straight Connector 671">
                <a:extLst>
                  <a:ext uri="{FF2B5EF4-FFF2-40B4-BE49-F238E27FC236}">
                    <a16:creationId xmlns:a16="http://schemas.microsoft.com/office/drawing/2014/main" id="{39AB4CCB-53F8-48F9-7DFA-904C9F6097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2574" y="3578225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73" name="Group 672">
                <a:extLst>
                  <a:ext uri="{FF2B5EF4-FFF2-40B4-BE49-F238E27FC236}">
                    <a16:creationId xmlns:a16="http://schemas.microsoft.com/office/drawing/2014/main" id="{E4CECAEC-AD48-A479-9DB8-0C71B18D1E73}"/>
                  </a:ext>
                </a:extLst>
              </p:cNvPr>
              <p:cNvGrpSpPr/>
              <p:nvPr/>
            </p:nvGrpSpPr>
            <p:grpSpPr>
              <a:xfrm>
                <a:off x="4027487" y="3718214"/>
                <a:ext cx="135731" cy="98930"/>
                <a:chOff x="4027487" y="3718214"/>
                <a:chExt cx="135731" cy="98930"/>
              </a:xfrm>
            </p:grpSpPr>
            <p:sp>
              <p:nvSpPr>
                <p:cNvPr id="675" name="Isosceles Triangle 674">
                  <a:extLst>
                    <a:ext uri="{FF2B5EF4-FFF2-40B4-BE49-F238E27FC236}">
                      <a16:creationId xmlns:a16="http://schemas.microsoft.com/office/drawing/2014/main" id="{C283A307-C9EE-1C7A-1B00-9FE248C10208}"/>
                    </a:ext>
                  </a:extLst>
                </p:cNvPr>
                <p:cNvSpPr/>
                <p:nvPr/>
              </p:nvSpPr>
              <p:spPr>
                <a:xfrm>
                  <a:off x="4046855" y="3743325"/>
                  <a:ext cx="45719" cy="66568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6" name="Isosceles Triangle 675">
                  <a:extLst>
                    <a:ext uri="{FF2B5EF4-FFF2-40B4-BE49-F238E27FC236}">
                      <a16:creationId xmlns:a16="http://schemas.microsoft.com/office/drawing/2014/main" id="{DA6D492E-3319-9DAD-C994-6EBCA9EF5C57}"/>
                    </a:ext>
                  </a:extLst>
                </p:cNvPr>
                <p:cNvSpPr/>
                <p:nvPr/>
              </p:nvSpPr>
              <p:spPr>
                <a:xfrm rot="10800000">
                  <a:off x="4102100" y="3727738"/>
                  <a:ext cx="47625" cy="64295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7" name="Straight Connector 676">
                  <a:extLst>
                    <a:ext uri="{FF2B5EF4-FFF2-40B4-BE49-F238E27FC236}">
                      <a16:creationId xmlns:a16="http://schemas.microsoft.com/office/drawing/2014/main" id="{FE2CA6D8-25DD-BC78-1058-3E5DA5ECD7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7487" y="3817144"/>
                  <a:ext cx="1357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8" name="Straight Connector 677">
                  <a:extLst>
                    <a:ext uri="{FF2B5EF4-FFF2-40B4-BE49-F238E27FC236}">
                      <a16:creationId xmlns:a16="http://schemas.microsoft.com/office/drawing/2014/main" id="{E5CE270C-1890-EBA7-48C7-17713EF191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6219" y="3718214"/>
                  <a:ext cx="1269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74" name="Straight Connector 673">
                <a:extLst>
                  <a:ext uri="{FF2B5EF4-FFF2-40B4-BE49-F238E27FC236}">
                    <a16:creationId xmlns:a16="http://schemas.microsoft.com/office/drawing/2014/main" id="{BB093A88-2670-7386-3912-284F0C9E11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718" y="3817143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0" name="Group 619">
              <a:extLst>
                <a:ext uri="{FF2B5EF4-FFF2-40B4-BE49-F238E27FC236}">
                  <a16:creationId xmlns:a16="http://schemas.microsoft.com/office/drawing/2014/main" id="{5F37D87E-4D5A-DF99-66D1-C4585F1E2B2E}"/>
                </a:ext>
              </a:extLst>
            </p:cNvPr>
            <p:cNvGrpSpPr/>
            <p:nvPr/>
          </p:nvGrpSpPr>
          <p:grpSpPr>
            <a:xfrm>
              <a:off x="5011622" y="3939528"/>
              <a:ext cx="135731" cy="378907"/>
              <a:chOff x="4027487" y="3578225"/>
              <a:chExt cx="135731" cy="378907"/>
            </a:xfrm>
          </p:grpSpPr>
          <p:cxnSp>
            <p:nvCxnSpPr>
              <p:cNvPr id="665" name="Straight Connector 664">
                <a:extLst>
                  <a:ext uri="{FF2B5EF4-FFF2-40B4-BE49-F238E27FC236}">
                    <a16:creationId xmlns:a16="http://schemas.microsoft.com/office/drawing/2014/main" id="{55A5D37F-47B2-4A89-6846-B8B48E6F6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2574" y="3578225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66" name="Group 665">
                <a:extLst>
                  <a:ext uri="{FF2B5EF4-FFF2-40B4-BE49-F238E27FC236}">
                    <a16:creationId xmlns:a16="http://schemas.microsoft.com/office/drawing/2014/main" id="{589AF2F2-4902-ECD0-E492-FED055E3D3D4}"/>
                  </a:ext>
                </a:extLst>
              </p:cNvPr>
              <p:cNvGrpSpPr/>
              <p:nvPr/>
            </p:nvGrpSpPr>
            <p:grpSpPr>
              <a:xfrm>
                <a:off x="4027487" y="3718214"/>
                <a:ext cx="135731" cy="98930"/>
                <a:chOff x="4027487" y="3718214"/>
                <a:chExt cx="135731" cy="98930"/>
              </a:xfrm>
            </p:grpSpPr>
            <p:sp>
              <p:nvSpPr>
                <p:cNvPr id="668" name="Isosceles Triangle 667">
                  <a:extLst>
                    <a:ext uri="{FF2B5EF4-FFF2-40B4-BE49-F238E27FC236}">
                      <a16:creationId xmlns:a16="http://schemas.microsoft.com/office/drawing/2014/main" id="{141E959D-D957-413C-6A98-9F5AC5EB7770}"/>
                    </a:ext>
                  </a:extLst>
                </p:cNvPr>
                <p:cNvSpPr/>
                <p:nvPr/>
              </p:nvSpPr>
              <p:spPr>
                <a:xfrm>
                  <a:off x="4046855" y="3743325"/>
                  <a:ext cx="45719" cy="66568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9" name="Isosceles Triangle 668">
                  <a:extLst>
                    <a:ext uri="{FF2B5EF4-FFF2-40B4-BE49-F238E27FC236}">
                      <a16:creationId xmlns:a16="http://schemas.microsoft.com/office/drawing/2014/main" id="{88488EB5-648C-9FE4-230D-3FB6EC27A774}"/>
                    </a:ext>
                  </a:extLst>
                </p:cNvPr>
                <p:cNvSpPr/>
                <p:nvPr/>
              </p:nvSpPr>
              <p:spPr>
                <a:xfrm rot="10800000">
                  <a:off x="4102100" y="3727738"/>
                  <a:ext cx="47625" cy="64295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0" name="Straight Connector 669">
                  <a:extLst>
                    <a:ext uri="{FF2B5EF4-FFF2-40B4-BE49-F238E27FC236}">
                      <a16:creationId xmlns:a16="http://schemas.microsoft.com/office/drawing/2014/main" id="{71DE2903-A5DE-1DB1-5E5A-060E717FD7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7487" y="3817144"/>
                  <a:ext cx="1357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1" name="Straight Connector 670">
                  <a:extLst>
                    <a:ext uri="{FF2B5EF4-FFF2-40B4-BE49-F238E27FC236}">
                      <a16:creationId xmlns:a16="http://schemas.microsoft.com/office/drawing/2014/main" id="{12DE318D-D26B-4328-AC4E-FD9616214A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6219" y="3718214"/>
                  <a:ext cx="1269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67" name="Straight Connector 666">
                <a:extLst>
                  <a:ext uri="{FF2B5EF4-FFF2-40B4-BE49-F238E27FC236}">
                    <a16:creationId xmlns:a16="http://schemas.microsoft.com/office/drawing/2014/main" id="{B209DD7B-8B8E-03E3-92EA-A22719B66C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718" y="3817143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1" name="Group 620">
              <a:extLst>
                <a:ext uri="{FF2B5EF4-FFF2-40B4-BE49-F238E27FC236}">
                  <a16:creationId xmlns:a16="http://schemas.microsoft.com/office/drawing/2014/main" id="{435EFD5A-6EB1-B760-C9C7-9E4EA6A3B072}"/>
                </a:ext>
              </a:extLst>
            </p:cNvPr>
            <p:cNvGrpSpPr/>
            <p:nvPr/>
          </p:nvGrpSpPr>
          <p:grpSpPr>
            <a:xfrm>
              <a:off x="5221269" y="3939528"/>
              <a:ext cx="135731" cy="378907"/>
              <a:chOff x="4027487" y="3578225"/>
              <a:chExt cx="135731" cy="378907"/>
            </a:xfrm>
          </p:grpSpPr>
          <p:cxnSp>
            <p:nvCxnSpPr>
              <p:cNvPr id="658" name="Straight Connector 657">
                <a:extLst>
                  <a:ext uri="{FF2B5EF4-FFF2-40B4-BE49-F238E27FC236}">
                    <a16:creationId xmlns:a16="http://schemas.microsoft.com/office/drawing/2014/main" id="{3AB94FE5-55EB-DEDD-3ACE-719C54479B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2574" y="3578225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59" name="Group 658">
                <a:extLst>
                  <a:ext uri="{FF2B5EF4-FFF2-40B4-BE49-F238E27FC236}">
                    <a16:creationId xmlns:a16="http://schemas.microsoft.com/office/drawing/2014/main" id="{AD609735-1B7E-0478-B752-A4DBD86AECE7}"/>
                  </a:ext>
                </a:extLst>
              </p:cNvPr>
              <p:cNvGrpSpPr/>
              <p:nvPr/>
            </p:nvGrpSpPr>
            <p:grpSpPr>
              <a:xfrm>
                <a:off x="4027487" y="3718214"/>
                <a:ext cx="135731" cy="98930"/>
                <a:chOff x="4027487" y="3718214"/>
                <a:chExt cx="135731" cy="98930"/>
              </a:xfrm>
            </p:grpSpPr>
            <p:sp>
              <p:nvSpPr>
                <p:cNvPr id="661" name="Isosceles Triangle 660">
                  <a:extLst>
                    <a:ext uri="{FF2B5EF4-FFF2-40B4-BE49-F238E27FC236}">
                      <a16:creationId xmlns:a16="http://schemas.microsoft.com/office/drawing/2014/main" id="{C5E38873-1800-5158-032E-E0672AFBFB4C}"/>
                    </a:ext>
                  </a:extLst>
                </p:cNvPr>
                <p:cNvSpPr/>
                <p:nvPr/>
              </p:nvSpPr>
              <p:spPr>
                <a:xfrm>
                  <a:off x="4046855" y="3743325"/>
                  <a:ext cx="45719" cy="66568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2" name="Isosceles Triangle 661">
                  <a:extLst>
                    <a:ext uri="{FF2B5EF4-FFF2-40B4-BE49-F238E27FC236}">
                      <a16:creationId xmlns:a16="http://schemas.microsoft.com/office/drawing/2014/main" id="{628D3D6B-C041-F02E-6341-CA9251A6BA04}"/>
                    </a:ext>
                  </a:extLst>
                </p:cNvPr>
                <p:cNvSpPr/>
                <p:nvPr/>
              </p:nvSpPr>
              <p:spPr>
                <a:xfrm rot="10800000">
                  <a:off x="4102100" y="3727738"/>
                  <a:ext cx="47625" cy="64295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63" name="Straight Connector 662">
                  <a:extLst>
                    <a:ext uri="{FF2B5EF4-FFF2-40B4-BE49-F238E27FC236}">
                      <a16:creationId xmlns:a16="http://schemas.microsoft.com/office/drawing/2014/main" id="{481E2AF7-95FA-5782-F533-DDD5D36A52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7487" y="3817144"/>
                  <a:ext cx="1357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4" name="Straight Connector 663">
                  <a:extLst>
                    <a:ext uri="{FF2B5EF4-FFF2-40B4-BE49-F238E27FC236}">
                      <a16:creationId xmlns:a16="http://schemas.microsoft.com/office/drawing/2014/main" id="{B5F810B9-1BD5-94E5-49F6-25CF531ADF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6219" y="3718214"/>
                  <a:ext cx="1269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60" name="Straight Connector 659">
                <a:extLst>
                  <a:ext uri="{FF2B5EF4-FFF2-40B4-BE49-F238E27FC236}">
                    <a16:creationId xmlns:a16="http://schemas.microsoft.com/office/drawing/2014/main" id="{248279F6-4B55-3191-85DE-6A451DDF1E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718" y="3817143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2" name="Group 621">
              <a:extLst>
                <a:ext uri="{FF2B5EF4-FFF2-40B4-BE49-F238E27FC236}">
                  <a16:creationId xmlns:a16="http://schemas.microsoft.com/office/drawing/2014/main" id="{AE682C2E-5261-23BA-A48C-5ADA7B6AFD7D}"/>
                </a:ext>
              </a:extLst>
            </p:cNvPr>
            <p:cNvGrpSpPr/>
            <p:nvPr/>
          </p:nvGrpSpPr>
          <p:grpSpPr>
            <a:xfrm>
              <a:off x="5430916" y="3939528"/>
              <a:ext cx="135731" cy="378907"/>
              <a:chOff x="4027487" y="3578225"/>
              <a:chExt cx="135731" cy="378907"/>
            </a:xfrm>
          </p:grpSpPr>
          <p:cxnSp>
            <p:nvCxnSpPr>
              <p:cNvPr id="651" name="Straight Connector 650">
                <a:extLst>
                  <a:ext uri="{FF2B5EF4-FFF2-40B4-BE49-F238E27FC236}">
                    <a16:creationId xmlns:a16="http://schemas.microsoft.com/office/drawing/2014/main" id="{3461B54E-8729-A93D-0398-22D2B426F0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2574" y="3578225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52" name="Group 651">
                <a:extLst>
                  <a:ext uri="{FF2B5EF4-FFF2-40B4-BE49-F238E27FC236}">
                    <a16:creationId xmlns:a16="http://schemas.microsoft.com/office/drawing/2014/main" id="{9F7B1667-2BF1-AC22-3E39-7E0C8BDD923D}"/>
                  </a:ext>
                </a:extLst>
              </p:cNvPr>
              <p:cNvGrpSpPr/>
              <p:nvPr/>
            </p:nvGrpSpPr>
            <p:grpSpPr>
              <a:xfrm>
                <a:off x="4027487" y="3718214"/>
                <a:ext cx="135731" cy="98930"/>
                <a:chOff x="4027487" y="3718214"/>
                <a:chExt cx="135731" cy="98930"/>
              </a:xfrm>
            </p:grpSpPr>
            <p:sp>
              <p:nvSpPr>
                <p:cNvPr id="654" name="Isosceles Triangle 653">
                  <a:extLst>
                    <a:ext uri="{FF2B5EF4-FFF2-40B4-BE49-F238E27FC236}">
                      <a16:creationId xmlns:a16="http://schemas.microsoft.com/office/drawing/2014/main" id="{F824476E-CA89-E4B8-8A66-894E98467B68}"/>
                    </a:ext>
                  </a:extLst>
                </p:cNvPr>
                <p:cNvSpPr/>
                <p:nvPr/>
              </p:nvSpPr>
              <p:spPr>
                <a:xfrm>
                  <a:off x="4046855" y="3743325"/>
                  <a:ext cx="45719" cy="66568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5" name="Isosceles Triangle 654">
                  <a:extLst>
                    <a:ext uri="{FF2B5EF4-FFF2-40B4-BE49-F238E27FC236}">
                      <a16:creationId xmlns:a16="http://schemas.microsoft.com/office/drawing/2014/main" id="{846F905B-C14C-EE48-1E76-BE3DA6C5C793}"/>
                    </a:ext>
                  </a:extLst>
                </p:cNvPr>
                <p:cNvSpPr/>
                <p:nvPr/>
              </p:nvSpPr>
              <p:spPr>
                <a:xfrm rot="10800000">
                  <a:off x="4102100" y="3727738"/>
                  <a:ext cx="47625" cy="64295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56" name="Straight Connector 655">
                  <a:extLst>
                    <a:ext uri="{FF2B5EF4-FFF2-40B4-BE49-F238E27FC236}">
                      <a16:creationId xmlns:a16="http://schemas.microsoft.com/office/drawing/2014/main" id="{F230106F-7B2F-3A2A-E5D8-B5549A09B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7487" y="3817144"/>
                  <a:ext cx="1357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7" name="Straight Connector 656">
                  <a:extLst>
                    <a:ext uri="{FF2B5EF4-FFF2-40B4-BE49-F238E27FC236}">
                      <a16:creationId xmlns:a16="http://schemas.microsoft.com/office/drawing/2014/main" id="{658F581C-8785-90F6-2FC1-6F8F4D5182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6219" y="3718214"/>
                  <a:ext cx="1269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53" name="Straight Connector 652">
                <a:extLst>
                  <a:ext uri="{FF2B5EF4-FFF2-40B4-BE49-F238E27FC236}">
                    <a16:creationId xmlns:a16="http://schemas.microsoft.com/office/drawing/2014/main" id="{952D3DFC-9DC9-F345-4D9C-C3916A2225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718" y="3817143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3" name="Group 622">
              <a:extLst>
                <a:ext uri="{FF2B5EF4-FFF2-40B4-BE49-F238E27FC236}">
                  <a16:creationId xmlns:a16="http://schemas.microsoft.com/office/drawing/2014/main" id="{6C742D8F-5F91-4B27-42CD-6F9AB3DCA48F}"/>
                </a:ext>
              </a:extLst>
            </p:cNvPr>
            <p:cNvGrpSpPr/>
            <p:nvPr/>
          </p:nvGrpSpPr>
          <p:grpSpPr>
            <a:xfrm>
              <a:off x="5640563" y="3939528"/>
              <a:ext cx="135731" cy="378907"/>
              <a:chOff x="4027487" y="3578225"/>
              <a:chExt cx="135731" cy="378907"/>
            </a:xfrm>
          </p:grpSpPr>
          <p:cxnSp>
            <p:nvCxnSpPr>
              <p:cNvPr id="644" name="Straight Connector 643">
                <a:extLst>
                  <a:ext uri="{FF2B5EF4-FFF2-40B4-BE49-F238E27FC236}">
                    <a16:creationId xmlns:a16="http://schemas.microsoft.com/office/drawing/2014/main" id="{992BF861-C277-E874-5A8F-9C6CA9F945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2574" y="3578225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45" name="Group 644">
                <a:extLst>
                  <a:ext uri="{FF2B5EF4-FFF2-40B4-BE49-F238E27FC236}">
                    <a16:creationId xmlns:a16="http://schemas.microsoft.com/office/drawing/2014/main" id="{FC8A74AD-8D5B-CDC1-0FDF-BFD5A20372AB}"/>
                  </a:ext>
                </a:extLst>
              </p:cNvPr>
              <p:cNvGrpSpPr/>
              <p:nvPr/>
            </p:nvGrpSpPr>
            <p:grpSpPr>
              <a:xfrm>
                <a:off x="4027487" y="3718214"/>
                <a:ext cx="135731" cy="98930"/>
                <a:chOff x="4027487" y="3718214"/>
                <a:chExt cx="135731" cy="98930"/>
              </a:xfrm>
            </p:grpSpPr>
            <p:sp>
              <p:nvSpPr>
                <p:cNvPr id="647" name="Isosceles Triangle 646">
                  <a:extLst>
                    <a:ext uri="{FF2B5EF4-FFF2-40B4-BE49-F238E27FC236}">
                      <a16:creationId xmlns:a16="http://schemas.microsoft.com/office/drawing/2014/main" id="{54DBC26E-BCA4-DE2E-ECDD-C6F3A38AAEAD}"/>
                    </a:ext>
                  </a:extLst>
                </p:cNvPr>
                <p:cNvSpPr/>
                <p:nvPr/>
              </p:nvSpPr>
              <p:spPr>
                <a:xfrm>
                  <a:off x="4046855" y="3743325"/>
                  <a:ext cx="45719" cy="66568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8" name="Isosceles Triangle 647">
                  <a:extLst>
                    <a:ext uri="{FF2B5EF4-FFF2-40B4-BE49-F238E27FC236}">
                      <a16:creationId xmlns:a16="http://schemas.microsoft.com/office/drawing/2014/main" id="{1EB1ACD4-B991-9F14-796C-DEBEE672C452}"/>
                    </a:ext>
                  </a:extLst>
                </p:cNvPr>
                <p:cNvSpPr/>
                <p:nvPr/>
              </p:nvSpPr>
              <p:spPr>
                <a:xfrm rot="10800000">
                  <a:off x="4102100" y="3727738"/>
                  <a:ext cx="47625" cy="64295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49" name="Straight Connector 648">
                  <a:extLst>
                    <a:ext uri="{FF2B5EF4-FFF2-40B4-BE49-F238E27FC236}">
                      <a16:creationId xmlns:a16="http://schemas.microsoft.com/office/drawing/2014/main" id="{246AC90E-03FE-ADFD-4389-12C748DA29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7487" y="3817144"/>
                  <a:ext cx="1357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0" name="Straight Connector 649">
                  <a:extLst>
                    <a:ext uri="{FF2B5EF4-FFF2-40B4-BE49-F238E27FC236}">
                      <a16:creationId xmlns:a16="http://schemas.microsoft.com/office/drawing/2014/main" id="{5245A95F-430A-3744-64EE-3BE0ACF0D6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6219" y="3718214"/>
                  <a:ext cx="1269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46" name="Straight Connector 645">
                <a:extLst>
                  <a:ext uri="{FF2B5EF4-FFF2-40B4-BE49-F238E27FC236}">
                    <a16:creationId xmlns:a16="http://schemas.microsoft.com/office/drawing/2014/main" id="{737D869C-DD11-C91F-9DD5-3EE8B6858A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718" y="3817143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4" name="Group 623">
              <a:extLst>
                <a:ext uri="{FF2B5EF4-FFF2-40B4-BE49-F238E27FC236}">
                  <a16:creationId xmlns:a16="http://schemas.microsoft.com/office/drawing/2014/main" id="{AE131BF8-026C-C481-E0A8-94375AABBF57}"/>
                </a:ext>
              </a:extLst>
            </p:cNvPr>
            <p:cNvGrpSpPr/>
            <p:nvPr/>
          </p:nvGrpSpPr>
          <p:grpSpPr>
            <a:xfrm>
              <a:off x="5850210" y="3939528"/>
              <a:ext cx="135731" cy="378907"/>
              <a:chOff x="4027487" y="3578225"/>
              <a:chExt cx="135731" cy="378907"/>
            </a:xfrm>
          </p:grpSpPr>
          <p:cxnSp>
            <p:nvCxnSpPr>
              <p:cNvPr id="637" name="Straight Connector 636">
                <a:extLst>
                  <a:ext uri="{FF2B5EF4-FFF2-40B4-BE49-F238E27FC236}">
                    <a16:creationId xmlns:a16="http://schemas.microsoft.com/office/drawing/2014/main" id="{DF808B61-76BE-A423-3446-2EE2B93DEA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2574" y="3578225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38" name="Group 637">
                <a:extLst>
                  <a:ext uri="{FF2B5EF4-FFF2-40B4-BE49-F238E27FC236}">
                    <a16:creationId xmlns:a16="http://schemas.microsoft.com/office/drawing/2014/main" id="{0661A932-FA35-187E-02E1-931B7C0D7F10}"/>
                  </a:ext>
                </a:extLst>
              </p:cNvPr>
              <p:cNvGrpSpPr/>
              <p:nvPr/>
            </p:nvGrpSpPr>
            <p:grpSpPr>
              <a:xfrm>
                <a:off x="4027487" y="3718214"/>
                <a:ext cx="135731" cy="98930"/>
                <a:chOff x="4027487" y="3718214"/>
                <a:chExt cx="135731" cy="98930"/>
              </a:xfrm>
            </p:grpSpPr>
            <p:sp>
              <p:nvSpPr>
                <p:cNvPr id="640" name="Isosceles Triangle 639">
                  <a:extLst>
                    <a:ext uri="{FF2B5EF4-FFF2-40B4-BE49-F238E27FC236}">
                      <a16:creationId xmlns:a16="http://schemas.microsoft.com/office/drawing/2014/main" id="{051FC8E6-295D-41D0-64BF-20CBDFCF0189}"/>
                    </a:ext>
                  </a:extLst>
                </p:cNvPr>
                <p:cNvSpPr/>
                <p:nvPr/>
              </p:nvSpPr>
              <p:spPr>
                <a:xfrm>
                  <a:off x="4046855" y="3743325"/>
                  <a:ext cx="45719" cy="66568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1" name="Isosceles Triangle 640">
                  <a:extLst>
                    <a:ext uri="{FF2B5EF4-FFF2-40B4-BE49-F238E27FC236}">
                      <a16:creationId xmlns:a16="http://schemas.microsoft.com/office/drawing/2014/main" id="{6782840F-D162-24E2-CB28-2552E68F8FC7}"/>
                    </a:ext>
                  </a:extLst>
                </p:cNvPr>
                <p:cNvSpPr/>
                <p:nvPr/>
              </p:nvSpPr>
              <p:spPr>
                <a:xfrm rot="10800000">
                  <a:off x="4102100" y="3727738"/>
                  <a:ext cx="47625" cy="64295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42" name="Straight Connector 641">
                  <a:extLst>
                    <a:ext uri="{FF2B5EF4-FFF2-40B4-BE49-F238E27FC236}">
                      <a16:creationId xmlns:a16="http://schemas.microsoft.com/office/drawing/2014/main" id="{6C84134D-7B62-9E07-D82A-AE5736EB00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7487" y="3817144"/>
                  <a:ext cx="1357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3" name="Straight Connector 642">
                  <a:extLst>
                    <a:ext uri="{FF2B5EF4-FFF2-40B4-BE49-F238E27FC236}">
                      <a16:creationId xmlns:a16="http://schemas.microsoft.com/office/drawing/2014/main" id="{E2B03C7D-3A14-E91B-32CE-6A63F7E54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6219" y="3718214"/>
                  <a:ext cx="1269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9" name="Straight Connector 638">
                <a:extLst>
                  <a:ext uri="{FF2B5EF4-FFF2-40B4-BE49-F238E27FC236}">
                    <a16:creationId xmlns:a16="http://schemas.microsoft.com/office/drawing/2014/main" id="{F79E48AF-98DF-5609-CFC1-EDB9C82D86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718" y="3817143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5" name="Group 624">
              <a:extLst>
                <a:ext uri="{FF2B5EF4-FFF2-40B4-BE49-F238E27FC236}">
                  <a16:creationId xmlns:a16="http://schemas.microsoft.com/office/drawing/2014/main" id="{DE3B44FA-1494-F8CC-C9BF-254749102BF3}"/>
                </a:ext>
              </a:extLst>
            </p:cNvPr>
            <p:cNvGrpSpPr/>
            <p:nvPr/>
          </p:nvGrpSpPr>
          <p:grpSpPr>
            <a:xfrm>
              <a:off x="6059855" y="3939528"/>
              <a:ext cx="135731" cy="378907"/>
              <a:chOff x="4027487" y="3578225"/>
              <a:chExt cx="135731" cy="378907"/>
            </a:xfrm>
          </p:grpSpPr>
          <p:cxnSp>
            <p:nvCxnSpPr>
              <p:cNvPr id="630" name="Straight Connector 629">
                <a:extLst>
                  <a:ext uri="{FF2B5EF4-FFF2-40B4-BE49-F238E27FC236}">
                    <a16:creationId xmlns:a16="http://schemas.microsoft.com/office/drawing/2014/main" id="{EECD10AE-53BF-3E01-23CE-C0748BA804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2574" y="3578225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31" name="Group 630">
                <a:extLst>
                  <a:ext uri="{FF2B5EF4-FFF2-40B4-BE49-F238E27FC236}">
                    <a16:creationId xmlns:a16="http://schemas.microsoft.com/office/drawing/2014/main" id="{ABCCE210-18C1-BE9C-49BF-A31949DBE549}"/>
                  </a:ext>
                </a:extLst>
              </p:cNvPr>
              <p:cNvGrpSpPr/>
              <p:nvPr/>
            </p:nvGrpSpPr>
            <p:grpSpPr>
              <a:xfrm>
                <a:off x="4027487" y="3718214"/>
                <a:ext cx="135731" cy="98930"/>
                <a:chOff x="4027487" y="3718214"/>
                <a:chExt cx="135731" cy="98930"/>
              </a:xfrm>
            </p:grpSpPr>
            <p:sp>
              <p:nvSpPr>
                <p:cNvPr id="633" name="Isosceles Triangle 632">
                  <a:extLst>
                    <a:ext uri="{FF2B5EF4-FFF2-40B4-BE49-F238E27FC236}">
                      <a16:creationId xmlns:a16="http://schemas.microsoft.com/office/drawing/2014/main" id="{3F42E4A1-545F-1F84-4480-F9CAF9326E21}"/>
                    </a:ext>
                  </a:extLst>
                </p:cNvPr>
                <p:cNvSpPr/>
                <p:nvPr/>
              </p:nvSpPr>
              <p:spPr>
                <a:xfrm>
                  <a:off x="4046855" y="3743325"/>
                  <a:ext cx="45719" cy="66568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4" name="Isosceles Triangle 633">
                  <a:extLst>
                    <a:ext uri="{FF2B5EF4-FFF2-40B4-BE49-F238E27FC236}">
                      <a16:creationId xmlns:a16="http://schemas.microsoft.com/office/drawing/2014/main" id="{4694C153-1982-746A-547C-C452D2A1FAAC}"/>
                    </a:ext>
                  </a:extLst>
                </p:cNvPr>
                <p:cNvSpPr/>
                <p:nvPr/>
              </p:nvSpPr>
              <p:spPr>
                <a:xfrm rot="10800000">
                  <a:off x="4102100" y="3727738"/>
                  <a:ext cx="47625" cy="64295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5" name="Straight Connector 634">
                  <a:extLst>
                    <a:ext uri="{FF2B5EF4-FFF2-40B4-BE49-F238E27FC236}">
                      <a16:creationId xmlns:a16="http://schemas.microsoft.com/office/drawing/2014/main" id="{56E26DB6-09D6-0DE9-8894-207530D0DA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7487" y="3817144"/>
                  <a:ext cx="1357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6" name="Straight Connector 635">
                  <a:extLst>
                    <a:ext uri="{FF2B5EF4-FFF2-40B4-BE49-F238E27FC236}">
                      <a16:creationId xmlns:a16="http://schemas.microsoft.com/office/drawing/2014/main" id="{D303A007-2ABC-D30F-2B33-66C8A808B0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6219" y="3718214"/>
                  <a:ext cx="1269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2" name="Straight Connector 631">
                <a:extLst>
                  <a:ext uri="{FF2B5EF4-FFF2-40B4-BE49-F238E27FC236}">
                    <a16:creationId xmlns:a16="http://schemas.microsoft.com/office/drawing/2014/main" id="{D48A8197-97BD-2817-93BE-C9924C929C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718" y="3817143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26" name="TextBox 625">
              <a:extLst>
                <a:ext uri="{FF2B5EF4-FFF2-40B4-BE49-F238E27FC236}">
                  <a16:creationId xmlns:a16="http://schemas.microsoft.com/office/drawing/2014/main" id="{1B71BB07-61A9-5546-13C6-56566C376685}"/>
                </a:ext>
              </a:extLst>
            </p:cNvPr>
            <p:cNvSpPr txBox="1"/>
            <p:nvPr/>
          </p:nvSpPr>
          <p:spPr>
            <a:xfrm>
              <a:off x="3680522" y="3743129"/>
              <a:ext cx="2693841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ALL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CHANNELS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10A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 /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SINGLE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2A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 /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400Vac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7" name="TextBox 626">
              <a:extLst>
                <a:ext uri="{FF2B5EF4-FFF2-40B4-BE49-F238E27FC236}">
                  <a16:creationId xmlns:a16="http://schemas.microsoft.com/office/drawing/2014/main" id="{F002A6C4-FE6C-C1EF-9B4F-4BC704AF4E1D}"/>
                </a:ext>
              </a:extLst>
            </p:cNvPr>
            <p:cNvSpPr txBox="1"/>
            <p:nvPr/>
          </p:nvSpPr>
          <p:spPr>
            <a:xfrm>
              <a:off x="3677201" y="4296261"/>
              <a:ext cx="2652859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RS485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B            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7DN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7UP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6DN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6UP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5DN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5UP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4DN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4UP</a:t>
              </a:r>
              <a:endParaRPr lang="en-US" sz="7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8" name="TextBox 627">
              <a:extLst>
                <a:ext uri="{FF2B5EF4-FFF2-40B4-BE49-F238E27FC236}">
                  <a16:creationId xmlns:a16="http://schemas.microsoft.com/office/drawing/2014/main" id="{CBB27D9F-35CF-A9F9-5819-0C71FE6C1771}"/>
                </a:ext>
              </a:extLst>
            </p:cNvPr>
            <p:cNvSpPr txBox="1"/>
            <p:nvPr/>
          </p:nvSpPr>
          <p:spPr>
            <a:xfrm>
              <a:off x="4219365" y="3839088"/>
              <a:ext cx="36671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L1</a:t>
              </a:r>
              <a:endParaRPr lang="en-US" dirty="0"/>
            </a:p>
          </p:txBody>
        </p:sp>
        <p:sp>
          <p:nvSpPr>
            <p:cNvPr id="629" name="TextBox 628">
              <a:extLst>
                <a:ext uri="{FF2B5EF4-FFF2-40B4-BE49-F238E27FC236}">
                  <a16:creationId xmlns:a16="http://schemas.microsoft.com/office/drawing/2014/main" id="{485657AF-6864-6BD4-0956-203C4579AA48}"/>
                </a:ext>
              </a:extLst>
            </p:cNvPr>
            <p:cNvSpPr txBox="1"/>
            <p:nvPr/>
          </p:nvSpPr>
          <p:spPr>
            <a:xfrm>
              <a:off x="3677201" y="3501400"/>
              <a:ext cx="269384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RS485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          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7DN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7UP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6DN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6UP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5DN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5UP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4DN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4UP</a:t>
              </a:r>
              <a:endParaRPr lang="en-US" sz="7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3983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9164673-1C61-BE8B-6600-2019EF6E6135}"/>
              </a:ext>
            </a:extLst>
          </p:cNvPr>
          <p:cNvGrpSpPr/>
          <p:nvPr/>
        </p:nvGrpSpPr>
        <p:grpSpPr>
          <a:xfrm>
            <a:off x="697235" y="406679"/>
            <a:ext cx="2584849" cy="1552037"/>
            <a:chOff x="1935485" y="2568854"/>
            <a:chExt cx="2584849" cy="1552037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F513F47-564D-3C6B-A57B-FAAE06EE4ADE}"/>
                </a:ext>
              </a:extLst>
            </p:cNvPr>
            <p:cNvSpPr/>
            <p:nvPr/>
          </p:nvSpPr>
          <p:spPr>
            <a:xfrm>
              <a:off x="1981200" y="2576478"/>
              <a:ext cx="2413397" cy="1544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99FFF38-55AA-3FF2-49C9-DBA91E425DB1}"/>
                </a:ext>
              </a:extLst>
            </p:cNvPr>
            <p:cNvSpPr txBox="1"/>
            <p:nvPr/>
          </p:nvSpPr>
          <p:spPr>
            <a:xfrm>
              <a:off x="2665618" y="3024118"/>
              <a:ext cx="185471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0    1    2    3    4    5    6    7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96795D5-EA0F-52CF-B224-A4CAAF0A19EB}"/>
                </a:ext>
              </a:extLst>
            </p:cNvPr>
            <p:cNvSpPr txBox="1"/>
            <p:nvPr/>
          </p:nvSpPr>
          <p:spPr>
            <a:xfrm>
              <a:off x="1942347" y="3117118"/>
              <a:ext cx="43530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SEL</a:t>
              </a:r>
              <a:endParaRPr lang="en-US" sz="10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AB86D19-D3AE-D7BD-CC2E-715FBD660C4D}"/>
                </a:ext>
              </a:extLst>
            </p:cNvPr>
            <p:cNvSpPr txBox="1"/>
            <p:nvPr/>
          </p:nvSpPr>
          <p:spPr>
            <a:xfrm>
              <a:off x="1942347" y="3491557"/>
              <a:ext cx="435302" cy="1864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SET</a:t>
              </a:r>
              <a:endParaRPr lang="en-US" sz="1000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C5B7882-1C0B-FE81-5749-3C5DC52F78EB}"/>
                </a:ext>
              </a:extLst>
            </p:cNvPr>
            <p:cNvSpPr/>
            <p:nvPr/>
          </p:nvSpPr>
          <p:spPr>
            <a:xfrm>
              <a:off x="2326775" y="3180113"/>
              <a:ext cx="115397" cy="9901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D541010-5917-D89A-AA27-172C2D8F5B51}"/>
                </a:ext>
              </a:extLst>
            </p:cNvPr>
            <p:cNvSpPr/>
            <p:nvPr/>
          </p:nvSpPr>
          <p:spPr>
            <a:xfrm>
              <a:off x="2326775" y="3559534"/>
              <a:ext cx="115397" cy="9901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90966A3-A892-3E08-FF25-4B0DC4D47F3F}"/>
                </a:ext>
              </a:extLst>
            </p:cNvPr>
            <p:cNvSpPr/>
            <p:nvPr/>
          </p:nvSpPr>
          <p:spPr>
            <a:xfrm>
              <a:off x="3359269" y="3429000"/>
              <a:ext cx="682150" cy="3882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E4C79F4-7848-AD5F-93B7-5FA2FC466FE8}"/>
                </a:ext>
              </a:extLst>
            </p:cNvPr>
            <p:cNvSpPr/>
            <p:nvPr/>
          </p:nvSpPr>
          <p:spPr>
            <a:xfrm>
              <a:off x="2758029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98916DE-E1BA-2004-8B97-B97422B1E703}"/>
                </a:ext>
              </a:extLst>
            </p:cNvPr>
            <p:cNvSpPr/>
            <p:nvPr/>
          </p:nvSpPr>
          <p:spPr>
            <a:xfrm>
              <a:off x="3964108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3B9419D-0C8A-591D-9F45-DC3F5B8EAE1E}"/>
                </a:ext>
              </a:extLst>
            </p:cNvPr>
            <p:cNvSpPr/>
            <p:nvPr/>
          </p:nvSpPr>
          <p:spPr>
            <a:xfrm>
              <a:off x="2931684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C64D32B-8CDF-B41E-84B4-BB455C3E82E5}"/>
                </a:ext>
              </a:extLst>
            </p:cNvPr>
            <p:cNvSpPr/>
            <p:nvPr/>
          </p:nvSpPr>
          <p:spPr>
            <a:xfrm>
              <a:off x="3100585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25D5497-4979-3DD8-552D-005DF64E8021}"/>
                </a:ext>
              </a:extLst>
            </p:cNvPr>
            <p:cNvSpPr/>
            <p:nvPr/>
          </p:nvSpPr>
          <p:spPr>
            <a:xfrm>
              <a:off x="3274236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97CDB2D-EACE-63EB-4E57-DB613D496A36}"/>
                </a:ext>
              </a:extLst>
            </p:cNvPr>
            <p:cNvSpPr/>
            <p:nvPr/>
          </p:nvSpPr>
          <p:spPr>
            <a:xfrm>
              <a:off x="3445512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FB9C426-6C72-64CC-9737-11CCC3B828CF}"/>
                </a:ext>
              </a:extLst>
            </p:cNvPr>
            <p:cNvSpPr/>
            <p:nvPr/>
          </p:nvSpPr>
          <p:spPr>
            <a:xfrm>
              <a:off x="3616791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AE6E0BC-D403-F13B-C9F0-0B1FE66E6B3B}"/>
                </a:ext>
              </a:extLst>
            </p:cNvPr>
            <p:cNvSpPr/>
            <p:nvPr/>
          </p:nvSpPr>
          <p:spPr>
            <a:xfrm>
              <a:off x="3790451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4840321-1A45-0C8B-172E-AF8A6FE88454}"/>
                </a:ext>
              </a:extLst>
            </p:cNvPr>
            <p:cNvSpPr txBox="1"/>
            <p:nvPr/>
          </p:nvSpPr>
          <p:spPr>
            <a:xfrm>
              <a:off x="3274236" y="3798747"/>
              <a:ext cx="89690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A0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A1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A2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A3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A4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A5</a:t>
              </a:r>
              <a:endParaRPr lang="en-US" sz="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A695E50-5ABC-626E-7B85-DFDD98B44B21}"/>
                </a:ext>
              </a:extLst>
            </p:cNvPr>
            <p:cNvSpPr txBox="1"/>
            <p:nvPr/>
          </p:nvSpPr>
          <p:spPr>
            <a:xfrm>
              <a:off x="3359269" y="3905447"/>
              <a:ext cx="7708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ADDRESS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870C78E5-860F-E00F-ED5A-FE64B50DC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0205" y="2601750"/>
              <a:ext cx="966003" cy="173039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315C065-B1A8-B44A-A3D7-A6C2DFD184CE}"/>
                </a:ext>
              </a:extLst>
            </p:cNvPr>
            <p:cNvSpPr txBox="1"/>
            <p:nvPr/>
          </p:nvSpPr>
          <p:spPr>
            <a:xfrm>
              <a:off x="3317335" y="2741154"/>
              <a:ext cx="1181956" cy="311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JUBERA</a:t>
              </a:r>
              <a:r>
                <a:rPr lang="bs-Latn-BA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 d.o.o. Sarajevo</a:t>
              </a:r>
            </a:p>
            <a:p>
              <a:pPr algn="ctr"/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www.imedia.ba</a:t>
              </a:r>
              <a:endParaRPr 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481061E-EF22-03D2-821C-3D97D148A197}"/>
                </a:ext>
              </a:extLst>
            </p:cNvPr>
            <p:cNvSpPr txBox="1"/>
            <p:nvPr/>
          </p:nvSpPr>
          <p:spPr>
            <a:xfrm>
              <a:off x="1935485" y="2568854"/>
              <a:ext cx="11027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LUX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bs-Latn-BA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RE8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-211024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73F5DC7-463B-3A10-E13F-80E7A5095707}"/>
              </a:ext>
            </a:extLst>
          </p:cNvPr>
          <p:cNvGrpSpPr/>
          <p:nvPr/>
        </p:nvGrpSpPr>
        <p:grpSpPr>
          <a:xfrm>
            <a:off x="697235" y="2665041"/>
            <a:ext cx="2584849" cy="1552037"/>
            <a:chOff x="1935485" y="2568854"/>
            <a:chExt cx="2584849" cy="1552037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3502773A-2AD4-474C-548A-60656DDE6FB2}"/>
                </a:ext>
              </a:extLst>
            </p:cNvPr>
            <p:cNvSpPr/>
            <p:nvPr/>
          </p:nvSpPr>
          <p:spPr>
            <a:xfrm>
              <a:off x="1981200" y="2576478"/>
              <a:ext cx="2413397" cy="1544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E728A1A-38EE-B007-B66E-A4C2FD16DA9B}"/>
                </a:ext>
              </a:extLst>
            </p:cNvPr>
            <p:cNvSpPr txBox="1"/>
            <p:nvPr/>
          </p:nvSpPr>
          <p:spPr>
            <a:xfrm>
              <a:off x="2665618" y="3024118"/>
              <a:ext cx="185471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0    1    2    3    4    5    6    7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395128A-91E0-5CFF-D3B2-8E57B364B154}"/>
                </a:ext>
              </a:extLst>
            </p:cNvPr>
            <p:cNvSpPr txBox="1"/>
            <p:nvPr/>
          </p:nvSpPr>
          <p:spPr>
            <a:xfrm>
              <a:off x="1942347" y="3117118"/>
              <a:ext cx="43530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SEL</a:t>
              </a:r>
              <a:endParaRPr lang="en-US" sz="1000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DE690E8-E6E2-E320-317A-BE2B80A3F9AA}"/>
                </a:ext>
              </a:extLst>
            </p:cNvPr>
            <p:cNvSpPr txBox="1"/>
            <p:nvPr/>
          </p:nvSpPr>
          <p:spPr>
            <a:xfrm>
              <a:off x="1942347" y="3491557"/>
              <a:ext cx="435302" cy="1864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SET</a:t>
              </a:r>
              <a:endParaRPr lang="en-US" sz="1000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FF1C71C-EFF4-D51D-6DE2-6F062E1749FB}"/>
                </a:ext>
              </a:extLst>
            </p:cNvPr>
            <p:cNvSpPr/>
            <p:nvPr/>
          </p:nvSpPr>
          <p:spPr>
            <a:xfrm>
              <a:off x="2326775" y="3180113"/>
              <a:ext cx="115397" cy="9901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C6F97C9B-0F41-342A-CAC9-E9DDC7F91E7A}"/>
                </a:ext>
              </a:extLst>
            </p:cNvPr>
            <p:cNvSpPr/>
            <p:nvPr/>
          </p:nvSpPr>
          <p:spPr>
            <a:xfrm>
              <a:off x="2326775" y="3559534"/>
              <a:ext cx="115397" cy="9901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74300ABF-C0DC-7FD9-D6D5-7061FC30398A}"/>
                </a:ext>
              </a:extLst>
            </p:cNvPr>
            <p:cNvSpPr/>
            <p:nvPr/>
          </p:nvSpPr>
          <p:spPr>
            <a:xfrm>
              <a:off x="3359269" y="3429000"/>
              <a:ext cx="682150" cy="3882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2709D56F-48C8-7FE7-7885-A0F21DE0BC9D}"/>
                </a:ext>
              </a:extLst>
            </p:cNvPr>
            <p:cNvSpPr/>
            <p:nvPr/>
          </p:nvSpPr>
          <p:spPr>
            <a:xfrm>
              <a:off x="2758029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07E6554E-E439-E9A2-FFC0-34AF81D683FA}"/>
                </a:ext>
              </a:extLst>
            </p:cNvPr>
            <p:cNvSpPr/>
            <p:nvPr/>
          </p:nvSpPr>
          <p:spPr>
            <a:xfrm>
              <a:off x="3964108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F38EBF8F-8807-EAB9-421C-C1F765E52251}"/>
                </a:ext>
              </a:extLst>
            </p:cNvPr>
            <p:cNvSpPr/>
            <p:nvPr/>
          </p:nvSpPr>
          <p:spPr>
            <a:xfrm>
              <a:off x="2931684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9516D600-BD82-D2FE-3932-074324E6DA81}"/>
                </a:ext>
              </a:extLst>
            </p:cNvPr>
            <p:cNvSpPr/>
            <p:nvPr/>
          </p:nvSpPr>
          <p:spPr>
            <a:xfrm>
              <a:off x="3100585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CBD17D34-565D-CA7B-D31B-C4A2E52B49A7}"/>
                </a:ext>
              </a:extLst>
            </p:cNvPr>
            <p:cNvSpPr/>
            <p:nvPr/>
          </p:nvSpPr>
          <p:spPr>
            <a:xfrm>
              <a:off x="3274236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0332878C-CA54-1735-B115-BF36502D8B0B}"/>
                </a:ext>
              </a:extLst>
            </p:cNvPr>
            <p:cNvSpPr/>
            <p:nvPr/>
          </p:nvSpPr>
          <p:spPr>
            <a:xfrm>
              <a:off x="3445512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8E00F355-C468-1FF8-287B-2475564A1E55}"/>
                </a:ext>
              </a:extLst>
            </p:cNvPr>
            <p:cNvSpPr/>
            <p:nvPr/>
          </p:nvSpPr>
          <p:spPr>
            <a:xfrm>
              <a:off x="3616791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E07C1B83-75A6-AC83-F224-3261CA24EEAD}"/>
                </a:ext>
              </a:extLst>
            </p:cNvPr>
            <p:cNvSpPr/>
            <p:nvPr/>
          </p:nvSpPr>
          <p:spPr>
            <a:xfrm>
              <a:off x="3790451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7B1755D-C2C3-C828-D395-F21707606EE6}"/>
                </a:ext>
              </a:extLst>
            </p:cNvPr>
            <p:cNvSpPr txBox="1"/>
            <p:nvPr/>
          </p:nvSpPr>
          <p:spPr>
            <a:xfrm>
              <a:off x="3274236" y="3798747"/>
              <a:ext cx="89690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A0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A1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A2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A3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A4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A5</a:t>
              </a:r>
              <a:endParaRPr lang="en-US" sz="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2371467D-3411-09BE-1EFF-93307D4E005A}"/>
                </a:ext>
              </a:extLst>
            </p:cNvPr>
            <p:cNvSpPr txBox="1"/>
            <p:nvPr/>
          </p:nvSpPr>
          <p:spPr>
            <a:xfrm>
              <a:off x="3359269" y="3905447"/>
              <a:ext cx="7708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ADDRESS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4AA25018-2ACB-699D-825E-1ECEFF873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0205" y="2601750"/>
              <a:ext cx="966003" cy="173039"/>
            </a:xfrm>
            <a:prstGeom prst="rect">
              <a:avLst/>
            </a:prstGeom>
          </p:spPr>
        </p:pic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CD409A4D-8322-6C5C-4CE7-0CEFBBA9CFBE}"/>
                </a:ext>
              </a:extLst>
            </p:cNvPr>
            <p:cNvSpPr txBox="1"/>
            <p:nvPr/>
          </p:nvSpPr>
          <p:spPr>
            <a:xfrm>
              <a:off x="3317335" y="2741154"/>
              <a:ext cx="1181956" cy="311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JUBERA</a:t>
              </a:r>
              <a:r>
                <a:rPr lang="bs-Latn-BA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 d.o.o. Sarajevo</a:t>
              </a:r>
            </a:p>
            <a:p>
              <a:pPr algn="ctr"/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www.imedia.ba</a:t>
              </a:r>
              <a:endParaRPr 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685A77A1-4420-6F4E-23DA-7D9C3E896577}"/>
                </a:ext>
              </a:extLst>
            </p:cNvPr>
            <p:cNvSpPr txBox="1"/>
            <p:nvPr/>
          </p:nvSpPr>
          <p:spPr>
            <a:xfrm>
              <a:off x="1935485" y="2568854"/>
              <a:ext cx="11027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LUX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bs-Latn-BA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RE8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-211024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30" name="Group 429">
            <a:extLst>
              <a:ext uri="{FF2B5EF4-FFF2-40B4-BE49-F238E27FC236}">
                <a16:creationId xmlns:a16="http://schemas.microsoft.com/office/drawing/2014/main" id="{BF08BC82-7BAA-2B93-A14A-C57400AC3CC1}"/>
              </a:ext>
            </a:extLst>
          </p:cNvPr>
          <p:cNvGrpSpPr/>
          <p:nvPr/>
        </p:nvGrpSpPr>
        <p:grpSpPr>
          <a:xfrm>
            <a:off x="3450232" y="2103935"/>
            <a:ext cx="2794252" cy="2113142"/>
            <a:chOff x="697235" y="4184692"/>
            <a:chExt cx="2794252" cy="2113142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5C604B05-CCF1-B69A-79B9-074BE1CA4C43}"/>
                </a:ext>
              </a:extLst>
            </p:cNvPr>
            <p:cNvSpPr/>
            <p:nvPr/>
          </p:nvSpPr>
          <p:spPr>
            <a:xfrm>
              <a:off x="763189" y="4201494"/>
              <a:ext cx="2520950" cy="717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8BB59D65-E9A8-6B26-B7AA-D1688BF476D8}"/>
                </a:ext>
              </a:extLst>
            </p:cNvPr>
            <p:cNvSpPr/>
            <p:nvPr/>
          </p:nvSpPr>
          <p:spPr>
            <a:xfrm>
              <a:off x="767783" y="5020279"/>
              <a:ext cx="2520950" cy="165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129823A9-0AC1-F949-DBF6-1EB5D517F600}"/>
                </a:ext>
              </a:extLst>
            </p:cNvPr>
            <p:cNvSpPr/>
            <p:nvPr/>
          </p:nvSpPr>
          <p:spPr>
            <a:xfrm>
              <a:off x="767783" y="5334604"/>
              <a:ext cx="2520950" cy="165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6CFFA24F-58F7-4A51-DB90-338DB9F2B895}"/>
                </a:ext>
              </a:extLst>
            </p:cNvPr>
            <p:cNvSpPr/>
            <p:nvPr/>
          </p:nvSpPr>
          <p:spPr>
            <a:xfrm>
              <a:off x="765499" y="5580284"/>
              <a:ext cx="2520950" cy="717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6570760B-16C2-FE9E-584D-37F7FA9B20DB}"/>
                </a:ext>
              </a:extLst>
            </p:cNvPr>
            <p:cNvSpPr txBox="1"/>
            <p:nvPr/>
          </p:nvSpPr>
          <p:spPr>
            <a:xfrm>
              <a:off x="697235" y="5313042"/>
              <a:ext cx="265285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RS485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B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NO8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CM8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NO7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CM7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NO6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CM6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NC6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NC5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CM5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NC5</a:t>
              </a:r>
              <a:endParaRPr lang="en-US" sz="68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71FC8177-3B8F-B315-39C8-24712480157F}"/>
                </a:ext>
              </a:extLst>
            </p:cNvPr>
            <p:cNvSpPr txBox="1"/>
            <p:nvPr/>
          </p:nvSpPr>
          <p:spPr>
            <a:xfrm>
              <a:off x="700556" y="4723162"/>
              <a:ext cx="2772894" cy="196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+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12V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  <a:endParaRPr lang="en-US" sz="68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B2AD3AF2-2273-9D00-A6E4-0838F897C264}"/>
                </a:ext>
              </a:extLst>
            </p:cNvPr>
            <p:cNvSpPr txBox="1"/>
            <p:nvPr/>
          </p:nvSpPr>
          <p:spPr>
            <a:xfrm>
              <a:off x="934584" y="4184692"/>
              <a:ext cx="1905023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ONE CHANNEL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8A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 /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400Vac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03B8ACF6-4876-6A6C-EA05-B0338F73DB92}"/>
                </a:ext>
              </a:extLst>
            </p:cNvPr>
            <p:cNvGrpSpPr/>
            <p:nvPr/>
          </p:nvGrpSpPr>
          <p:grpSpPr>
            <a:xfrm>
              <a:off x="843987" y="4429116"/>
              <a:ext cx="244538" cy="321861"/>
              <a:chOff x="850849" y="4425950"/>
              <a:chExt cx="244538" cy="321861"/>
            </a:xfrm>
          </p:grpSpPr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818859FA-D691-E874-4665-79A82A0D44D9}"/>
                  </a:ext>
                </a:extLst>
              </p:cNvPr>
              <p:cNvCxnSpPr/>
              <p:nvPr/>
            </p:nvCxnSpPr>
            <p:spPr>
              <a:xfrm>
                <a:off x="877810" y="4425950"/>
                <a:ext cx="0" cy="1174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F20CA80B-FFB1-2806-688B-A9800BFDEB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7372" y="4425950"/>
                <a:ext cx="0" cy="32186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84D46505-AC92-07AA-26F9-5664FD52BB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708" y="4436269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13A4D65D-FBAD-1644-FB99-401C10D25B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301" y="4631531"/>
                <a:ext cx="0" cy="1162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B5D4A7AC-8293-276A-211A-AA9201F630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810" y="4543425"/>
                <a:ext cx="63512" cy="1047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9992F2CC-5A93-DD3A-ABDE-34AC20816E4F}"/>
                  </a:ext>
                </a:extLst>
              </p:cNvPr>
              <p:cNvSpPr/>
              <p:nvPr/>
            </p:nvSpPr>
            <p:spPr>
              <a:xfrm>
                <a:off x="854652" y="463207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33181E74-C2C6-FE44-04EF-5E521459444D}"/>
                  </a:ext>
                </a:extLst>
              </p:cNvPr>
              <p:cNvSpPr/>
              <p:nvPr/>
            </p:nvSpPr>
            <p:spPr>
              <a:xfrm>
                <a:off x="850849" y="451862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6F242296-F2F0-0183-1F42-27D59B6B6997}"/>
                </a:ext>
              </a:extLst>
            </p:cNvPr>
            <p:cNvGrpSpPr/>
            <p:nvPr/>
          </p:nvGrpSpPr>
          <p:grpSpPr>
            <a:xfrm>
              <a:off x="1255471" y="4438047"/>
              <a:ext cx="244538" cy="321861"/>
              <a:chOff x="850849" y="4425950"/>
              <a:chExt cx="244538" cy="321861"/>
            </a:xfrm>
          </p:grpSpPr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50E55FBB-4895-1193-546E-973E90D70E2F}"/>
                  </a:ext>
                </a:extLst>
              </p:cNvPr>
              <p:cNvCxnSpPr/>
              <p:nvPr/>
            </p:nvCxnSpPr>
            <p:spPr>
              <a:xfrm>
                <a:off x="877810" y="4425950"/>
                <a:ext cx="0" cy="1174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3F8E5848-BB9A-F4C5-A4F5-A5D858C25C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7372" y="4425950"/>
                <a:ext cx="0" cy="32186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BDAC042A-7779-E0F1-2B1A-7C4CB6DBD4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708" y="4436269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75953DEC-1BC5-23A8-DFA6-008AABCFF7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301" y="4631531"/>
                <a:ext cx="0" cy="1162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21515FE5-D14C-6DC1-97C7-4428CC53AD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810" y="4543425"/>
                <a:ext cx="63512" cy="1047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ABE93A99-80F5-90CA-07C8-84C794AA8371}"/>
                  </a:ext>
                </a:extLst>
              </p:cNvPr>
              <p:cNvSpPr/>
              <p:nvPr/>
            </p:nvSpPr>
            <p:spPr>
              <a:xfrm>
                <a:off x="854652" y="463207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Oval 338">
                <a:extLst>
                  <a:ext uri="{FF2B5EF4-FFF2-40B4-BE49-F238E27FC236}">
                    <a16:creationId xmlns:a16="http://schemas.microsoft.com/office/drawing/2014/main" id="{D3FB9D31-6EF7-ADDD-BD3E-3B04B0C100C7}"/>
                  </a:ext>
                </a:extLst>
              </p:cNvPr>
              <p:cNvSpPr/>
              <p:nvPr/>
            </p:nvSpPr>
            <p:spPr>
              <a:xfrm>
                <a:off x="850849" y="451862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7" name="Group 416">
              <a:extLst>
                <a:ext uri="{FF2B5EF4-FFF2-40B4-BE49-F238E27FC236}">
                  <a16:creationId xmlns:a16="http://schemas.microsoft.com/office/drawing/2014/main" id="{E6FA8D67-BB9B-7FE8-7EC4-BD3FB45A210C}"/>
                </a:ext>
              </a:extLst>
            </p:cNvPr>
            <p:cNvGrpSpPr/>
            <p:nvPr/>
          </p:nvGrpSpPr>
          <p:grpSpPr>
            <a:xfrm>
              <a:off x="1704872" y="4442312"/>
              <a:ext cx="414734" cy="326623"/>
              <a:chOff x="1704872" y="4442312"/>
              <a:chExt cx="414734" cy="326623"/>
            </a:xfrm>
          </p:grpSpPr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D01BE6D4-8C2A-34E5-6C37-32ABD91100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0941" y="4442312"/>
                <a:ext cx="0" cy="10001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81C031E4-FCB9-BE92-BEDB-E325819B07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1591" y="4442312"/>
                <a:ext cx="0" cy="31630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21E6B09A-171E-D26F-2002-AA47A7807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0941" y="4451836"/>
                <a:ext cx="1586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55BA98FC-C520-6610-2137-6A0F75CEC8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1075" y="4642336"/>
                <a:ext cx="0" cy="1162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41A98A7A-D3A3-5CAF-35B5-1A8D55EF2BDE}"/>
                  </a:ext>
                </a:extLst>
              </p:cNvPr>
              <p:cNvCxnSpPr>
                <a:cxnSpLocks/>
                <a:stCxn id="363" idx="3"/>
              </p:cNvCxnSpPr>
              <p:nvPr/>
            </p:nvCxnSpPr>
            <p:spPr>
              <a:xfrm flipH="1">
                <a:off x="1901730" y="4569097"/>
                <a:ext cx="43047" cy="9971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2" name="Oval 361">
                <a:extLst>
                  <a:ext uri="{FF2B5EF4-FFF2-40B4-BE49-F238E27FC236}">
                    <a16:creationId xmlns:a16="http://schemas.microsoft.com/office/drawing/2014/main" id="{52649BD3-AC6F-5E31-7216-63637D91E8E7}"/>
                  </a:ext>
                </a:extLst>
              </p:cNvPr>
              <p:cNvSpPr/>
              <p:nvPr/>
            </p:nvSpPr>
            <p:spPr>
              <a:xfrm>
                <a:off x="1878871" y="464287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Oval 362">
                <a:extLst>
                  <a:ext uri="{FF2B5EF4-FFF2-40B4-BE49-F238E27FC236}">
                    <a16:creationId xmlns:a16="http://schemas.microsoft.com/office/drawing/2014/main" id="{F0A91430-844C-8F70-66C2-277675F480BB}"/>
                  </a:ext>
                </a:extLst>
              </p:cNvPr>
              <p:cNvSpPr/>
              <p:nvPr/>
            </p:nvSpPr>
            <p:spPr>
              <a:xfrm>
                <a:off x="1938082" y="453007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4E4C335B-C681-B72F-C694-4AD3BB395955}"/>
                  </a:ext>
                </a:extLst>
              </p:cNvPr>
              <p:cNvCxnSpPr/>
              <p:nvPr/>
            </p:nvCxnSpPr>
            <p:spPr>
              <a:xfrm>
                <a:off x="1822469" y="4447074"/>
                <a:ext cx="0" cy="1174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5" name="Oval 364">
                <a:extLst>
                  <a:ext uri="{FF2B5EF4-FFF2-40B4-BE49-F238E27FC236}">
                    <a16:creationId xmlns:a16="http://schemas.microsoft.com/office/drawing/2014/main" id="{87BA7F52-C4C2-79A4-A1F5-FBC6A3F69734}"/>
                  </a:ext>
                </a:extLst>
              </p:cNvPr>
              <p:cNvSpPr/>
              <p:nvPr/>
            </p:nvSpPr>
            <p:spPr>
              <a:xfrm>
                <a:off x="1807344" y="453499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3AFC8327-0517-5AB0-B96B-380722BEB5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872" y="4454217"/>
                <a:ext cx="12056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9C6A45A5-175B-87C6-B1F5-047930C258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253" y="4447074"/>
                <a:ext cx="0" cy="32186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2" name="Group 371">
              <a:extLst>
                <a:ext uri="{FF2B5EF4-FFF2-40B4-BE49-F238E27FC236}">
                  <a16:creationId xmlns:a16="http://schemas.microsoft.com/office/drawing/2014/main" id="{60B2416C-A0C5-2D52-65C9-2749A7A01410}"/>
                </a:ext>
              </a:extLst>
            </p:cNvPr>
            <p:cNvGrpSpPr/>
            <p:nvPr/>
          </p:nvGrpSpPr>
          <p:grpSpPr>
            <a:xfrm>
              <a:off x="2281134" y="4443294"/>
              <a:ext cx="414734" cy="326623"/>
              <a:chOff x="1704872" y="4442312"/>
              <a:chExt cx="414734" cy="326623"/>
            </a:xfrm>
          </p:grpSpPr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366828DB-2F90-EE20-AB77-8CDC49842B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0941" y="4442312"/>
                <a:ext cx="0" cy="10001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6043D015-6C80-62C0-DAC8-01006F7D97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1591" y="4442312"/>
                <a:ext cx="0" cy="31630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8DAD0231-7343-2558-E92B-4FEC683F98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0941" y="4451836"/>
                <a:ext cx="1586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B402367F-422C-B463-1AB8-B9B0BE4212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7520" y="4642336"/>
                <a:ext cx="0" cy="1162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0B617DA5-51AB-1F25-550E-F7D785EE60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8218" y="4564033"/>
                <a:ext cx="63512" cy="1047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8" name="Oval 377">
                <a:extLst>
                  <a:ext uri="{FF2B5EF4-FFF2-40B4-BE49-F238E27FC236}">
                    <a16:creationId xmlns:a16="http://schemas.microsoft.com/office/drawing/2014/main" id="{31E5B6C9-FD63-69E1-775A-1139FD2773BF}"/>
                  </a:ext>
                </a:extLst>
              </p:cNvPr>
              <p:cNvSpPr/>
              <p:nvPr/>
            </p:nvSpPr>
            <p:spPr>
              <a:xfrm>
                <a:off x="1878871" y="464287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Oval 378">
                <a:extLst>
                  <a:ext uri="{FF2B5EF4-FFF2-40B4-BE49-F238E27FC236}">
                    <a16:creationId xmlns:a16="http://schemas.microsoft.com/office/drawing/2014/main" id="{C168BF7D-53BA-727A-C008-7078C73B7188}"/>
                  </a:ext>
                </a:extLst>
              </p:cNvPr>
              <p:cNvSpPr/>
              <p:nvPr/>
            </p:nvSpPr>
            <p:spPr>
              <a:xfrm>
                <a:off x="1938082" y="453007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D4D051ED-DCF1-700D-D856-A22282109718}"/>
                  </a:ext>
                </a:extLst>
              </p:cNvPr>
              <p:cNvCxnSpPr/>
              <p:nvPr/>
            </p:nvCxnSpPr>
            <p:spPr>
              <a:xfrm>
                <a:off x="1822469" y="4447074"/>
                <a:ext cx="0" cy="1174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1" name="Oval 380">
                <a:extLst>
                  <a:ext uri="{FF2B5EF4-FFF2-40B4-BE49-F238E27FC236}">
                    <a16:creationId xmlns:a16="http://schemas.microsoft.com/office/drawing/2014/main" id="{D6842FE1-E6BB-628B-37F9-B1CF102438F3}"/>
                  </a:ext>
                </a:extLst>
              </p:cNvPr>
              <p:cNvSpPr/>
              <p:nvPr/>
            </p:nvSpPr>
            <p:spPr>
              <a:xfrm>
                <a:off x="1807344" y="453499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6B4181DB-5E6B-69E2-BA7C-23282DD062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872" y="4454217"/>
                <a:ext cx="12056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DB9C0C3E-D238-5A62-3589-DFD374DBBB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253" y="4447074"/>
                <a:ext cx="0" cy="32186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B90CFE5E-7C61-EA64-9E34-C65FC94688FE}"/>
                </a:ext>
              </a:extLst>
            </p:cNvPr>
            <p:cNvSpPr txBox="1"/>
            <p:nvPr/>
          </p:nvSpPr>
          <p:spPr>
            <a:xfrm>
              <a:off x="718593" y="5004340"/>
              <a:ext cx="2772894" cy="196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+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12V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  <a:endParaRPr lang="en-US" sz="68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40950B1E-4402-4DBF-ADA8-EDB88BC71F37}"/>
                </a:ext>
              </a:extLst>
            </p:cNvPr>
            <p:cNvSpPr txBox="1"/>
            <p:nvPr/>
          </p:nvSpPr>
          <p:spPr>
            <a:xfrm>
              <a:off x="727866" y="6082390"/>
              <a:ext cx="265285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RS485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B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NO8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CM8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NO7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CM7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NO6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CM6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NC6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NC5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CM5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NC5</a:t>
              </a:r>
              <a:endParaRPr lang="en-US" sz="68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F144E8D1-FD26-483C-5CF2-38FA71ABF125}"/>
                </a:ext>
              </a:extLst>
            </p:cNvPr>
            <p:cNvSpPr txBox="1"/>
            <p:nvPr/>
          </p:nvSpPr>
          <p:spPr>
            <a:xfrm>
              <a:off x="1071152" y="5556755"/>
              <a:ext cx="1905023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ONE CHANNEL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8A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 /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400Vac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87" name="Group 386">
              <a:extLst>
                <a:ext uri="{FF2B5EF4-FFF2-40B4-BE49-F238E27FC236}">
                  <a16:creationId xmlns:a16="http://schemas.microsoft.com/office/drawing/2014/main" id="{ED654C65-8E37-E1ED-E85D-71B4F775E509}"/>
                </a:ext>
              </a:extLst>
            </p:cNvPr>
            <p:cNvGrpSpPr/>
            <p:nvPr/>
          </p:nvGrpSpPr>
          <p:grpSpPr>
            <a:xfrm>
              <a:off x="1315474" y="5808608"/>
              <a:ext cx="244538" cy="321861"/>
              <a:chOff x="850849" y="4425950"/>
              <a:chExt cx="244538" cy="321861"/>
            </a:xfrm>
          </p:grpSpPr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42F733CC-AABE-27D4-7FF0-966C638F730C}"/>
                  </a:ext>
                </a:extLst>
              </p:cNvPr>
              <p:cNvCxnSpPr/>
              <p:nvPr/>
            </p:nvCxnSpPr>
            <p:spPr>
              <a:xfrm>
                <a:off x="877810" y="4425950"/>
                <a:ext cx="0" cy="1174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B27DBFE4-B2B1-D2D0-D601-208D858A1C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7372" y="4425950"/>
                <a:ext cx="0" cy="32186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B025145A-2477-5BC5-BF30-93C16740EE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708" y="4436269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FC34A2A0-B6FB-204A-6187-822C0577F2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301" y="4631531"/>
                <a:ext cx="0" cy="1162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BDA7028B-DED8-B407-42C8-438924D6D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810" y="4543425"/>
                <a:ext cx="63512" cy="1047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3" name="Oval 392">
                <a:extLst>
                  <a:ext uri="{FF2B5EF4-FFF2-40B4-BE49-F238E27FC236}">
                    <a16:creationId xmlns:a16="http://schemas.microsoft.com/office/drawing/2014/main" id="{ACD812A0-6957-C23D-C036-2772324360B0}"/>
                  </a:ext>
                </a:extLst>
              </p:cNvPr>
              <p:cNvSpPr/>
              <p:nvPr/>
            </p:nvSpPr>
            <p:spPr>
              <a:xfrm>
                <a:off x="854652" y="463207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Oval 393">
                <a:extLst>
                  <a:ext uri="{FF2B5EF4-FFF2-40B4-BE49-F238E27FC236}">
                    <a16:creationId xmlns:a16="http://schemas.microsoft.com/office/drawing/2014/main" id="{48801395-F5BC-6375-21EC-6DB0D24BF930}"/>
                  </a:ext>
                </a:extLst>
              </p:cNvPr>
              <p:cNvSpPr/>
              <p:nvPr/>
            </p:nvSpPr>
            <p:spPr>
              <a:xfrm>
                <a:off x="850849" y="451862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5" name="Group 394">
              <a:extLst>
                <a:ext uri="{FF2B5EF4-FFF2-40B4-BE49-F238E27FC236}">
                  <a16:creationId xmlns:a16="http://schemas.microsoft.com/office/drawing/2014/main" id="{1312DDEA-C919-ABDA-EFE6-48ADDA5ED7A6}"/>
                </a:ext>
              </a:extLst>
            </p:cNvPr>
            <p:cNvGrpSpPr/>
            <p:nvPr/>
          </p:nvGrpSpPr>
          <p:grpSpPr>
            <a:xfrm>
              <a:off x="1715524" y="5808608"/>
              <a:ext cx="244538" cy="321861"/>
              <a:chOff x="850849" y="4425950"/>
              <a:chExt cx="244538" cy="321861"/>
            </a:xfrm>
          </p:grpSpPr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0D060FA3-EE94-5BA5-020F-486D1F8E06F5}"/>
                  </a:ext>
                </a:extLst>
              </p:cNvPr>
              <p:cNvCxnSpPr/>
              <p:nvPr/>
            </p:nvCxnSpPr>
            <p:spPr>
              <a:xfrm>
                <a:off x="877810" y="4425950"/>
                <a:ext cx="0" cy="1174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489971FE-59E7-C5A6-5ED2-698E48BF61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7372" y="4425950"/>
                <a:ext cx="0" cy="32186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6F439C06-2908-10DF-5B60-6FCCE68570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708" y="4436269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398">
                <a:extLst>
                  <a:ext uri="{FF2B5EF4-FFF2-40B4-BE49-F238E27FC236}">
                    <a16:creationId xmlns:a16="http://schemas.microsoft.com/office/drawing/2014/main" id="{B031161C-0B75-AA42-304F-621264119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301" y="4631531"/>
                <a:ext cx="0" cy="1162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FC3ADEB5-F2F2-ACA2-318E-610059FD0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810" y="4543425"/>
                <a:ext cx="63512" cy="1047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1" name="Oval 400">
                <a:extLst>
                  <a:ext uri="{FF2B5EF4-FFF2-40B4-BE49-F238E27FC236}">
                    <a16:creationId xmlns:a16="http://schemas.microsoft.com/office/drawing/2014/main" id="{D0A23585-F6A3-A83E-EBC3-79139A1ADB07}"/>
                  </a:ext>
                </a:extLst>
              </p:cNvPr>
              <p:cNvSpPr/>
              <p:nvPr/>
            </p:nvSpPr>
            <p:spPr>
              <a:xfrm>
                <a:off x="854652" y="463207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2" name="Oval 401">
                <a:extLst>
                  <a:ext uri="{FF2B5EF4-FFF2-40B4-BE49-F238E27FC236}">
                    <a16:creationId xmlns:a16="http://schemas.microsoft.com/office/drawing/2014/main" id="{35CF4142-5625-229E-675B-A16CE50F6488}"/>
                  </a:ext>
                </a:extLst>
              </p:cNvPr>
              <p:cNvSpPr/>
              <p:nvPr/>
            </p:nvSpPr>
            <p:spPr>
              <a:xfrm>
                <a:off x="850849" y="451862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3" name="Group 402">
              <a:extLst>
                <a:ext uri="{FF2B5EF4-FFF2-40B4-BE49-F238E27FC236}">
                  <a16:creationId xmlns:a16="http://schemas.microsoft.com/office/drawing/2014/main" id="{F6FBEF9B-5B74-E736-B026-487A57A52CD8}"/>
                </a:ext>
              </a:extLst>
            </p:cNvPr>
            <p:cNvGrpSpPr/>
            <p:nvPr/>
          </p:nvGrpSpPr>
          <p:grpSpPr>
            <a:xfrm>
              <a:off x="2768808" y="5808608"/>
              <a:ext cx="414734" cy="326623"/>
              <a:chOff x="1704872" y="4442312"/>
              <a:chExt cx="414734" cy="326623"/>
            </a:xfrm>
          </p:grpSpPr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5E1873B7-D6B0-4256-9EB2-8F25CD7355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0941" y="4442312"/>
                <a:ext cx="0" cy="10001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8F810DCC-6970-F0DD-6CB3-C6434C86C5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1591" y="4442312"/>
                <a:ext cx="0" cy="31630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69A1536C-CFAD-C499-AB38-3AEBDCCF46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0941" y="4451836"/>
                <a:ext cx="1586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>
                <a:extLst>
                  <a:ext uri="{FF2B5EF4-FFF2-40B4-BE49-F238E27FC236}">
                    <a16:creationId xmlns:a16="http://schemas.microsoft.com/office/drawing/2014/main" id="{970DCAEC-2840-4937-A854-81A4997541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7520" y="4642336"/>
                <a:ext cx="0" cy="1162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>
                <a:extLst>
                  <a:ext uri="{FF2B5EF4-FFF2-40B4-BE49-F238E27FC236}">
                    <a16:creationId xmlns:a16="http://schemas.microsoft.com/office/drawing/2014/main" id="{81B45468-8091-4CC3-25FA-1B0ADE4867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8218" y="4564033"/>
                <a:ext cx="63512" cy="1047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9" name="Oval 408">
                <a:extLst>
                  <a:ext uri="{FF2B5EF4-FFF2-40B4-BE49-F238E27FC236}">
                    <a16:creationId xmlns:a16="http://schemas.microsoft.com/office/drawing/2014/main" id="{B3A57F83-731A-D67C-095A-30A0CFD936C9}"/>
                  </a:ext>
                </a:extLst>
              </p:cNvPr>
              <p:cNvSpPr/>
              <p:nvPr/>
            </p:nvSpPr>
            <p:spPr>
              <a:xfrm>
                <a:off x="1878871" y="464287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0" name="Oval 409">
                <a:extLst>
                  <a:ext uri="{FF2B5EF4-FFF2-40B4-BE49-F238E27FC236}">
                    <a16:creationId xmlns:a16="http://schemas.microsoft.com/office/drawing/2014/main" id="{13F018A5-D73F-FA7E-6D71-E215B2F0D781}"/>
                  </a:ext>
                </a:extLst>
              </p:cNvPr>
              <p:cNvSpPr/>
              <p:nvPr/>
            </p:nvSpPr>
            <p:spPr>
              <a:xfrm>
                <a:off x="1938082" y="453007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5B0130D9-B499-174E-6E57-8810F5FA2BC1}"/>
                  </a:ext>
                </a:extLst>
              </p:cNvPr>
              <p:cNvCxnSpPr/>
              <p:nvPr/>
            </p:nvCxnSpPr>
            <p:spPr>
              <a:xfrm>
                <a:off x="1822469" y="4447074"/>
                <a:ext cx="0" cy="1174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2" name="Oval 411">
                <a:extLst>
                  <a:ext uri="{FF2B5EF4-FFF2-40B4-BE49-F238E27FC236}">
                    <a16:creationId xmlns:a16="http://schemas.microsoft.com/office/drawing/2014/main" id="{69C09BC3-EB8E-F405-1AF5-59E0F1D87EC1}"/>
                  </a:ext>
                </a:extLst>
              </p:cNvPr>
              <p:cNvSpPr/>
              <p:nvPr/>
            </p:nvSpPr>
            <p:spPr>
              <a:xfrm>
                <a:off x="1807344" y="453499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DD09823E-486C-A2AF-0308-BAFEF4EFAB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872" y="4454217"/>
                <a:ext cx="12056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6403B2F1-DB50-39A8-269F-49928E3ACF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253" y="4447074"/>
                <a:ext cx="0" cy="32186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0ABE38B1-659C-8C4F-C3CD-EA834B65EBEF}"/>
                </a:ext>
              </a:extLst>
            </p:cNvPr>
            <p:cNvGrpSpPr/>
            <p:nvPr/>
          </p:nvGrpSpPr>
          <p:grpSpPr>
            <a:xfrm>
              <a:off x="2162072" y="5808608"/>
              <a:ext cx="414734" cy="326623"/>
              <a:chOff x="1704872" y="4442312"/>
              <a:chExt cx="414734" cy="326623"/>
            </a:xfrm>
          </p:grpSpPr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DD5E4119-C3D9-9AA0-4F7D-3719B0AB2B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0941" y="4442312"/>
                <a:ext cx="0" cy="10001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7050D33A-83F5-D11B-BC32-EFDCF64C85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1591" y="4442312"/>
                <a:ext cx="0" cy="31630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46EED820-CB96-48A0-C10D-D30532ED60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0941" y="4451836"/>
                <a:ext cx="1586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AF398A13-2FDE-7ABA-5962-22BBA2E915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1075" y="4642336"/>
                <a:ext cx="0" cy="1162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40041DEC-B821-CCF6-771D-883500BD951A}"/>
                  </a:ext>
                </a:extLst>
              </p:cNvPr>
              <p:cNvCxnSpPr>
                <a:cxnSpLocks/>
                <a:stCxn id="425" idx="3"/>
              </p:cNvCxnSpPr>
              <p:nvPr/>
            </p:nvCxnSpPr>
            <p:spPr>
              <a:xfrm flipH="1">
                <a:off x="1901730" y="4569097"/>
                <a:ext cx="43047" cy="9971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4" name="Oval 423">
                <a:extLst>
                  <a:ext uri="{FF2B5EF4-FFF2-40B4-BE49-F238E27FC236}">
                    <a16:creationId xmlns:a16="http://schemas.microsoft.com/office/drawing/2014/main" id="{215FAA58-8F0B-2721-D28C-71E7B9FFA05C}"/>
                  </a:ext>
                </a:extLst>
              </p:cNvPr>
              <p:cNvSpPr/>
              <p:nvPr/>
            </p:nvSpPr>
            <p:spPr>
              <a:xfrm>
                <a:off x="1878871" y="464287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5" name="Oval 424">
                <a:extLst>
                  <a:ext uri="{FF2B5EF4-FFF2-40B4-BE49-F238E27FC236}">
                    <a16:creationId xmlns:a16="http://schemas.microsoft.com/office/drawing/2014/main" id="{257D9BBF-2DD2-9FE2-6023-E9411EEE82CA}"/>
                  </a:ext>
                </a:extLst>
              </p:cNvPr>
              <p:cNvSpPr/>
              <p:nvPr/>
            </p:nvSpPr>
            <p:spPr>
              <a:xfrm>
                <a:off x="1938082" y="453007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D0393614-D1D3-3E5C-A816-989854948586}"/>
                  </a:ext>
                </a:extLst>
              </p:cNvPr>
              <p:cNvCxnSpPr/>
              <p:nvPr/>
            </p:nvCxnSpPr>
            <p:spPr>
              <a:xfrm>
                <a:off x="1822469" y="4447074"/>
                <a:ext cx="0" cy="1174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7" name="Oval 426">
                <a:extLst>
                  <a:ext uri="{FF2B5EF4-FFF2-40B4-BE49-F238E27FC236}">
                    <a16:creationId xmlns:a16="http://schemas.microsoft.com/office/drawing/2014/main" id="{1F9D3407-20B6-44CF-48C4-20BCC9407573}"/>
                  </a:ext>
                </a:extLst>
              </p:cNvPr>
              <p:cNvSpPr/>
              <p:nvPr/>
            </p:nvSpPr>
            <p:spPr>
              <a:xfrm>
                <a:off x="1807344" y="453499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15204A35-CFCB-3D14-B3F6-D75848005C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872" y="4454217"/>
                <a:ext cx="12056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142BAC5E-A758-4464-EA13-8014418508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253" y="4447074"/>
                <a:ext cx="0" cy="32186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B7EBC061-3B88-8B50-B200-D971E634EC7C}"/>
              </a:ext>
            </a:extLst>
          </p:cNvPr>
          <p:cNvGrpSpPr/>
          <p:nvPr/>
        </p:nvGrpSpPr>
        <p:grpSpPr>
          <a:xfrm>
            <a:off x="697235" y="4923402"/>
            <a:ext cx="2584849" cy="1552037"/>
            <a:chOff x="1935485" y="2568854"/>
            <a:chExt cx="2584849" cy="1552037"/>
          </a:xfrm>
        </p:grpSpPr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1A3362B0-76CD-CB2E-99C3-B038B6103A52}"/>
                </a:ext>
              </a:extLst>
            </p:cNvPr>
            <p:cNvSpPr/>
            <p:nvPr/>
          </p:nvSpPr>
          <p:spPr>
            <a:xfrm>
              <a:off x="1981200" y="2576478"/>
              <a:ext cx="2413397" cy="1544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TextBox 432">
              <a:extLst>
                <a:ext uri="{FF2B5EF4-FFF2-40B4-BE49-F238E27FC236}">
                  <a16:creationId xmlns:a16="http://schemas.microsoft.com/office/drawing/2014/main" id="{8E115938-BF06-D34D-E586-A7983980A0E1}"/>
                </a:ext>
              </a:extLst>
            </p:cNvPr>
            <p:cNvSpPr txBox="1"/>
            <p:nvPr/>
          </p:nvSpPr>
          <p:spPr>
            <a:xfrm>
              <a:off x="2665618" y="3024118"/>
              <a:ext cx="185471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0    1    2    3    4    5    6    7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EC7405E4-D779-4CAD-27A8-BD18E2FCF7DB}"/>
                </a:ext>
              </a:extLst>
            </p:cNvPr>
            <p:cNvSpPr txBox="1"/>
            <p:nvPr/>
          </p:nvSpPr>
          <p:spPr>
            <a:xfrm>
              <a:off x="1942347" y="3117118"/>
              <a:ext cx="43530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SEL</a:t>
              </a:r>
              <a:endParaRPr lang="en-US" sz="1000" dirty="0"/>
            </a:p>
          </p:txBody>
        </p: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A8FA7FDB-799D-44FE-6580-654557D55CC3}"/>
                </a:ext>
              </a:extLst>
            </p:cNvPr>
            <p:cNvSpPr txBox="1"/>
            <p:nvPr/>
          </p:nvSpPr>
          <p:spPr>
            <a:xfrm>
              <a:off x="1942347" y="3491557"/>
              <a:ext cx="435302" cy="1864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SET</a:t>
              </a:r>
              <a:endParaRPr lang="en-US" sz="1000" dirty="0"/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AC4C02C6-51A9-F143-747B-B00F322917BC}"/>
                </a:ext>
              </a:extLst>
            </p:cNvPr>
            <p:cNvSpPr/>
            <p:nvPr/>
          </p:nvSpPr>
          <p:spPr>
            <a:xfrm>
              <a:off x="2326775" y="3180113"/>
              <a:ext cx="115397" cy="9901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B017C0D1-020C-C92E-BB17-A040EEC6FCEA}"/>
                </a:ext>
              </a:extLst>
            </p:cNvPr>
            <p:cNvSpPr/>
            <p:nvPr/>
          </p:nvSpPr>
          <p:spPr>
            <a:xfrm>
              <a:off x="2326775" y="3559534"/>
              <a:ext cx="115397" cy="9901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8" name="Rectangle 437">
              <a:extLst>
                <a:ext uri="{FF2B5EF4-FFF2-40B4-BE49-F238E27FC236}">
                  <a16:creationId xmlns:a16="http://schemas.microsoft.com/office/drawing/2014/main" id="{D35CED6F-7CDA-B16D-4144-374C7841EFC0}"/>
                </a:ext>
              </a:extLst>
            </p:cNvPr>
            <p:cNvSpPr/>
            <p:nvPr/>
          </p:nvSpPr>
          <p:spPr>
            <a:xfrm>
              <a:off x="3359269" y="3429000"/>
              <a:ext cx="682150" cy="3882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F2A4D313-7E7F-43CE-1DCF-78BD84763116}"/>
                </a:ext>
              </a:extLst>
            </p:cNvPr>
            <p:cNvSpPr/>
            <p:nvPr/>
          </p:nvSpPr>
          <p:spPr>
            <a:xfrm>
              <a:off x="2758029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1BDA785F-7672-52F2-9AA8-559729CD6C68}"/>
                </a:ext>
              </a:extLst>
            </p:cNvPr>
            <p:cNvSpPr/>
            <p:nvPr/>
          </p:nvSpPr>
          <p:spPr>
            <a:xfrm>
              <a:off x="3964108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B2FB83C9-BE94-7FC5-141A-5CF389C56BFC}"/>
                </a:ext>
              </a:extLst>
            </p:cNvPr>
            <p:cNvSpPr/>
            <p:nvPr/>
          </p:nvSpPr>
          <p:spPr>
            <a:xfrm>
              <a:off x="2931684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D993C829-D3B0-416D-074A-3C10ED1FBFB5}"/>
                </a:ext>
              </a:extLst>
            </p:cNvPr>
            <p:cNvSpPr/>
            <p:nvPr/>
          </p:nvSpPr>
          <p:spPr>
            <a:xfrm>
              <a:off x="3100585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AFCB353B-36E0-7E94-AEFF-0D1215E33AE8}"/>
                </a:ext>
              </a:extLst>
            </p:cNvPr>
            <p:cNvSpPr/>
            <p:nvPr/>
          </p:nvSpPr>
          <p:spPr>
            <a:xfrm>
              <a:off x="3274236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A1078415-01BB-40A4-64C6-1F8C051EF0BA}"/>
                </a:ext>
              </a:extLst>
            </p:cNvPr>
            <p:cNvSpPr/>
            <p:nvPr/>
          </p:nvSpPr>
          <p:spPr>
            <a:xfrm>
              <a:off x="3445512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7AB801C8-738B-C579-E3F5-C7D98A46E863}"/>
                </a:ext>
              </a:extLst>
            </p:cNvPr>
            <p:cNvSpPr/>
            <p:nvPr/>
          </p:nvSpPr>
          <p:spPr>
            <a:xfrm>
              <a:off x="3616791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D6E5B44F-3058-4A56-E601-8CB2DEA22BA2}"/>
                </a:ext>
              </a:extLst>
            </p:cNvPr>
            <p:cNvSpPr/>
            <p:nvPr/>
          </p:nvSpPr>
          <p:spPr>
            <a:xfrm>
              <a:off x="3790451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id="{EF9200A7-3E44-B10C-8E46-8468D288E7E2}"/>
                </a:ext>
              </a:extLst>
            </p:cNvPr>
            <p:cNvSpPr txBox="1"/>
            <p:nvPr/>
          </p:nvSpPr>
          <p:spPr>
            <a:xfrm>
              <a:off x="3274236" y="3798747"/>
              <a:ext cx="89690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A0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A1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A2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A3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A4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A5</a:t>
              </a:r>
              <a:endParaRPr lang="en-US" sz="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8" name="TextBox 447">
              <a:extLst>
                <a:ext uri="{FF2B5EF4-FFF2-40B4-BE49-F238E27FC236}">
                  <a16:creationId xmlns:a16="http://schemas.microsoft.com/office/drawing/2014/main" id="{C10D200F-F3D1-6C04-5F42-B0FEE00FF303}"/>
                </a:ext>
              </a:extLst>
            </p:cNvPr>
            <p:cNvSpPr txBox="1"/>
            <p:nvPr/>
          </p:nvSpPr>
          <p:spPr>
            <a:xfrm>
              <a:off x="3359269" y="3905447"/>
              <a:ext cx="7708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ADDRESS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49" name="Picture 448">
              <a:extLst>
                <a:ext uri="{FF2B5EF4-FFF2-40B4-BE49-F238E27FC236}">
                  <a16:creationId xmlns:a16="http://schemas.microsoft.com/office/drawing/2014/main" id="{FE9FAAA7-9328-79B1-F61B-BC5B10D1C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0205" y="2601750"/>
              <a:ext cx="966003" cy="173039"/>
            </a:xfrm>
            <a:prstGeom prst="rect">
              <a:avLst/>
            </a:prstGeom>
          </p:spPr>
        </p:pic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DC80BB17-78E2-2E64-61A8-F04B7867EC3C}"/>
                </a:ext>
              </a:extLst>
            </p:cNvPr>
            <p:cNvSpPr txBox="1"/>
            <p:nvPr/>
          </p:nvSpPr>
          <p:spPr>
            <a:xfrm>
              <a:off x="3317335" y="2741154"/>
              <a:ext cx="1181956" cy="311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JUBERA</a:t>
              </a:r>
              <a:r>
                <a:rPr lang="bs-Latn-BA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 d.o.o. Sarajevo</a:t>
              </a:r>
            </a:p>
            <a:p>
              <a:pPr algn="ctr"/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www.imedia.ba</a:t>
              </a:r>
              <a:endParaRPr 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2AF6E7CB-D310-7FCB-E1BD-18D36DED43E6}"/>
                </a:ext>
              </a:extLst>
            </p:cNvPr>
            <p:cNvSpPr txBox="1"/>
            <p:nvPr/>
          </p:nvSpPr>
          <p:spPr>
            <a:xfrm>
              <a:off x="1935485" y="2568854"/>
              <a:ext cx="11027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LUX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bs-Latn-BA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RE8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-211024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A0E29509-5E16-5B31-D3FB-2BAD8B1AAD1B}"/>
              </a:ext>
            </a:extLst>
          </p:cNvPr>
          <p:cNvGrpSpPr/>
          <p:nvPr/>
        </p:nvGrpSpPr>
        <p:grpSpPr>
          <a:xfrm>
            <a:off x="3450232" y="4362297"/>
            <a:ext cx="2794252" cy="2113142"/>
            <a:chOff x="697235" y="4184692"/>
            <a:chExt cx="2794252" cy="2113142"/>
          </a:xfrm>
        </p:grpSpPr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25770015-7BAB-722B-F8A6-472A20BB9A60}"/>
                </a:ext>
              </a:extLst>
            </p:cNvPr>
            <p:cNvSpPr/>
            <p:nvPr/>
          </p:nvSpPr>
          <p:spPr>
            <a:xfrm>
              <a:off x="763189" y="4201494"/>
              <a:ext cx="2520950" cy="717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id="{510175DE-1965-5BB4-AF8A-D3A483510841}"/>
                </a:ext>
              </a:extLst>
            </p:cNvPr>
            <p:cNvSpPr/>
            <p:nvPr/>
          </p:nvSpPr>
          <p:spPr>
            <a:xfrm>
              <a:off x="767783" y="5020279"/>
              <a:ext cx="2520950" cy="165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Rectangle 454">
              <a:extLst>
                <a:ext uri="{FF2B5EF4-FFF2-40B4-BE49-F238E27FC236}">
                  <a16:creationId xmlns:a16="http://schemas.microsoft.com/office/drawing/2014/main" id="{BFDF9007-FDF0-BF11-FD63-B7C2A51370CF}"/>
                </a:ext>
              </a:extLst>
            </p:cNvPr>
            <p:cNvSpPr/>
            <p:nvPr/>
          </p:nvSpPr>
          <p:spPr>
            <a:xfrm>
              <a:off x="767783" y="5334604"/>
              <a:ext cx="2520950" cy="165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CAAD5024-8BAC-59D3-7D6A-DA7B7926857E}"/>
                </a:ext>
              </a:extLst>
            </p:cNvPr>
            <p:cNvSpPr/>
            <p:nvPr/>
          </p:nvSpPr>
          <p:spPr>
            <a:xfrm>
              <a:off x="765499" y="5580284"/>
              <a:ext cx="2520950" cy="717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815CBBDF-D920-2683-64FB-454620374024}"/>
                </a:ext>
              </a:extLst>
            </p:cNvPr>
            <p:cNvSpPr txBox="1"/>
            <p:nvPr/>
          </p:nvSpPr>
          <p:spPr>
            <a:xfrm>
              <a:off x="697235" y="5313042"/>
              <a:ext cx="265285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RS485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B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NO8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CM8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NO7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CM7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NO6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CM6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NC6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NC5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CM5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NC5</a:t>
              </a:r>
              <a:endParaRPr lang="en-US" sz="68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904E43DE-2824-50EF-7C6A-90FB3A05BC19}"/>
                </a:ext>
              </a:extLst>
            </p:cNvPr>
            <p:cNvSpPr txBox="1"/>
            <p:nvPr/>
          </p:nvSpPr>
          <p:spPr>
            <a:xfrm>
              <a:off x="700556" y="4723162"/>
              <a:ext cx="2772894" cy="196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+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12V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  <a:endParaRPr lang="en-US" sz="68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20C6F36E-42A5-AA01-EFBB-CEA4D2993813}"/>
                </a:ext>
              </a:extLst>
            </p:cNvPr>
            <p:cNvSpPr txBox="1"/>
            <p:nvPr/>
          </p:nvSpPr>
          <p:spPr>
            <a:xfrm>
              <a:off x="934584" y="4184692"/>
              <a:ext cx="1905023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ONE CHANNEL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8A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 /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400Vac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341C5717-84DB-E869-3AEC-912552363D76}"/>
                </a:ext>
              </a:extLst>
            </p:cNvPr>
            <p:cNvGrpSpPr/>
            <p:nvPr/>
          </p:nvGrpSpPr>
          <p:grpSpPr>
            <a:xfrm>
              <a:off x="843987" y="4429116"/>
              <a:ext cx="244538" cy="321861"/>
              <a:chOff x="850849" y="4425950"/>
              <a:chExt cx="244538" cy="321861"/>
            </a:xfrm>
          </p:grpSpPr>
          <p:cxnSp>
            <p:nvCxnSpPr>
              <p:cNvPr id="536" name="Straight Connector 535">
                <a:extLst>
                  <a:ext uri="{FF2B5EF4-FFF2-40B4-BE49-F238E27FC236}">
                    <a16:creationId xmlns:a16="http://schemas.microsoft.com/office/drawing/2014/main" id="{A08B37A0-5951-BFA3-A3C2-646D3F923850}"/>
                  </a:ext>
                </a:extLst>
              </p:cNvPr>
              <p:cNvCxnSpPr/>
              <p:nvPr/>
            </p:nvCxnSpPr>
            <p:spPr>
              <a:xfrm>
                <a:off x="877810" y="4425950"/>
                <a:ext cx="0" cy="1174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>
                <a:extLst>
                  <a:ext uri="{FF2B5EF4-FFF2-40B4-BE49-F238E27FC236}">
                    <a16:creationId xmlns:a16="http://schemas.microsoft.com/office/drawing/2014/main" id="{C3AF5620-497F-401F-C44B-7A59E454B4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7372" y="4425950"/>
                <a:ext cx="0" cy="32186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>
                <a:extLst>
                  <a:ext uri="{FF2B5EF4-FFF2-40B4-BE49-F238E27FC236}">
                    <a16:creationId xmlns:a16="http://schemas.microsoft.com/office/drawing/2014/main" id="{39B25AE5-57BB-F573-067B-F8519606BC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708" y="4436269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9" name="Straight Connector 538">
                <a:extLst>
                  <a:ext uri="{FF2B5EF4-FFF2-40B4-BE49-F238E27FC236}">
                    <a16:creationId xmlns:a16="http://schemas.microsoft.com/office/drawing/2014/main" id="{F3A5C18F-682F-02AE-4E12-BEB3CCBC17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301" y="4631531"/>
                <a:ext cx="0" cy="1162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0" name="Straight Connector 539">
                <a:extLst>
                  <a:ext uri="{FF2B5EF4-FFF2-40B4-BE49-F238E27FC236}">
                    <a16:creationId xmlns:a16="http://schemas.microsoft.com/office/drawing/2014/main" id="{F4D2A86E-9AD5-54D9-3E46-5DC2EF8E1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810" y="4543425"/>
                <a:ext cx="63512" cy="1047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1" name="Oval 540">
                <a:extLst>
                  <a:ext uri="{FF2B5EF4-FFF2-40B4-BE49-F238E27FC236}">
                    <a16:creationId xmlns:a16="http://schemas.microsoft.com/office/drawing/2014/main" id="{932C806F-8C06-B62D-C5F2-5CC9C64D9ED6}"/>
                  </a:ext>
                </a:extLst>
              </p:cNvPr>
              <p:cNvSpPr/>
              <p:nvPr/>
            </p:nvSpPr>
            <p:spPr>
              <a:xfrm>
                <a:off x="854652" y="463207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Oval 541">
                <a:extLst>
                  <a:ext uri="{FF2B5EF4-FFF2-40B4-BE49-F238E27FC236}">
                    <a16:creationId xmlns:a16="http://schemas.microsoft.com/office/drawing/2014/main" id="{654CA1E7-56B3-0AB8-F684-629F7544226F}"/>
                  </a:ext>
                </a:extLst>
              </p:cNvPr>
              <p:cNvSpPr/>
              <p:nvPr/>
            </p:nvSpPr>
            <p:spPr>
              <a:xfrm>
                <a:off x="850849" y="451862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1" name="Group 460">
              <a:extLst>
                <a:ext uri="{FF2B5EF4-FFF2-40B4-BE49-F238E27FC236}">
                  <a16:creationId xmlns:a16="http://schemas.microsoft.com/office/drawing/2014/main" id="{C524719C-C9A8-B373-E9EA-683D60F3502D}"/>
                </a:ext>
              </a:extLst>
            </p:cNvPr>
            <p:cNvGrpSpPr/>
            <p:nvPr/>
          </p:nvGrpSpPr>
          <p:grpSpPr>
            <a:xfrm>
              <a:off x="1255471" y="4438047"/>
              <a:ext cx="244538" cy="321861"/>
              <a:chOff x="850849" y="4425950"/>
              <a:chExt cx="244538" cy="321861"/>
            </a:xfrm>
          </p:grpSpPr>
          <p:cxnSp>
            <p:nvCxnSpPr>
              <p:cNvPr id="529" name="Straight Connector 528">
                <a:extLst>
                  <a:ext uri="{FF2B5EF4-FFF2-40B4-BE49-F238E27FC236}">
                    <a16:creationId xmlns:a16="http://schemas.microsoft.com/office/drawing/2014/main" id="{2E2AC662-E788-3462-DCEB-9D27FD1B7F4E}"/>
                  </a:ext>
                </a:extLst>
              </p:cNvPr>
              <p:cNvCxnSpPr/>
              <p:nvPr/>
            </p:nvCxnSpPr>
            <p:spPr>
              <a:xfrm>
                <a:off x="877810" y="4425950"/>
                <a:ext cx="0" cy="1174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0" name="Straight Connector 529">
                <a:extLst>
                  <a:ext uri="{FF2B5EF4-FFF2-40B4-BE49-F238E27FC236}">
                    <a16:creationId xmlns:a16="http://schemas.microsoft.com/office/drawing/2014/main" id="{6DADF73C-D0D8-96F1-5DA0-162D69AF70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7372" y="4425950"/>
                <a:ext cx="0" cy="32186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1" name="Straight Connector 530">
                <a:extLst>
                  <a:ext uri="{FF2B5EF4-FFF2-40B4-BE49-F238E27FC236}">
                    <a16:creationId xmlns:a16="http://schemas.microsoft.com/office/drawing/2014/main" id="{3C1AE823-0FEA-213C-7546-AF41DCA349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708" y="4436269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2" name="Straight Connector 531">
                <a:extLst>
                  <a:ext uri="{FF2B5EF4-FFF2-40B4-BE49-F238E27FC236}">
                    <a16:creationId xmlns:a16="http://schemas.microsoft.com/office/drawing/2014/main" id="{684C6F39-6E65-1709-F615-E9C591EFEE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301" y="4631531"/>
                <a:ext cx="0" cy="1162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51F49974-4EC5-6DA6-161F-A34DBB01AF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810" y="4543425"/>
                <a:ext cx="63512" cy="1047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4" name="Oval 533">
                <a:extLst>
                  <a:ext uri="{FF2B5EF4-FFF2-40B4-BE49-F238E27FC236}">
                    <a16:creationId xmlns:a16="http://schemas.microsoft.com/office/drawing/2014/main" id="{47F48437-D72A-EF8E-1F62-BC16C438EB8F}"/>
                  </a:ext>
                </a:extLst>
              </p:cNvPr>
              <p:cNvSpPr/>
              <p:nvPr/>
            </p:nvSpPr>
            <p:spPr>
              <a:xfrm>
                <a:off x="854652" y="463207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5" name="Oval 534">
                <a:extLst>
                  <a:ext uri="{FF2B5EF4-FFF2-40B4-BE49-F238E27FC236}">
                    <a16:creationId xmlns:a16="http://schemas.microsoft.com/office/drawing/2014/main" id="{76D89989-1B7D-301D-9B3C-CF7216FC3289}"/>
                  </a:ext>
                </a:extLst>
              </p:cNvPr>
              <p:cNvSpPr/>
              <p:nvPr/>
            </p:nvSpPr>
            <p:spPr>
              <a:xfrm>
                <a:off x="850849" y="451862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2" name="Group 461">
              <a:extLst>
                <a:ext uri="{FF2B5EF4-FFF2-40B4-BE49-F238E27FC236}">
                  <a16:creationId xmlns:a16="http://schemas.microsoft.com/office/drawing/2014/main" id="{B23BCD25-791E-8AAA-7464-29A68014DADF}"/>
                </a:ext>
              </a:extLst>
            </p:cNvPr>
            <p:cNvGrpSpPr/>
            <p:nvPr/>
          </p:nvGrpSpPr>
          <p:grpSpPr>
            <a:xfrm>
              <a:off x="1704872" y="4442312"/>
              <a:ext cx="414734" cy="326623"/>
              <a:chOff x="1704872" y="4442312"/>
              <a:chExt cx="414734" cy="326623"/>
            </a:xfrm>
          </p:grpSpPr>
          <p:cxnSp>
            <p:nvCxnSpPr>
              <p:cNvPr id="518" name="Straight Connector 517">
                <a:extLst>
                  <a:ext uri="{FF2B5EF4-FFF2-40B4-BE49-F238E27FC236}">
                    <a16:creationId xmlns:a16="http://schemas.microsoft.com/office/drawing/2014/main" id="{4B99A13F-A499-8412-0600-2471DE53C3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0941" y="4442312"/>
                <a:ext cx="0" cy="10001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>
                <a:extLst>
                  <a:ext uri="{FF2B5EF4-FFF2-40B4-BE49-F238E27FC236}">
                    <a16:creationId xmlns:a16="http://schemas.microsoft.com/office/drawing/2014/main" id="{4BA3B1A8-E5B6-305B-6BFB-51B3B3E2ED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1591" y="4442312"/>
                <a:ext cx="0" cy="31630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>
                <a:extLst>
                  <a:ext uri="{FF2B5EF4-FFF2-40B4-BE49-F238E27FC236}">
                    <a16:creationId xmlns:a16="http://schemas.microsoft.com/office/drawing/2014/main" id="{758F757F-4255-5775-1105-49E8909BEC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0941" y="4451836"/>
                <a:ext cx="1586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>
                <a:extLst>
                  <a:ext uri="{FF2B5EF4-FFF2-40B4-BE49-F238E27FC236}">
                    <a16:creationId xmlns:a16="http://schemas.microsoft.com/office/drawing/2014/main" id="{2C9CDDE5-DFAB-A79E-1797-39A88A0CAD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1075" y="4642336"/>
                <a:ext cx="0" cy="1162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852E581F-44F0-4C8F-E7B8-082C4F0F5509}"/>
                  </a:ext>
                </a:extLst>
              </p:cNvPr>
              <p:cNvCxnSpPr>
                <a:cxnSpLocks/>
                <a:stCxn id="524" idx="3"/>
              </p:cNvCxnSpPr>
              <p:nvPr/>
            </p:nvCxnSpPr>
            <p:spPr>
              <a:xfrm flipH="1">
                <a:off x="1901730" y="4569097"/>
                <a:ext cx="43047" cy="9971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3" name="Oval 522">
                <a:extLst>
                  <a:ext uri="{FF2B5EF4-FFF2-40B4-BE49-F238E27FC236}">
                    <a16:creationId xmlns:a16="http://schemas.microsoft.com/office/drawing/2014/main" id="{6BE44CAC-B53A-75F1-9012-37A0086DFAB6}"/>
                  </a:ext>
                </a:extLst>
              </p:cNvPr>
              <p:cNvSpPr/>
              <p:nvPr/>
            </p:nvSpPr>
            <p:spPr>
              <a:xfrm>
                <a:off x="1878871" y="464287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4" name="Oval 523">
                <a:extLst>
                  <a:ext uri="{FF2B5EF4-FFF2-40B4-BE49-F238E27FC236}">
                    <a16:creationId xmlns:a16="http://schemas.microsoft.com/office/drawing/2014/main" id="{366FB7CA-8CA8-196A-8D39-94E9EADFEBFD}"/>
                  </a:ext>
                </a:extLst>
              </p:cNvPr>
              <p:cNvSpPr/>
              <p:nvPr/>
            </p:nvSpPr>
            <p:spPr>
              <a:xfrm>
                <a:off x="1938082" y="453007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5" name="Straight Connector 524">
                <a:extLst>
                  <a:ext uri="{FF2B5EF4-FFF2-40B4-BE49-F238E27FC236}">
                    <a16:creationId xmlns:a16="http://schemas.microsoft.com/office/drawing/2014/main" id="{03493E6A-2089-9FBC-5F52-86DA03F158C4}"/>
                  </a:ext>
                </a:extLst>
              </p:cNvPr>
              <p:cNvCxnSpPr/>
              <p:nvPr/>
            </p:nvCxnSpPr>
            <p:spPr>
              <a:xfrm>
                <a:off x="1822469" y="4447074"/>
                <a:ext cx="0" cy="1174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6" name="Oval 525">
                <a:extLst>
                  <a:ext uri="{FF2B5EF4-FFF2-40B4-BE49-F238E27FC236}">
                    <a16:creationId xmlns:a16="http://schemas.microsoft.com/office/drawing/2014/main" id="{D8C4BAFC-BB1C-7582-E0F8-05E72AA59204}"/>
                  </a:ext>
                </a:extLst>
              </p:cNvPr>
              <p:cNvSpPr/>
              <p:nvPr/>
            </p:nvSpPr>
            <p:spPr>
              <a:xfrm>
                <a:off x="1807344" y="453499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7" name="Straight Connector 526">
                <a:extLst>
                  <a:ext uri="{FF2B5EF4-FFF2-40B4-BE49-F238E27FC236}">
                    <a16:creationId xmlns:a16="http://schemas.microsoft.com/office/drawing/2014/main" id="{3A96DEFD-2382-7BF6-544F-6C402EE676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872" y="4454217"/>
                <a:ext cx="12056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>
                <a:extLst>
                  <a:ext uri="{FF2B5EF4-FFF2-40B4-BE49-F238E27FC236}">
                    <a16:creationId xmlns:a16="http://schemas.microsoft.com/office/drawing/2014/main" id="{DEE29B4A-5DBF-EFC0-41D9-623467CF63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253" y="4447074"/>
                <a:ext cx="0" cy="32186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63" name="Group 462">
              <a:extLst>
                <a:ext uri="{FF2B5EF4-FFF2-40B4-BE49-F238E27FC236}">
                  <a16:creationId xmlns:a16="http://schemas.microsoft.com/office/drawing/2014/main" id="{4CF3E4E8-3B1F-0D44-E902-D5B2CD45D236}"/>
                </a:ext>
              </a:extLst>
            </p:cNvPr>
            <p:cNvGrpSpPr/>
            <p:nvPr/>
          </p:nvGrpSpPr>
          <p:grpSpPr>
            <a:xfrm>
              <a:off x="2281134" y="4443294"/>
              <a:ext cx="414734" cy="326623"/>
              <a:chOff x="1704872" y="4442312"/>
              <a:chExt cx="414734" cy="326623"/>
            </a:xfrm>
          </p:grpSpPr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4BB241C4-6BEF-CE75-48E2-0B725CB111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0941" y="4442312"/>
                <a:ext cx="0" cy="10001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>
                <a:extLst>
                  <a:ext uri="{FF2B5EF4-FFF2-40B4-BE49-F238E27FC236}">
                    <a16:creationId xmlns:a16="http://schemas.microsoft.com/office/drawing/2014/main" id="{00D58B2B-816C-6D09-0C66-5700B23644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1591" y="4442312"/>
                <a:ext cx="0" cy="31630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21B30171-AC83-0DD0-81F7-843656B150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0941" y="4451836"/>
                <a:ext cx="1586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4817DF31-8A66-EA53-407D-EBDDCB2583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7520" y="4642336"/>
                <a:ext cx="0" cy="1162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>
                <a:extLst>
                  <a:ext uri="{FF2B5EF4-FFF2-40B4-BE49-F238E27FC236}">
                    <a16:creationId xmlns:a16="http://schemas.microsoft.com/office/drawing/2014/main" id="{6E766C1B-6883-7FC1-A797-B9863E4AE8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8218" y="4564033"/>
                <a:ext cx="63512" cy="1047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2" name="Oval 511">
                <a:extLst>
                  <a:ext uri="{FF2B5EF4-FFF2-40B4-BE49-F238E27FC236}">
                    <a16:creationId xmlns:a16="http://schemas.microsoft.com/office/drawing/2014/main" id="{F3A7155F-BD50-2719-5A6C-E80B63CA0061}"/>
                  </a:ext>
                </a:extLst>
              </p:cNvPr>
              <p:cNvSpPr/>
              <p:nvPr/>
            </p:nvSpPr>
            <p:spPr>
              <a:xfrm>
                <a:off x="1878871" y="464287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3" name="Oval 512">
                <a:extLst>
                  <a:ext uri="{FF2B5EF4-FFF2-40B4-BE49-F238E27FC236}">
                    <a16:creationId xmlns:a16="http://schemas.microsoft.com/office/drawing/2014/main" id="{3E57EEBA-7437-CF01-26AB-D8A363E21A7A}"/>
                  </a:ext>
                </a:extLst>
              </p:cNvPr>
              <p:cNvSpPr/>
              <p:nvPr/>
            </p:nvSpPr>
            <p:spPr>
              <a:xfrm>
                <a:off x="1938082" y="453007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4" name="Straight Connector 513">
                <a:extLst>
                  <a:ext uri="{FF2B5EF4-FFF2-40B4-BE49-F238E27FC236}">
                    <a16:creationId xmlns:a16="http://schemas.microsoft.com/office/drawing/2014/main" id="{6B438B2F-24E6-DA8C-4FCA-53EF933A69D9}"/>
                  </a:ext>
                </a:extLst>
              </p:cNvPr>
              <p:cNvCxnSpPr/>
              <p:nvPr/>
            </p:nvCxnSpPr>
            <p:spPr>
              <a:xfrm>
                <a:off x="1822469" y="4447074"/>
                <a:ext cx="0" cy="1174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5" name="Oval 514">
                <a:extLst>
                  <a:ext uri="{FF2B5EF4-FFF2-40B4-BE49-F238E27FC236}">
                    <a16:creationId xmlns:a16="http://schemas.microsoft.com/office/drawing/2014/main" id="{10094ECF-52FD-7D3E-26EE-B91B3202D2C6}"/>
                  </a:ext>
                </a:extLst>
              </p:cNvPr>
              <p:cNvSpPr/>
              <p:nvPr/>
            </p:nvSpPr>
            <p:spPr>
              <a:xfrm>
                <a:off x="1807344" y="453499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6" name="Straight Connector 515">
                <a:extLst>
                  <a:ext uri="{FF2B5EF4-FFF2-40B4-BE49-F238E27FC236}">
                    <a16:creationId xmlns:a16="http://schemas.microsoft.com/office/drawing/2014/main" id="{82B00E74-C325-8DA9-02E0-83CA1684A6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872" y="4454217"/>
                <a:ext cx="12056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>
                <a:extLst>
                  <a:ext uri="{FF2B5EF4-FFF2-40B4-BE49-F238E27FC236}">
                    <a16:creationId xmlns:a16="http://schemas.microsoft.com/office/drawing/2014/main" id="{279B95E8-E673-0D76-3048-DDCA6ABA6B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253" y="4447074"/>
                <a:ext cx="0" cy="32186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64" name="TextBox 463">
              <a:extLst>
                <a:ext uri="{FF2B5EF4-FFF2-40B4-BE49-F238E27FC236}">
                  <a16:creationId xmlns:a16="http://schemas.microsoft.com/office/drawing/2014/main" id="{0BE42AAF-1B30-4887-9AB6-180A7597D473}"/>
                </a:ext>
              </a:extLst>
            </p:cNvPr>
            <p:cNvSpPr txBox="1"/>
            <p:nvPr/>
          </p:nvSpPr>
          <p:spPr>
            <a:xfrm>
              <a:off x="718593" y="5004340"/>
              <a:ext cx="2772894" cy="196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+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12V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  <a:endParaRPr lang="en-US" sz="68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5" name="TextBox 464">
              <a:extLst>
                <a:ext uri="{FF2B5EF4-FFF2-40B4-BE49-F238E27FC236}">
                  <a16:creationId xmlns:a16="http://schemas.microsoft.com/office/drawing/2014/main" id="{FF018FD0-6798-DF47-6466-CA6A0E1933B6}"/>
                </a:ext>
              </a:extLst>
            </p:cNvPr>
            <p:cNvSpPr txBox="1"/>
            <p:nvPr/>
          </p:nvSpPr>
          <p:spPr>
            <a:xfrm>
              <a:off x="727866" y="6082390"/>
              <a:ext cx="265285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RS485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B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NO8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CM8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NO7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CM7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NO6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CM6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NC6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NC5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CM5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NC5</a:t>
              </a:r>
              <a:endParaRPr lang="en-US" sz="68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04C04E8D-9FFF-D6CD-49E0-569D1440389C}"/>
                </a:ext>
              </a:extLst>
            </p:cNvPr>
            <p:cNvSpPr txBox="1"/>
            <p:nvPr/>
          </p:nvSpPr>
          <p:spPr>
            <a:xfrm>
              <a:off x="1071152" y="5556755"/>
              <a:ext cx="1905023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ONE CHANNEL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8A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 /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400Vac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67" name="Group 466">
              <a:extLst>
                <a:ext uri="{FF2B5EF4-FFF2-40B4-BE49-F238E27FC236}">
                  <a16:creationId xmlns:a16="http://schemas.microsoft.com/office/drawing/2014/main" id="{9993A991-6079-393B-A1E4-327060E75296}"/>
                </a:ext>
              </a:extLst>
            </p:cNvPr>
            <p:cNvGrpSpPr/>
            <p:nvPr/>
          </p:nvGrpSpPr>
          <p:grpSpPr>
            <a:xfrm>
              <a:off x="1315474" y="5808608"/>
              <a:ext cx="244538" cy="321861"/>
              <a:chOff x="850849" y="4425950"/>
              <a:chExt cx="244538" cy="321861"/>
            </a:xfrm>
          </p:grpSpPr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EE9B27C5-9D07-B3BF-E4A3-C239CF53A61D}"/>
                  </a:ext>
                </a:extLst>
              </p:cNvPr>
              <p:cNvCxnSpPr/>
              <p:nvPr/>
            </p:nvCxnSpPr>
            <p:spPr>
              <a:xfrm>
                <a:off x="877810" y="4425950"/>
                <a:ext cx="0" cy="1174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>
                <a:extLst>
                  <a:ext uri="{FF2B5EF4-FFF2-40B4-BE49-F238E27FC236}">
                    <a16:creationId xmlns:a16="http://schemas.microsoft.com/office/drawing/2014/main" id="{17DEBD73-647A-EE33-D15C-AA919C850B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7372" y="4425950"/>
                <a:ext cx="0" cy="32186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>
                <a:extLst>
                  <a:ext uri="{FF2B5EF4-FFF2-40B4-BE49-F238E27FC236}">
                    <a16:creationId xmlns:a16="http://schemas.microsoft.com/office/drawing/2014/main" id="{9A06D2D1-FBD7-57D3-A484-6BFA2E4C85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708" y="4436269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>
                <a:extLst>
                  <a:ext uri="{FF2B5EF4-FFF2-40B4-BE49-F238E27FC236}">
                    <a16:creationId xmlns:a16="http://schemas.microsoft.com/office/drawing/2014/main" id="{36A13442-8875-DA13-BA1D-7FF2846DA1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301" y="4631531"/>
                <a:ext cx="0" cy="1162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9B9A9C4F-C998-41C3-86D9-B3B4BBE748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810" y="4543425"/>
                <a:ext cx="63512" cy="1047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5" name="Oval 504">
                <a:extLst>
                  <a:ext uri="{FF2B5EF4-FFF2-40B4-BE49-F238E27FC236}">
                    <a16:creationId xmlns:a16="http://schemas.microsoft.com/office/drawing/2014/main" id="{8E5038E5-915A-909B-97BF-57444DC00893}"/>
                  </a:ext>
                </a:extLst>
              </p:cNvPr>
              <p:cNvSpPr/>
              <p:nvPr/>
            </p:nvSpPr>
            <p:spPr>
              <a:xfrm>
                <a:off x="854652" y="463207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Oval 505">
                <a:extLst>
                  <a:ext uri="{FF2B5EF4-FFF2-40B4-BE49-F238E27FC236}">
                    <a16:creationId xmlns:a16="http://schemas.microsoft.com/office/drawing/2014/main" id="{F1B95E5A-91F9-A216-37F0-4CDA67021CDC}"/>
                  </a:ext>
                </a:extLst>
              </p:cNvPr>
              <p:cNvSpPr/>
              <p:nvPr/>
            </p:nvSpPr>
            <p:spPr>
              <a:xfrm>
                <a:off x="850849" y="451862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8" name="Group 467">
              <a:extLst>
                <a:ext uri="{FF2B5EF4-FFF2-40B4-BE49-F238E27FC236}">
                  <a16:creationId xmlns:a16="http://schemas.microsoft.com/office/drawing/2014/main" id="{802F62DE-93E5-3224-9F4F-8B215AEA94BD}"/>
                </a:ext>
              </a:extLst>
            </p:cNvPr>
            <p:cNvGrpSpPr/>
            <p:nvPr/>
          </p:nvGrpSpPr>
          <p:grpSpPr>
            <a:xfrm>
              <a:off x="1715524" y="5808608"/>
              <a:ext cx="244538" cy="321861"/>
              <a:chOff x="850849" y="4425950"/>
              <a:chExt cx="244538" cy="321861"/>
            </a:xfrm>
          </p:grpSpPr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D927945F-FC0F-D94D-5CBD-C8683230BD2D}"/>
                  </a:ext>
                </a:extLst>
              </p:cNvPr>
              <p:cNvCxnSpPr/>
              <p:nvPr/>
            </p:nvCxnSpPr>
            <p:spPr>
              <a:xfrm>
                <a:off x="877810" y="4425950"/>
                <a:ext cx="0" cy="1174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>
                <a:extLst>
                  <a:ext uri="{FF2B5EF4-FFF2-40B4-BE49-F238E27FC236}">
                    <a16:creationId xmlns:a16="http://schemas.microsoft.com/office/drawing/2014/main" id="{1D8CA8DF-C698-2201-2936-5FC967AD27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7372" y="4425950"/>
                <a:ext cx="0" cy="32186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>
                <a:extLst>
                  <a:ext uri="{FF2B5EF4-FFF2-40B4-BE49-F238E27FC236}">
                    <a16:creationId xmlns:a16="http://schemas.microsoft.com/office/drawing/2014/main" id="{FF371CFC-EA1D-A573-AB6B-52CD7E269B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708" y="4436269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D5E9F854-1F24-A57B-FBA5-5EEABBF8C8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301" y="4631531"/>
                <a:ext cx="0" cy="1162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7" name="Straight Connector 496">
                <a:extLst>
                  <a:ext uri="{FF2B5EF4-FFF2-40B4-BE49-F238E27FC236}">
                    <a16:creationId xmlns:a16="http://schemas.microsoft.com/office/drawing/2014/main" id="{39790842-01C6-2B83-2919-4422FB1AAA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810" y="4543425"/>
                <a:ext cx="63512" cy="1047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8" name="Oval 497">
                <a:extLst>
                  <a:ext uri="{FF2B5EF4-FFF2-40B4-BE49-F238E27FC236}">
                    <a16:creationId xmlns:a16="http://schemas.microsoft.com/office/drawing/2014/main" id="{379A386B-5C3D-BE3B-790A-EB5D6613CFE2}"/>
                  </a:ext>
                </a:extLst>
              </p:cNvPr>
              <p:cNvSpPr/>
              <p:nvPr/>
            </p:nvSpPr>
            <p:spPr>
              <a:xfrm>
                <a:off x="854652" y="463207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9" name="Oval 498">
                <a:extLst>
                  <a:ext uri="{FF2B5EF4-FFF2-40B4-BE49-F238E27FC236}">
                    <a16:creationId xmlns:a16="http://schemas.microsoft.com/office/drawing/2014/main" id="{563093B5-03DE-5484-1CE4-E052620FADC3}"/>
                  </a:ext>
                </a:extLst>
              </p:cNvPr>
              <p:cNvSpPr/>
              <p:nvPr/>
            </p:nvSpPr>
            <p:spPr>
              <a:xfrm>
                <a:off x="850849" y="451862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9" name="Group 468">
              <a:extLst>
                <a:ext uri="{FF2B5EF4-FFF2-40B4-BE49-F238E27FC236}">
                  <a16:creationId xmlns:a16="http://schemas.microsoft.com/office/drawing/2014/main" id="{BCEA21C7-D81B-9097-E283-6ABCB8569D33}"/>
                </a:ext>
              </a:extLst>
            </p:cNvPr>
            <p:cNvGrpSpPr/>
            <p:nvPr/>
          </p:nvGrpSpPr>
          <p:grpSpPr>
            <a:xfrm>
              <a:off x="2768808" y="5808608"/>
              <a:ext cx="414734" cy="326623"/>
              <a:chOff x="1704872" y="4442312"/>
              <a:chExt cx="414734" cy="326623"/>
            </a:xfrm>
          </p:grpSpPr>
          <p:cxnSp>
            <p:nvCxnSpPr>
              <p:cNvPr id="482" name="Straight Connector 481">
                <a:extLst>
                  <a:ext uri="{FF2B5EF4-FFF2-40B4-BE49-F238E27FC236}">
                    <a16:creationId xmlns:a16="http://schemas.microsoft.com/office/drawing/2014/main" id="{7DBC29F4-B70E-2A22-12C4-54B34681AA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0941" y="4442312"/>
                <a:ext cx="0" cy="10001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CE08E6CB-CE5D-64A1-A592-AD8053956D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1591" y="4442312"/>
                <a:ext cx="0" cy="31630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4" name="Straight Connector 483">
                <a:extLst>
                  <a:ext uri="{FF2B5EF4-FFF2-40B4-BE49-F238E27FC236}">
                    <a16:creationId xmlns:a16="http://schemas.microsoft.com/office/drawing/2014/main" id="{B955AC7B-3659-B455-280C-F7D7108E0B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0941" y="4451836"/>
                <a:ext cx="1586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5" name="Straight Connector 484">
                <a:extLst>
                  <a:ext uri="{FF2B5EF4-FFF2-40B4-BE49-F238E27FC236}">
                    <a16:creationId xmlns:a16="http://schemas.microsoft.com/office/drawing/2014/main" id="{E8CF250D-1398-4862-DC4C-07A5343BBC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7520" y="4642336"/>
                <a:ext cx="0" cy="1162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>
                <a:extLst>
                  <a:ext uri="{FF2B5EF4-FFF2-40B4-BE49-F238E27FC236}">
                    <a16:creationId xmlns:a16="http://schemas.microsoft.com/office/drawing/2014/main" id="{C4F38473-4516-76A7-E091-A64020920E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8218" y="4564033"/>
                <a:ext cx="63512" cy="1047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7" name="Oval 486">
                <a:extLst>
                  <a:ext uri="{FF2B5EF4-FFF2-40B4-BE49-F238E27FC236}">
                    <a16:creationId xmlns:a16="http://schemas.microsoft.com/office/drawing/2014/main" id="{E17504BF-9763-1D58-B8AC-0BCA0F082774}"/>
                  </a:ext>
                </a:extLst>
              </p:cNvPr>
              <p:cNvSpPr/>
              <p:nvPr/>
            </p:nvSpPr>
            <p:spPr>
              <a:xfrm>
                <a:off x="1878871" y="464287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8" name="Oval 487">
                <a:extLst>
                  <a:ext uri="{FF2B5EF4-FFF2-40B4-BE49-F238E27FC236}">
                    <a16:creationId xmlns:a16="http://schemas.microsoft.com/office/drawing/2014/main" id="{3F8A2454-B1CD-ABBC-D92B-5C16B87B5D1C}"/>
                  </a:ext>
                </a:extLst>
              </p:cNvPr>
              <p:cNvSpPr/>
              <p:nvPr/>
            </p:nvSpPr>
            <p:spPr>
              <a:xfrm>
                <a:off x="1938082" y="453007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9" name="Straight Connector 488">
                <a:extLst>
                  <a:ext uri="{FF2B5EF4-FFF2-40B4-BE49-F238E27FC236}">
                    <a16:creationId xmlns:a16="http://schemas.microsoft.com/office/drawing/2014/main" id="{D96108CE-9542-203D-C988-4F9022F9FE30}"/>
                  </a:ext>
                </a:extLst>
              </p:cNvPr>
              <p:cNvCxnSpPr/>
              <p:nvPr/>
            </p:nvCxnSpPr>
            <p:spPr>
              <a:xfrm>
                <a:off x="1822469" y="4447074"/>
                <a:ext cx="0" cy="1174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0" name="Oval 489">
                <a:extLst>
                  <a:ext uri="{FF2B5EF4-FFF2-40B4-BE49-F238E27FC236}">
                    <a16:creationId xmlns:a16="http://schemas.microsoft.com/office/drawing/2014/main" id="{A70C170D-EB24-7EB8-5F9D-013DE0557F2B}"/>
                  </a:ext>
                </a:extLst>
              </p:cNvPr>
              <p:cNvSpPr/>
              <p:nvPr/>
            </p:nvSpPr>
            <p:spPr>
              <a:xfrm>
                <a:off x="1807344" y="453499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34726AF3-0740-16B1-3139-B05231D2E8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872" y="4454217"/>
                <a:ext cx="12056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24DD77D5-264A-528D-EB82-F4C521038C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253" y="4447074"/>
                <a:ext cx="0" cy="32186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70" name="Group 469">
              <a:extLst>
                <a:ext uri="{FF2B5EF4-FFF2-40B4-BE49-F238E27FC236}">
                  <a16:creationId xmlns:a16="http://schemas.microsoft.com/office/drawing/2014/main" id="{B5B4D501-A3B5-A1F8-D07C-3E6C90D0BF99}"/>
                </a:ext>
              </a:extLst>
            </p:cNvPr>
            <p:cNvGrpSpPr/>
            <p:nvPr/>
          </p:nvGrpSpPr>
          <p:grpSpPr>
            <a:xfrm>
              <a:off x="2162072" y="5808608"/>
              <a:ext cx="414734" cy="326623"/>
              <a:chOff x="1704872" y="4442312"/>
              <a:chExt cx="414734" cy="326623"/>
            </a:xfrm>
          </p:grpSpPr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A92BBBEC-E6F1-3577-75B4-0B183D1045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0941" y="4442312"/>
                <a:ext cx="0" cy="10001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1AF4A2FD-22FF-48CF-1072-CA2DCE11C0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1591" y="4442312"/>
                <a:ext cx="0" cy="31630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3DFAE8F6-013B-FC14-5352-492FCBC5E0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0941" y="4451836"/>
                <a:ext cx="1586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>
                <a:extLst>
                  <a:ext uri="{FF2B5EF4-FFF2-40B4-BE49-F238E27FC236}">
                    <a16:creationId xmlns:a16="http://schemas.microsoft.com/office/drawing/2014/main" id="{380D17B6-5B24-B4FF-E39A-499500BF6B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1075" y="4642336"/>
                <a:ext cx="0" cy="1162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39FE3B61-1D03-611F-E47F-AD8CE0A12A52}"/>
                  </a:ext>
                </a:extLst>
              </p:cNvPr>
              <p:cNvCxnSpPr>
                <a:cxnSpLocks/>
                <a:stCxn id="477" idx="3"/>
              </p:cNvCxnSpPr>
              <p:nvPr/>
            </p:nvCxnSpPr>
            <p:spPr>
              <a:xfrm flipH="1">
                <a:off x="1901730" y="4569097"/>
                <a:ext cx="43047" cy="9971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6" name="Oval 475">
                <a:extLst>
                  <a:ext uri="{FF2B5EF4-FFF2-40B4-BE49-F238E27FC236}">
                    <a16:creationId xmlns:a16="http://schemas.microsoft.com/office/drawing/2014/main" id="{57EDF722-BE5C-C7E4-BD3A-15A254405B34}"/>
                  </a:ext>
                </a:extLst>
              </p:cNvPr>
              <p:cNvSpPr/>
              <p:nvPr/>
            </p:nvSpPr>
            <p:spPr>
              <a:xfrm>
                <a:off x="1878871" y="464287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Oval 476">
                <a:extLst>
                  <a:ext uri="{FF2B5EF4-FFF2-40B4-BE49-F238E27FC236}">
                    <a16:creationId xmlns:a16="http://schemas.microsoft.com/office/drawing/2014/main" id="{9253DE00-404F-7963-0973-6247C549A3FF}"/>
                  </a:ext>
                </a:extLst>
              </p:cNvPr>
              <p:cNvSpPr/>
              <p:nvPr/>
            </p:nvSpPr>
            <p:spPr>
              <a:xfrm>
                <a:off x="1938082" y="453007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8" name="Straight Connector 477">
                <a:extLst>
                  <a:ext uri="{FF2B5EF4-FFF2-40B4-BE49-F238E27FC236}">
                    <a16:creationId xmlns:a16="http://schemas.microsoft.com/office/drawing/2014/main" id="{762749D8-77C7-CBC7-3766-7D03FDED3E7F}"/>
                  </a:ext>
                </a:extLst>
              </p:cNvPr>
              <p:cNvCxnSpPr/>
              <p:nvPr/>
            </p:nvCxnSpPr>
            <p:spPr>
              <a:xfrm>
                <a:off x="1822469" y="4447074"/>
                <a:ext cx="0" cy="1174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9" name="Oval 478">
                <a:extLst>
                  <a:ext uri="{FF2B5EF4-FFF2-40B4-BE49-F238E27FC236}">
                    <a16:creationId xmlns:a16="http://schemas.microsoft.com/office/drawing/2014/main" id="{CA734C33-A903-DDF0-3175-7BBBF7722A4A}"/>
                  </a:ext>
                </a:extLst>
              </p:cNvPr>
              <p:cNvSpPr/>
              <p:nvPr/>
            </p:nvSpPr>
            <p:spPr>
              <a:xfrm>
                <a:off x="1807344" y="453499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DDFC6C57-CA24-0908-5385-2B40732E7F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872" y="4454217"/>
                <a:ext cx="12056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1" name="Straight Connector 480">
                <a:extLst>
                  <a:ext uri="{FF2B5EF4-FFF2-40B4-BE49-F238E27FC236}">
                    <a16:creationId xmlns:a16="http://schemas.microsoft.com/office/drawing/2014/main" id="{F6894D0F-FD60-7551-8A29-D9F30A2D27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253" y="4447074"/>
                <a:ext cx="0" cy="32186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3" name="Group 542">
            <a:extLst>
              <a:ext uri="{FF2B5EF4-FFF2-40B4-BE49-F238E27FC236}">
                <a16:creationId xmlns:a16="http://schemas.microsoft.com/office/drawing/2014/main" id="{C8D338B2-0FB9-3929-B9EE-A04EBFC44062}"/>
              </a:ext>
            </a:extLst>
          </p:cNvPr>
          <p:cNvGrpSpPr/>
          <p:nvPr/>
        </p:nvGrpSpPr>
        <p:grpSpPr>
          <a:xfrm>
            <a:off x="3622654" y="406679"/>
            <a:ext cx="2584849" cy="1552037"/>
            <a:chOff x="1935485" y="2568854"/>
            <a:chExt cx="2584849" cy="1552037"/>
          </a:xfrm>
        </p:grpSpPr>
        <p:sp>
          <p:nvSpPr>
            <p:cNvPr id="544" name="Rectangle 543">
              <a:extLst>
                <a:ext uri="{FF2B5EF4-FFF2-40B4-BE49-F238E27FC236}">
                  <a16:creationId xmlns:a16="http://schemas.microsoft.com/office/drawing/2014/main" id="{56D64A58-0B73-30B6-08BC-491871D7E87F}"/>
                </a:ext>
              </a:extLst>
            </p:cNvPr>
            <p:cNvSpPr/>
            <p:nvPr/>
          </p:nvSpPr>
          <p:spPr>
            <a:xfrm>
              <a:off x="1981200" y="2576478"/>
              <a:ext cx="2413397" cy="1544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TextBox 544">
              <a:extLst>
                <a:ext uri="{FF2B5EF4-FFF2-40B4-BE49-F238E27FC236}">
                  <a16:creationId xmlns:a16="http://schemas.microsoft.com/office/drawing/2014/main" id="{03946237-5171-2ADE-2C13-A3A007D6AFD7}"/>
                </a:ext>
              </a:extLst>
            </p:cNvPr>
            <p:cNvSpPr txBox="1"/>
            <p:nvPr/>
          </p:nvSpPr>
          <p:spPr>
            <a:xfrm>
              <a:off x="2665618" y="3024118"/>
              <a:ext cx="185471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0    1    2    3    4    5    6    7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6" name="TextBox 545">
              <a:extLst>
                <a:ext uri="{FF2B5EF4-FFF2-40B4-BE49-F238E27FC236}">
                  <a16:creationId xmlns:a16="http://schemas.microsoft.com/office/drawing/2014/main" id="{90B8AFF6-45AE-6A98-31D6-07910AB8FE40}"/>
                </a:ext>
              </a:extLst>
            </p:cNvPr>
            <p:cNvSpPr txBox="1"/>
            <p:nvPr/>
          </p:nvSpPr>
          <p:spPr>
            <a:xfrm>
              <a:off x="1942347" y="3117118"/>
              <a:ext cx="43530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SEL</a:t>
              </a:r>
              <a:endParaRPr lang="en-US" sz="1000" dirty="0"/>
            </a:p>
          </p:txBody>
        </p:sp>
        <p:sp>
          <p:nvSpPr>
            <p:cNvPr id="547" name="TextBox 546">
              <a:extLst>
                <a:ext uri="{FF2B5EF4-FFF2-40B4-BE49-F238E27FC236}">
                  <a16:creationId xmlns:a16="http://schemas.microsoft.com/office/drawing/2014/main" id="{ED3C061F-31F8-BF0F-CC13-FBC16441CF93}"/>
                </a:ext>
              </a:extLst>
            </p:cNvPr>
            <p:cNvSpPr txBox="1"/>
            <p:nvPr/>
          </p:nvSpPr>
          <p:spPr>
            <a:xfrm>
              <a:off x="1942347" y="3491557"/>
              <a:ext cx="435302" cy="1864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SET</a:t>
              </a:r>
              <a:endParaRPr lang="en-US" sz="1000" dirty="0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FEA938FD-29F9-423F-6BD2-C349755A776C}"/>
                </a:ext>
              </a:extLst>
            </p:cNvPr>
            <p:cNvSpPr/>
            <p:nvPr/>
          </p:nvSpPr>
          <p:spPr>
            <a:xfrm>
              <a:off x="2326775" y="3180113"/>
              <a:ext cx="115397" cy="9901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98F4C64F-C28A-AD17-B642-4326A0C45527}"/>
                </a:ext>
              </a:extLst>
            </p:cNvPr>
            <p:cNvSpPr/>
            <p:nvPr/>
          </p:nvSpPr>
          <p:spPr>
            <a:xfrm>
              <a:off x="2326775" y="3559534"/>
              <a:ext cx="115397" cy="9901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0" name="Rectangle 549">
              <a:extLst>
                <a:ext uri="{FF2B5EF4-FFF2-40B4-BE49-F238E27FC236}">
                  <a16:creationId xmlns:a16="http://schemas.microsoft.com/office/drawing/2014/main" id="{2D714F76-C661-BE2D-8EE0-C9D43EFBA910}"/>
                </a:ext>
              </a:extLst>
            </p:cNvPr>
            <p:cNvSpPr/>
            <p:nvPr/>
          </p:nvSpPr>
          <p:spPr>
            <a:xfrm>
              <a:off x="3359269" y="3429000"/>
              <a:ext cx="682150" cy="3882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7E9B4D05-8ED1-38F4-0F32-C64419B9927A}"/>
                </a:ext>
              </a:extLst>
            </p:cNvPr>
            <p:cNvSpPr/>
            <p:nvPr/>
          </p:nvSpPr>
          <p:spPr>
            <a:xfrm>
              <a:off x="2758029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370CDAAC-7CD2-D0CF-38AA-36C211C6CC3C}"/>
                </a:ext>
              </a:extLst>
            </p:cNvPr>
            <p:cNvSpPr/>
            <p:nvPr/>
          </p:nvSpPr>
          <p:spPr>
            <a:xfrm>
              <a:off x="3964108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1512B5ED-031F-071E-70E9-E774AF60AB49}"/>
                </a:ext>
              </a:extLst>
            </p:cNvPr>
            <p:cNvSpPr/>
            <p:nvPr/>
          </p:nvSpPr>
          <p:spPr>
            <a:xfrm>
              <a:off x="2931684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Oval 553">
              <a:extLst>
                <a:ext uri="{FF2B5EF4-FFF2-40B4-BE49-F238E27FC236}">
                  <a16:creationId xmlns:a16="http://schemas.microsoft.com/office/drawing/2014/main" id="{BAFE39EF-4A86-DDCB-CC82-0C66246E8E37}"/>
                </a:ext>
              </a:extLst>
            </p:cNvPr>
            <p:cNvSpPr/>
            <p:nvPr/>
          </p:nvSpPr>
          <p:spPr>
            <a:xfrm>
              <a:off x="3100585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Oval 554">
              <a:extLst>
                <a:ext uri="{FF2B5EF4-FFF2-40B4-BE49-F238E27FC236}">
                  <a16:creationId xmlns:a16="http://schemas.microsoft.com/office/drawing/2014/main" id="{46E0A8FE-7224-CD1D-A78B-61136481C5FD}"/>
                </a:ext>
              </a:extLst>
            </p:cNvPr>
            <p:cNvSpPr/>
            <p:nvPr/>
          </p:nvSpPr>
          <p:spPr>
            <a:xfrm>
              <a:off x="3274236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2333282D-80F8-8923-0E34-D0A275F6530C}"/>
                </a:ext>
              </a:extLst>
            </p:cNvPr>
            <p:cNvSpPr/>
            <p:nvPr/>
          </p:nvSpPr>
          <p:spPr>
            <a:xfrm>
              <a:off x="3445512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Oval 556">
              <a:extLst>
                <a:ext uri="{FF2B5EF4-FFF2-40B4-BE49-F238E27FC236}">
                  <a16:creationId xmlns:a16="http://schemas.microsoft.com/office/drawing/2014/main" id="{E44918E7-950C-8DDC-BAF7-9B48E3EF911D}"/>
                </a:ext>
              </a:extLst>
            </p:cNvPr>
            <p:cNvSpPr/>
            <p:nvPr/>
          </p:nvSpPr>
          <p:spPr>
            <a:xfrm>
              <a:off x="3616791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Oval 557">
              <a:extLst>
                <a:ext uri="{FF2B5EF4-FFF2-40B4-BE49-F238E27FC236}">
                  <a16:creationId xmlns:a16="http://schemas.microsoft.com/office/drawing/2014/main" id="{A45D9278-AA3F-3DD1-1972-1799C3ADD37D}"/>
                </a:ext>
              </a:extLst>
            </p:cNvPr>
            <p:cNvSpPr/>
            <p:nvPr/>
          </p:nvSpPr>
          <p:spPr>
            <a:xfrm>
              <a:off x="3790451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TextBox 558">
              <a:extLst>
                <a:ext uri="{FF2B5EF4-FFF2-40B4-BE49-F238E27FC236}">
                  <a16:creationId xmlns:a16="http://schemas.microsoft.com/office/drawing/2014/main" id="{A382916A-D791-C7EE-8E97-33C4990A4394}"/>
                </a:ext>
              </a:extLst>
            </p:cNvPr>
            <p:cNvSpPr txBox="1"/>
            <p:nvPr/>
          </p:nvSpPr>
          <p:spPr>
            <a:xfrm>
              <a:off x="3274236" y="3798747"/>
              <a:ext cx="89690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A0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A1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A2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A3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A4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A5</a:t>
              </a:r>
              <a:endParaRPr lang="en-US" sz="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0" name="TextBox 559">
              <a:extLst>
                <a:ext uri="{FF2B5EF4-FFF2-40B4-BE49-F238E27FC236}">
                  <a16:creationId xmlns:a16="http://schemas.microsoft.com/office/drawing/2014/main" id="{E72FF942-7A69-2109-FB40-7EC1C40D8CAE}"/>
                </a:ext>
              </a:extLst>
            </p:cNvPr>
            <p:cNvSpPr txBox="1"/>
            <p:nvPr/>
          </p:nvSpPr>
          <p:spPr>
            <a:xfrm>
              <a:off x="3359269" y="3905447"/>
              <a:ext cx="7708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ADDRESS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61" name="Picture 560">
              <a:extLst>
                <a:ext uri="{FF2B5EF4-FFF2-40B4-BE49-F238E27FC236}">
                  <a16:creationId xmlns:a16="http://schemas.microsoft.com/office/drawing/2014/main" id="{C0107157-8462-5D91-7F3A-A5E606031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0205" y="2601750"/>
              <a:ext cx="966003" cy="173039"/>
            </a:xfrm>
            <a:prstGeom prst="rect">
              <a:avLst/>
            </a:prstGeom>
          </p:spPr>
        </p:pic>
        <p:sp>
          <p:nvSpPr>
            <p:cNvPr id="562" name="TextBox 561">
              <a:extLst>
                <a:ext uri="{FF2B5EF4-FFF2-40B4-BE49-F238E27FC236}">
                  <a16:creationId xmlns:a16="http://schemas.microsoft.com/office/drawing/2014/main" id="{58D58E12-836B-47FC-5DD9-253FA847C5F6}"/>
                </a:ext>
              </a:extLst>
            </p:cNvPr>
            <p:cNvSpPr txBox="1"/>
            <p:nvPr/>
          </p:nvSpPr>
          <p:spPr>
            <a:xfrm>
              <a:off x="3317335" y="2741154"/>
              <a:ext cx="1181956" cy="311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JUBERA</a:t>
              </a:r>
              <a:r>
                <a:rPr lang="bs-Latn-BA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 d.o.o. Sarajevo</a:t>
              </a:r>
            </a:p>
            <a:p>
              <a:pPr algn="ctr"/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www.imedia.ba</a:t>
              </a:r>
              <a:endParaRPr 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3" name="TextBox 562">
              <a:extLst>
                <a:ext uri="{FF2B5EF4-FFF2-40B4-BE49-F238E27FC236}">
                  <a16:creationId xmlns:a16="http://schemas.microsoft.com/office/drawing/2014/main" id="{86480E1B-72E2-DFEA-8128-B98FFB2CE317}"/>
                </a:ext>
              </a:extLst>
            </p:cNvPr>
            <p:cNvSpPr txBox="1"/>
            <p:nvPr/>
          </p:nvSpPr>
          <p:spPr>
            <a:xfrm>
              <a:off x="1935485" y="2568854"/>
              <a:ext cx="11027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LUX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bs-Latn-BA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RE8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-211024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64" name="Group 563">
            <a:extLst>
              <a:ext uri="{FF2B5EF4-FFF2-40B4-BE49-F238E27FC236}">
                <a16:creationId xmlns:a16="http://schemas.microsoft.com/office/drawing/2014/main" id="{3E29570E-77BB-BBED-AA03-5774B09A54F8}"/>
              </a:ext>
            </a:extLst>
          </p:cNvPr>
          <p:cNvGrpSpPr/>
          <p:nvPr/>
        </p:nvGrpSpPr>
        <p:grpSpPr>
          <a:xfrm>
            <a:off x="6548072" y="406679"/>
            <a:ext cx="2584849" cy="1552037"/>
            <a:chOff x="1935485" y="2568854"/>
            <a:chExt cx="2584849" cy="1552037"/>
          </a:xfrm>
        </p:grpSpPr>
        <p:sp>
          <p:nvSpPr>
            <p:cNvPr id="565" name="Rectangle 564">
              <a:extLst>
                <a:ext uri="{FF2B5EF4-FFF2-40B4-BE49-F238E27FC236}">
                  <a16:creationId xmlns:a16="http://schemas.microsoft.com/office/drawing/2014/main" id="{E7197DE4-0732-BF1C-858A-4073E0A6E4A1}"/>
                </a:ext>
              </a:extLst>
            </p:cNvPr>
            <p:cNvSpPr/>
            <p:nvPr/>
          </p:nvSpPr>
          <p:spPr>
            <a:xfrm>
              <a:off x="1981200" y="2576478"/>
              <a:ext cx="2413397" cy="1544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TextBox 565">
              <a:extLst>
                <a:ext uri="{FF2B5EF4-FFF2-40B4-BE49-F238E27FC236}">
                  <a16:creationId xmlns:a16="http://schemas.microsoft.com/office/drawing/2014/main" id="{C6E80D40-D371-9DB6-9452-4AF2C415B9C5}"/>
                </a:ext>
              </a:extLst>
            </p:cNvPr>
            <p:cNvSpPr txBox="1"/>
            <p:nvPr/>
          </p:nvSpPr>
          <p:spPr>
            <a:xfrm>
              <a:off x="2665618" y="3024118"/>
              <a:ext cx="185471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0    1    2    3    4    5    6    7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7" name="TextBox 566">
              <a:extLst>
                <a:ext uri="{FF2B5EF4-FFF2-40B4-BE49-F238E27FC236}">
                  <a16:creationId xmlns:a16="http://schemas.microsoft.com/office/drawing/2014/main" id="{911EEB94-8835-DBE8-BDCC-C1EC58747BF0}"/>
                </a:ext>
              </a:extLst>
            </p:cNvPr>
            <p:cNvSpPr txBox="1"/>
            <p:nvPr/>
          </p:nvSpPr>
          <p:spPr>
            <a:xfrm>
              <a:off x="1942347" y="3117118"/>
              <a:ext cx="43530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SEL</a:t>
              </a:r>
              <a:endParaRPr lang="en-US" sz="1000" dirty="0"/>
            </a:p>
          </p:txBody>
        </p:sp>
        <p:sp>
          <p:nvSpPr>
            <p:cNvPr id="568" name="TextBox 567">
              <a:extLst>
                <a:ext uri="{FF2B5EF4-FFF2-40B4-BE49-F238E27FC236}">
                  <a16:creationId xmlns:a16="http://schemas.microsoft.com/office/drawing/2014/main" id="{74FF1944-58F3-7716-5C5A-11E5C046FECA}"/>
                </a:ext>
              </a:extLst>
            </p:cNvPr>
            <p:cNvSpPr txBox="1"/>
            <p:nvPr/>
          </p:nvSpPr>
          <p:spPr>
            <a:xfrm>
              <a:off x="1942347" y="3491557"/>
              <a:ext cx="435302" cy="1864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SET</a:t>
              </a:r>
              <a:endParaRPr lang="en-US" sz="1000" dirty="0"/>
            </a:p>
          </p:txBody>
        </p:sp>
        <p:sp>
          <p:nvSpPr>
            <p:cNvPr id="569" name="Oval 568">
              <a:extLst>
                <a:ext uri="{FF2B5EF4-FFF2-40B4-BE49-F238E27FC236}">
                  <a16:creationId xmlns:a16="http://schemas.microsoft.com/office/drawing/2014/main" id="{DF88E81B-2458-A6A2-FA52-30A86D9C640F}"/>
                </a:ext>
              </a:extLst>
            </p:cNvPr>
            <p:cNvSpPr/>
            <p:nvPr/>
          </p:nvSpPr>
          <p:spPr>
            <a:xfrm>
              <a:off x="2326775" y="3180113"/>
              <a:ext cx="115397" cy="9901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0" name="Oval 569">
              <a:extLst>
                <a:ext uri="{FF2B5EF4-FFF2-40B4-BE49-F238E27FC236}">
                  <a16:creationId xmlns:a16="http://schemas.microsoft.com/office/drawing/2014/main" id="{E8FCAE65-45CA-B719-33EB-BBEF430949BA}"/>
                </a:ext>
              </a:extLst>
            </p:cNvPr>
            <p:cNvSpPr/>
            <p:nvPr/>
          </p:nvSpPr>
          <p:spPr>
            <a:xfrm>
              <a:off x="2326775" y="3559534"/>
              <a:ext cx="115397" cy="9901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1" name="Rectangle 570">
              <a:extLst>
                <a:ext uri="{FF2B5EF4-FFF2-40B4-BE49-F238E27FC236}">
                  <a16:creationId xmlns:a16="http://schemas.microsoft.com/office/drawing/2014/main" id="{C49D1907-A3F5-5C98-7CBF-43EF22A36461}"/>
                </a:ext>
              </a:extLst>
            </p:cNvPr>
            <p:cNvSpPr/>
            <p:nvPr/>
          </p:nvSpPr>
          <p:spPr>
            <a:xfrm>
              <a:off x="3359269" y="3429000"/>
              <a:ext cx="682150" cy="3882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Oval 571">
              <a:extLst>
                <a:ext uri="{FF2B5EF4-FFF2-40B4-BE49-F238E27FC236}">
                  <a16:creationId xmlns:a16="http://schemas.microsoft.com/office/drawing/2014/main" id="{4CB22E89-4B27-0FAE-3447-CAECA57E2774}"/>
                </a:ext>
              </a:extLst>
            </p:cNvPr>
            <p:cNvSpPr/>
            <p:nvPr/>
          </p:nvSpPr>
          <p:spPr>
            <a:xfrm>
              <a:off x="2758029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3" name="Oval 572">
              <a:extLst>
                <a:ext uri="{FF2B5EF4-FFF2-40B4-BE49-F238E27FC236}">
                  <a16:creationId xmlns:a16="http://schemas.microsoft.com/office/drawing/2014/main" id="{B20D5CE5-E4A6-CBB9-9E4A-23B891355FC8}"/>
                </a:ext>
              </a:extLst>
            </p:cNvPr>
            <p:cNvSpPr/>
            <p:nvPr/>
          </p:nvSpPr>
          <p:spPr>
            <a:xfrm>
              <a:off x="3964108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4" name="Oval 573">
              <a:extLst>
                <a:ext uri="{FF2B5EF4-FFF2-40B4-BE49-F238E27FC236}">
                  <a16:creationId xmlns:a16="http://schemas.microsoft.com/office/drawing/2014/main" id="{95F8CF5F-549A-6EDD-14B8-1613FA4D501B}"/>
                </a:ext>
              </a:extLst>
            </p:cNvPr>
            <p:cNvSpPr/>
            <p:nvPr/>
          </p:nvSpPr>
          <p:spPr>
            <a:xfrm>
              <a:off x="2931684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Oval 574">
              <a:extLst>
                <a:ext uri="{FF2B5EF4-FFF2-40B4-BE49-F238E27FC236}">
                  <a16:creationId xmlns:a16="http://schemas.microsoft.com/office/drawing/2014/main" id="{A603DB2D-5BFB-A3AB-A91A-2829EEAACE0D}"/>
                </a:ext>
              </a:extLst>
            </p:cNvPr>
            <p:cNvSpPr/>
            <p:nvPr/>
          </p:nvSpPr>
          <p:spPr>
            <a:xfrm>
              <a:off x="3100585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15DB7503-C230-F096-E4D5-68184F3E255A}"/>
                </a:ext>
              </a:extLst>
            </p:cNvPr>
            <p:cNvSpPr/>
            <p:nvPr/>
          </p:nvSpPr>
          <p:spPr>
            <a:xfrm>
              <a:off x="3274236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Oval 576">
              <a:extLst>
                <a:ext uri="{FF2B5EF4-FFF2-40B4-BE49-F238E27FC236}">
                  <a16:creationId xmlns:a16="http://schemas.microsoft.com/office/drawing/2014/main" id="{7EAEE5C1-45FB-B85B-7B37-2DF11EE511FD}"/>
                </a:ext>
              </a:extLst>
            </p:cNvPr>
            <p:cNvSpPr/>
            <p:nvPr/>
          </p:nvSpPr>
          <p:spPr>
            <a:xfrm>
              <a:off x="3445512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Oval 577">
              <a:extLst>
                <a:ext uri="{FF2B5EF4-FFF2-40B4-BE49-F238E27FC236}">
                  <a16:creationId xmlns:a16="http://schemas.microsoft.com/office/drawing/2014/main" id="{7761A612-F070-673C-AAB7-A56BB50EB6BA}"/>
                </a:ext>
              </a:extLst>
            </p:cNvPr>
            <p:cNvSpPr/>
            <p:nvPr/>
          </p:nvSpPr>
          <p:spPr>
            <a:xfrm>
              <a:off x="3616791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7DF4A376-1933-A9F8-7FB1-718D29CF3EC1}"/>
                </a:ext>
              </a:extLst>
            </p:cNvPr>
            <p:cNvSpPr/>
            <p:nvPr/>
          </p:nvSpPr>
          <p:spPr>
            <a:xfrm>
              <a:off x="3790451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TextBox 579">
              <a:extLst>
                <a:ext uri="{FF2B5EF4-FFF2-40B4-BE49-F238E27FC236}">
                  <a16:creationId xmlns:a16="http://schemas.microsoft.com/office/drawing/2014/main" id="{F3F5B4C2-E696-6E7E-8CA7-D651C9309EB1}"/>
                </a:ext>
              </a:extLst>
            </p:cNvPr>
            <p:cNvSpPr txBox="1"/>
            <p:nvPr/>
          </p:nvSpPr>
          <p:spPr>
            <a:xfrm>
              <a:off x="3274236" y="3798747"/>
              <a:ext cx="89690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A0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A1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A2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A3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A4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A5</a:t>
              </a:r>
              <a:endParaRPr lang="en-US" sz="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1" name="TextBox 580">
              <a:extLst>
                <a:ext uri="{FF2B5EF4-FFF2-40B4-BE49-F238E27FC236}">
                  <a16:creationId xmlns:a16="http://schemas.microsoft.com/office/drawing/2014/main" id="{E0F37838-4642-0CE4-A593-798BCB8D7C1A}"/>
                </a:ext>
              </a:extLst>
            </p:cNvPr>
            <p:cNvSpPr txBox="1"/>
            <p:nvPr/>
          </p:nvSpPr>
          <p:spPr>
            <a:xfrm>
              <a:off x="3359269" y="3905447"/>
              <a:ext cx="7708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ADDRESS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82" name="Picture 581">
              <a:extLst>
                <a:ext uri="{FF2B5EF4-FFF2-40B4-BE49-F238E27FC236}">
                  <a16:creationId xmlns:a16="http://schemas.microsoft.com/office/drawing/2014/main" id="{A91A443D-0608-B171-D6DF-C66E8D09A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0205" y="2601750"/>
              <a:ext cx="966003" cy="173039"/>
            </a:xfrm>
            <a:prstGeom prst="rect">
              <a:avLst/>
            </a:prstGeom>
          </p:spPr>
        </p:pic>
        <p:sp>
          <p:nvSpPr>
            <p:cNvPr id="583" name="TextBox 582">
              <a:extLst>
                <a:ext uri="{FF2B5EF4-FFF2-40B4-BE49-F238E27FC236}">
                  <a16:creationId xmlns:a16="http://schemas.microsoft.com/office/drawing/2014/main" id="{1A592D06-9053-FDC5-0363-8FD4258BD0E6}"/>
                </a:ext>
              </a:extLst>
            </p:cNvPr>
            <p:cNvSpPr txBox="1"/>
            <p:nvPr/>
          </p:nvSpPr>
          <p:spPr>
            <a:xfrm>
              <a:off x="3317335" y="2741154"/>
              <a:ext cx="1181956" cy="311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JUBERA</a:t>
              </a:r>
              <a:r>
                <a:rPr lang="bs-Latn-BA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 d.o.o. Sarajevo</a:t>
              </a:r>
            </a:p>
            <a:p>
              <a:pPr algn="ctr"/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www.imedia.ba</a:t>
              </a:r>
              <a:endParaRPr 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4" name="TextBox 583">
              <a:extLst>
                <a:ext uri="{FF2B5EF4-FFF2-40B4-BE49-F238E27FC236}">
                  <a16:creationId xmlns:a16="http://schemas.microsoft.com/office/drawing/2014/main" id="{B929E912-C3E8-9690-C7DE-40B0C222693E}"/>
                </a:ext>
              </a:extLst>
            </p:cNvPr>
            <p:cNvSpPr txBox="1"/>
            <p:nvPr/>
          </p:nvSpPr>
          <p:spPr>
            <a:xfrm>
              <a:off x="1935485" y="2568854"/>
              <a:ext cx="11027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LUX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bs-Latn-BA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RE8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-211024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85" name="Group 584">
            <a:extLst>
              <a:ext uri="{FF2B5EF4-FFF2-40B4-BE49-F238E27FC236}">
                <a16:creationId xmlns:a16="http://schemas.microsoft.com/office/drawing/2014/main" id="{7CEE97CF-625F-C622-A64B-E87E99D347A6}"/>
              </a:ext>
            </a:extLst>
          </p:cNvPr>
          <p:cNvGrpSpPr/>
          <p:nvPr/>
        </p:nvGrpSpPr>
        <p:grpSpPr>
          <a:xfrm>
            <a:off x="6338669" y="2135141"/>
            <a:ext cx="2794252" cy="2113142"/>
            <a:chOff x="697235" y="4184692"/>
            <a:chExt cx="2794252" cy="2113142"/>
          </a:xfrm>
        </p:grpSpPr>
        <p:sp>
          <p:nvSpPr>
            <p:cNvPr id="586" name="Rectangle 585">
              <a:extLst>
                <a:ext uri="{FF2B5EF4-FFF2-40B4-BE49-F238E27FC236}">
                  <a16:creationId xmlns:a16="http://schemas.microsoft.com/office/drawing/2014/main" id="{BE0CEC79-AF61-E346-BFEE-D8DDE5A606E4}"/>
                </a:ext>
              </a:extLst>
            </p:cNvPr>
            <p:cNvSpPr/>
            <p:nvPr/>
          </p:nvSpPr>
          <p:spPr>
            <a:xfrm>
              <a:off x="763189" y="4201494"/>
              <a:ext cx="2520950" cy="717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7" name="Rectangle 586">
              <a:extLst>
                <a:ext uri="{FF2B5EF4-FFF2-40B4-BE49-F238E27FC236}">
                  <a16:creationId xmlns:a16="http://schemas.microsoft.com/office/drawing/2014/main" id="{69C7BF6D-06ED-390D-F116-7A605A5BB0B7}"/>
                </a:ext>
              </a:extLst>
            </p:cNvPr>
            <p:cNvSpPr/>
            <p:nvPr/>
          </p:nvSpPr>
          <p:spPr>
            <a:xfrm>
              <a:off x="767783" y="5020279"/>
              <a:ext cx="2520950" cy="165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Rectangle 587">
              <a:extLst>
                <a:ext uri="{FF2B5EF4-FFF2-40B4-BE49-F238E27FC236}">
                  <a16:creationId xmlns:a16="http://schemas.microsoft.com/office/drawing/2014/main" id="{4941AE10-7C0B-9421-07DA-D7CB9E9F125D}"/>
                </a:ext>
              </a:extLst>
            </p:cNvPr>
            <p:cNvSpPr/>
            <p:nvPr/>
          </p:nvSpPr>
          <p:spPr>
            <a:xfrm>
              <a:off x="767783" y="5334604"/>
              <a:ext cx="2520950" cy="165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Rectangle 588">
              <a:extLst>
                <a:ext uri="{FF2B5EF4-FFF2-40B4-BE49-F238E27FC236}">
                  <a16:creationId xmlns:a16="http://schemas.microsoft.com/office/drawing/2014/main" id="{04B34034-9BCF-7E80-BD28-F2F2E39360D7}"/>
                </a:ext>
              </a:extLst>
            </p:cNvPr>
            <p:cNvSpPr/>
            <p:nvPr/>
          </p:nvSpPr>
          <p:spPr>
            <a:xfrm>
              <a:off x="765499" y="5580284"/>
              <a:ext cx="2520950" cy="717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0" name="TextBox 589">
              <a:extLst>
                <a:ext uri="{FF2B5EF4-FFF2-40B4-BE49-F238E27FC236}">
                  <a16:creationId xmlns:a16="http://schemas.microsoft.com/office/drawing/2014/main" id="{08DF7E59-85D6-1C8E-FF84-9F6E60176C1F}"/>
                </a:ext>
              </a:extLst>
            </p:cNvPr>
            <p:cNvSpPr txBox="1"/>
            <p:nvPr/>
          </p:nvSpPr>
          <p:spPr>
            <a:xfrm>
              <a:off x="697235" y="5313042"/>
              <a:ext cx="265285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RS485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B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NO8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CM8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NO7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CM7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NO6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CM6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NC6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NC5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CM5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NC5</a:t>
              </a:r>
              <a:endParaRPr lang="en-US" sz="68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1" name="TextBox 590">
              <a:extLst>
                <a:ext uri="{FF2B5EF4-FFF2-40B4-BE49-F238E27FC236}">
                  <a16:creationId xmlns:a16="http://schemas.microsoft.com/office/drawing/2014/main" id="{7BFAA7F4-EE0A-74C6-F31D-1864DABEE5C3}"/>
                </a:ext>
              </a:extLst>
            </p:cNvPr>
            <p:cNvSpPr txBox="1"/>
            <p:nvPr/>
          </p:nvSpPr>
          <p:spPr>
            <a:xfrm>
              <a:off x="700556" y="4723162"/>
              <a:ext cx="2772894" cy="196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+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12V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  <a:endParaRPr lang="en-US" sz="68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2" name="TextBox 591">
              <a:extLst>
                <a:ext uri="{FF2B5EF4-FFF2-40B4-BE49-F238E27FC236}">
                  <a16:creationId xmlns:a16="http://schemas.microsoft.com/office/drawing/2014/main" id="{29989D41-458D-B0DE-C91C-6831BA855608}"/>
                </a:ext>
              </a:extLst>
            </p:cNvPr>
            <p:cNvSpPr txBox="1"/>
            <p:nvPr/>
          </p:nvSpPr>
          <p:spPr>
            <a:xfrm>
              <a:off x="934584" y="4184692"/>
              <a:ext cx="1905023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ONE CHANNEL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8A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 /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400Vac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93" name="Group 592">
              <a:extLst>
                <a:ext uri="{FF2B5EF4-FFF2-40B4-BE49-F238E27FC236}">
                  <a16:creationId xmlns:a16="http://schemas.microsoft.com/office/drawing/2014/main" id="{673804E2-60C3-BCA0-29CD-55BD94FC513C}"/>
                </a:ext>
              </a:extLst>
            </p:cNvPr>
            <p:cNvGrpSpPr/>
            <p:nvPr/>
          </p:nvGrpSpPr>
          <p:grpSpPr>
            <a:xfrm>
              <a:off x="843987" y="4429116"/>
              <a:ext cx="244538" cy="321861"/>
              <a:chOff x="850849" y="4425950"/>
              <a:chExt cx="244538" cy="321861"/>
            </a:xfrm>
          </p:grpSpPr>
          <p:cxnSp>
            <p:nvCxnSpPr>
              <p:cNvPr id="669" name="Straight Connector 668">
                <a:extLst>
                  <a:ext uri="{FF2B5EF4-FFF2-40B4-BE49-F238E27FC236}">
                    <a16:creationId xmlns:a16="http://schemas.microsoft.com/office/drawing/2014/main" id="{ECFC0D7A-6B98-1846-2A4D-E0FF7C73267D}"/>
                  </a:ext>
                </a:extLst>
              </p:cNvPr>
              <p:cNvCxnSpPr/>
              <p:nvPr/>
            </p:nvCxnSpPr>
            <p:spPr>
              <a:xfrm>
                <a:off x="877810" y="4425950"/>
                <a:ext cx="0" cy="1174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0" name="Straight Connector 669">
                <a:extLst>
                  <a:ext uri="{FF2B5EF4-FFF2-40B4-BE49-F238E27FC236}">
                    <a16:creationId xmlns:a16="http://schemas.microsoft.com/office/drawing/2014/main" id="{2CCBFACA-8482-7DC1-EB30-5C37D67108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7372" y="4425950"/>
                <a:ext cx="0" cy="32186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1" name="Straight Connector 670">
                <a:extLst>
                  <a:ext uri="{FF2B5EF4-FFF2-40B4-BE49-F238E27FC236}">
                    <a16:creationId xmlns:a16="http://schemas.microsoft.com/office/drawing/2014/main" id="{65E95D38-E138-3A67-76A1-E936F9B9AA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708" y="4436269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2" name="Straight Connector 671">
                <a:extLst>
                  <a:ext uri="{FF2B5EF4-FFF2-40B4-BE49-F238E27FC236}">
                    <a16:creationId xmlns:a16="http://schemas.microsoft.com/office/drawing/2014/main" id="{2173E6F7-D5CE-65E0-2FEE-06A668AF69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301" y="4631531"/>
                <a:ext cx="0" cy="1162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3" name="Straight Connector 672">
                <a:extLst>
                  <a:ext uri="{FF2B5EF4-FFF2-40B4-BE49-F238E27FC236}">
                    <a16:creationId xmlns:a16="http://schemas.microsoft.com/office/drawing/2014/main" id="{1AEF40AC-14F5-7695-F4F1-CB0D10B063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810" y="4543425"/>
                <a:ext cx="63512" cy="1047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4" name="Oval 673">
                <a:extLst>
                  <a:ext uri="{FF2B5EF4-FFF2-40B4-BE49-F238E27FC236}">
                    <a16:creationId xmlns:a16="http://schemas.microsoft.com/office/drawing/2014/main" id="{F3FB712E-E111-6876-5A51-4D347C15AF6A}"/>
                  </a:ext>
                </a:extLst>
              </p:cNvPr>
              <p:cNvSpPr/>
              <p:nvPr/>
            </p:nvSpPr>
            <p:spPr>
              <a:xfrm>
                <a:off x="854652" y="463207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5" name="Oval 674">
                <a:extLst>
                  <a:ext uri="{FF2B5EF4-FFF2-40B4-BE49-F238E27FC236}">
                    <a16:creationId xmlns:a16="http://schemas.microsoft.com/office/drawing/2014/main" id="{192AF5EA-5AB1-2B5C-FEC0-57602F0AE239}"/>
                  </a:ext>
                </a:extLst>
              </p:cNvPr>
              <p:cNvSpPr/>
              <p:nvPr/>
            </p:nvSpPr>
            <p:spPr>
              <a:xfrm>
                <a:off x="850849" y="451862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E585BFB9-9AA4-4CAE-2D5E-D46314B84EF2}"/>
                </a:ext>
              </a:extLst>
            </p:cNvPr>
            <p:cNvGrpSpPr/>
            <p:nvPr/>
          </p:nvGrpSpPr>
          <p:grpSpPr>
            <a:xfrm>
              <a:off x="1255471" y="4438047"/>
              <a:ext cx="244538" cy="321861"/>
              <a:chOff x="850849" y="4425950"/>
              <a:chExt cx="244538" cy="321861"/>
            </a:xfrm>
          </p:grpSpPr>
          <p:cxnSp>
            <p:nvCxnSpPr>
              <p:cNvPr id="662" name="Straight Connector 661">
                <a:extLst>
                  <a:ext uri="{FF2B5EF4-FFF2-40B4-BE49-F238E27FC236}">
                    <a16:creationId xmlns:a16="http://schemas.microsoft.com/office/drawing/2014/main" id="{F8038A1A-A101-3C7C-58EA-D398F6432A03}"/>
                  </a:ext>
                </a:extLst>
              </p:cNvPr>
              <p:cNvCxnSpPr/>
              <p:nvPr/>
            </p:nvCxnSpPr>
            <p:spPr>
              <a:xfrm>
                <a:off x="877810" y="4425950"/>
                <a:ext cx="0" cy="1174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3" name="Straight Connector 662">
                <a:extLst>
                  <a:ext uri="{FF2B5EF4-FFF2-40B4-BE49-F238E27FC236}">
                    <a16:creationId xmlns:a16="http://schemas.microsoft.com/office/drawing/2014/main" id="{22843F50-D649-85DC-A64A-234E9F2FD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7372" y="4425950"/>
                <a:ext cx="0" cy="32186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4" name="Straight Connector 663">
                <a:extLst>
                  <a:ext uri="{FF2B5EF4-FFF2-40B4-BE49-F238E27FC236}">
                    <a16:creationId xmlns:a16="http://schemas.microsoft.com/office/drawing/2014/main" id="{0594B4A2-1C66-AE8A-F729-E656659A20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708" y="4436269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5" name="Straight Connector 664">
                <a:extLst>
                  <a:ext uri="{FF2B5EF4-FFF2-40B4-BE49-F238E27FC236}">
                    <a16:creationId xmlns:a16="http://schemas.microsoft.com/office/drawing/2014/main" id="{7FDB02BF-81F3-9FA9-EC77-64BAA90220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301" y="4631531"/>
                <a:ext cx="0" cy="1162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6" name="Straight Connector 665">
                <a:extLst>
                  <a:ext uri="{FF2B5EF4-FFF2-40B4-BE49-F238E27FC236}">
                    <a16:creationId xmlns:a16="http://schemas.microsoft.com/office/drawing/2014/main" id="{D78A527D-2C5A-8674-8873-11091A796B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810" y="4543425"/>
                <a:ext cx="63512" cy="1047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7" name="Oval 666">
                <a:extLst>
                  <a:ext uri="{FF2B5EF4-FFF2-40B4-BE49-F238E27FC236}">
                    <a16:creationId xmlns:a16="http://schemas.microsoft.com/office/drawing/2014/main" id="{475157A0-2288-EFA8-11FB-0BA4AC933D0B}"/>
                  </a:ext>
                </a:extLst>
              </p:cNvPr>
              <p:cNvSpPr/>
              <p:nvPr/>
            </p:nvSpPr>
            <p:spPr>
              <a:xfrm>
                <a:off x="854652" y="463207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8" name="Oval 667">
                <a:extLst>
                  <a:ext uri="{FF2B5EF4-FFF2-40B4-BE49-F238E27FC236}">
                    <a16:creationId xmlns:a16="http://schemas.microsoft.com/office/drawing/2014/main" id="{4AB08C49-BCAB-1151-EF0E-00A78A183278}"/>
                  </a:ext>
                </a:extLst>
              </p:cNvPr>
              <p:cNvSpPr/>
              <p:nvPr/>
            </p:nvSpPr>
            <p:spPr>
              <a:xfrm>
                <a:off x="850849" y="451862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5" name="Group 594">
              <a:extLst>
                <a:ext uri="{FF2B5EF4-FFF2-40B4-BE49-F238E27FC236}">
                  <a16:creationId xmlns:a16="http://schemas.microsoft.com/office/drawing/2014/main" id="{ADAB8462-F220-ACE5-35B3-15569DE7CF4F}"/>
                </a:ext>
              </a:extLst>
            </p:cNvPr>
            <p:cNvGrpSpPr/>
            <p:nvPr/>
          </p:nvGrpSpPr>
          <p:grpSpPr>
            <a:xfrm>
              <a:off x="1704872" y="4442312"/>
              <a:ext cx="414734" cy="326623"/>
              <a:chOff x="1704872" y="4442312"/>
              <a:chExt cx="414734" cy="326623"/>
            </a:xfrm>
          </p:grpSpPr>
          <p:cxnSp>
            <p:nvCxnSpPr>
              <p:cNvPr id="651" name="Straight Connector 650">
                <a:extLst>
                  <a:ext uri="{FF2B5EF4-FFF2-40B4-BE49-F238E27FC236}">
                    <a16:creationId xmlns:a16="http://schemas.microsoft.com/office/drawing/2014/main" id="{7596DAE1-BDC6-F472-49E6-D945DF467D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0941" y="4442312"/>
                <a:ext cx="0" cy="10001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2" name="Straight Connector 651">
                <a:extLst>
                  <a:ext uri="{FF2B5EF4-FFF2-40B4-BE49-F238E27FC236}">
                    <a16:creationId xmlns:a16="http://schemas.microsoft.com/office/drawing/2014/main" id="{904D26C6-A5AE-16A8-0FB7-1EA00A6DBD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1591" y="4442312"/>
                <a:ext cx="0" cy="31630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3" name="Straight Connector 652">
                <a:extLst>
                  <a:ext uri="{FF2B5EF4-FFF2-40B4-BE49-F238E27FC236}">
                    <a16:creationId xmlns:a16="http://schemas.microsoft.com/office/drawing/2014/main" id="{67A0EB2F-7624-0576-A992-493DFE18A7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0941" y="4451836"/>
                <a:ext cx="1586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4" name="Straight Connector 653">
                <a:extLst>
                  <a:ext uri="{FF2B5EF4-FFF2-40B4-BE49-F238E27FC236}">
                    <a16:creationId xmlns:a16="http://schemas.microsoft.com/office/drawing/2014/main" id="{2ACBED48-7038-CB93-BC19-9F44B1E66D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1075" y="4642336"/>
                <a:ext cx="0" cy="1162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5" name="Straight Connector 654">
                <a:extLst>
                  <a:ext uri="{FF2B5EF4-FFF2-40B4-BE49-F238E27FC236}">
                    <a16:creationId xmlns:a16="http://schemas.microsoft.com/office/drawing/2014/main" id="{08BDDFE7-0677-C97E-F028-375D57EBB3EE}"/>
                  </a:ext>
                </a:extLst>
              </p:cNvPr>
              <p:cNvCxnSpPr>
                <a:cxnSpLocks/>
                <a:stCxn id="657" idx="3"/>
              </p:cNvCxnSpPr>
              <p:nvPr/>
            </p:nvCxnSpPr>
            <p:spPr>
              <a:xfrm flipH="1">
                <a:off x="1901730" y="4569097"/>
                <a:ext cx="43047" cy="9971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6" name="Oval 655">
                <a:extLst>
                  <a:ext uri="{FF2B5EF4-FFF2-40B4-BE49-F238E27FC236}">
                    <a16:creationId xmlns:a16="http://schemas.microsoft.com/office/drawing/2014/main" id="{789AC096-BA10-FA71-468B-2CF339EFDE61}"/>
                  </a:ext>
                </a:extLst>
              </p:cNvPr>
              <p:cNvSpPr/>
              <p:nvPr/>
            </p:nvSpPr>
            <p:spPr>
              <a:xfrm>
                <a:off x="1878871" y="464287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7" name="Oval 656">
                <a:extLst>
                  <a:ext uri="{FF2B5EF4-FFF2-40B4-BE49-F238E27FC236}">
                    <a16:creationId xmlns:a16="http://schemas.microsoft.com/office/drawing/2014/main" id="{44D86D13-BAF9-2E8C-CB20-72401DEAAD99}"/>
                  </a:ext>
                </a:extLst>
              </p:cNvPr>
              <p:cNvSpPr/>
              <p:nvPr/>
            </p:nvSpPr>
            <p:spPr>
              <a:xfrm>
                <a:off x="1938082" y="453007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8" name="Straight Connector 657">
                <a:extLst>
                  <a:ext uri="{FF2B5EF4-FFF2-40B4-BE49-F238E27FC236}">
                    <a16:creationId xmlns:a16="http://schemas.microsoft.com/office/drawing/2014/main" id="{75D3AE34-F764-78FD-01D1-55B0170C91A3}"/>
                  </a:ext>
                </a:extLst>
              </p:cNvPr>
              <p:cNvCxnSpPr/>
              <p:nvPr/>
            </p:nvCxnSpPr>
            <p:spPr>
              <a:xfrm>
                <a:off x="1822469" y="4447074"/>
                <a:ext cx="0" cy="1174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9" name="Oval 658">
                <a:extLst>
                  <a:ext uri="{FF2B5EF4-FFF2-40B4-BE49-F238E27FC236}">
                    <a16:creationId xmlns:a16="http://schemas.microsoft.com/office/drawing/2014/main" id="{D3AD1318-A2DE-653A-95AA-D84247C2FFAF}"/>
                  </a:ext>
                </a:extLst>
              </p:cNvPr>
              <p:cNvSpPr/>
              <p:nvPr/>
            </p:nvSpPr>
            <p:spPr>
              <a:xfrm>
                <a:off x="1807344" y="453499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0" name="Straight Connector 659">
                <a:extLst>
                  <a:ext uri="{FF2B5EF4-FFF2-40B4-BE49-F238E27FC236}">
                    <a16:creationId xmlns:a16="http://schemas.microsoft.com/office/drawing/2014/main" id="{DD01FAD6-32DE-826F-339E-2F8B1626EE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872" y="4454217"/>
                <a:ext cx="12056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1" name="Straight Connector 660">
                <a:extLst>
                  <a:ext uri="{FF2B5EF4-FFF2-40B4-BE49-F238E27FC236}">
                    <a16:creationId xmlns:a16="http://schemas.microsoft.com/office/drawing/2014/main" id="{50FF51DC-8E88-9DD7-C22A-A7251555BE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253" y="4447074"/>
                <a:ext cx="0" cy="32186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96" name="Group 595">
              <a:extLst>
                <a:ext uri="{FF2B5EF4-FFF2-40B4-BE49-F238E27FC236}">
                  <a16:creationId xmlns:a16="http://schemas.microsoft.com/office/drawing/2014/main" id="{B6D82C91-14FE-32B8-927E-D185C3BF7007}"/>
                </a:ext>
              </a:extLst>
            </p:cNvPr>
            <p:cNvGrpSpPr/>
            <p:nvPr/>
          </p:nvGrpSpPr>
          <p:grpSpPr>
            <a:xfrm>
              <a:off x="2281134" y="4443294"/>
              <a:ext cx="414734" cy="326623"/>
              <a:chOff x="1704872" y="4442312"/>
              <a:chExt cx="414734" cy="326623"/>
            </a:xfrm>
          </p:grpSpPr>
          <p:cxnSp>
            <p:nvCxnSpPr>
              <p:cNvPr id="640" name="Straight Connector 639">
                <a:extLst>
                  <a:ext uri="{FF2B5EF4-FFF2-40B4-BE49-F238E27FC236}">
                    <a16:creationId xmlns:a16="http://schemas.microsoft.com/office/drawing/2014/main" id="{76E48275-C321-E84F-2E9D-2C54F0C801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0941" y="4442312"/>
                <a:ext cx="0" cy="10001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1" name="Straight Connector 640">
                <a:extLst>
                  <a:ext uri="{FF2B5EF4-FFF2-40B4-BE49-F238E27FC236}">
                    <a16:creationId xmlns:a16="http://schemas.microsoft.com/office/drawing/2014/main" id="{D3115688-64D4-6712-31CD-924E8DAF11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1591" y="4442312"/>
                <a:ext cx="0" cy="31630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2" name="Straight Connector 641">
                <a:extLst>
                  <a:ext uri="{FF2B5EF4-FFF2-40B4-BE49-F238E27FC236}">
                    <a16:creationId xmlns:a16="http://schemas.microsoft.com/office/drawing/2014/main" id="{D3C01FC0-505F-1780-A75C-3640CDC327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0941" y="4451836"/>
                <a:ext cx="1586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3" name="Straight Connector 642">
                <a:extLst>
                  <a:ext uri="{FF2B5EF4-FFF2-40B4-BE49-F238E27FC236}">
                    <a16:creationId xmlns:a16="http://schemas.microsoft.com/office/drawing/2014/main" id="{4741A3BF-5C07-D1CE-ED5E-ED2A93D57F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7520" y="4642336"/>
                <a:ext cx="0" cy="1162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4" name="Straight Connector 643">
                <a:extLst>
                  <a:ext uri="{FF2B5EF4-FFF2-40B4-BE49-F238E27FC236}">
                    <a16:creationId xmlns:a16="http://schemas.microsoft.com/office/drawing/2014/main" id="{B04A947D-9837-5612-D4AC-222B2C3FC8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8218" y="4564033"/>
                <a:ext cx="63512" cy="1047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5" name="Oval 644">
                <a:extLst>
                  <a:ext uri="{FF2B5EF4-FFF2-40B4-BE49-F238E27FC236}">
                    <a16:creationId xmlns:a16="http://schemas.microsoft.com/office/drawing/2014/main" id="{919ADA26-6910-1266-78F8-165A13E8F50F}"/>
                  </a:ext>
                </a:extLst>
              </p:cNvPr>
              <p:cNvSpPr/>
              <p:nvPr/>
            </p:nvSpPr>
            <p:spPr>
              <a:xfrm>
                <a:off x="1878871" y="464287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6" name="Oval 645">
                <a:extLst>
                  <a:ext uri="{FF2B5EF4-FFF2-40B4-BE49-F238E27FC236}">
                    <a16:creationId xmlns:a16="http://schemas.microsoft.com/office/drawing/2014/main" id="{E5F1C463-1F3D-33D2-86E2-9BAEDA8350DE}"/>
                  </a:ext>
                </a:extLst>
              </p:cNvPr>
              <p:cNvSpPr/>
              <p:nvPr/>
            </p:nvSpPr>
            <p:spPr>
              <a:xfrm>
                <a:off x="1938082" y="453007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7" name="Straight Connector 646">
                <a:extLst>
                  <a:ext uri="{FF2B5EF4-FFF2-40B4-BE49-F238E27FC236}">
                    <a16:creationId xmlns:a16="http://schemas.microsoft.com/office/drawing/2014/main" id="{248EB7BE-46B6-927F-9DF1-1DB83788C35F}"/>
                  </a:ext>
                </a:extLst>
              </p:cNvPr>
              <p:cNvCxnSpPr/>
              <p:nvPr/>
            </p:nvCxnSpPr>
            <p:spPr>
              <a:xfrm>
                <a:off x="1822469" y="4447074"/>
                <a:ext cx="0" cy="1174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8" name="Oval 647">
                <a:extLst>
                  <a:ext uri="{FF2B5EF4-FFF2-40B4-BE49-F238E27FC236}">
                    <a16:creationId xmlns:a16="http://schemas.microsoft.com/office/drawing/2014/main" id="{E7C34224-D3E6-131A-D386-7EE6B4A23F4F}"/>
                  </a:ext>
                </a:extLst>
              </p:cNvPr>
              <p:cNvSpPr/>
              <p:nvPr/>
            </p:nvSpPr>
            <p:spPr>
              <a:xfrm>
                <a:off x="1807344" y="453499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9" name="Straight Connector 648">
                <a:extLst>
                  <a:ext uri="{FF2B5EF4-FFF2-40B4-BE49-F238E27FC236}">
                    <a16:creationId xmlns:a16="http://schemas.microsoft.com/office/drawing/2014/main" id="{8396352F-9FA7-BBC0-8676-51D7C303BD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872" y="4454217"/>
                <a:ext cx="12056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0" name="Straight Connector 649">
                <a:extLst>
                  <a:ext uri="{FF2B5EF4-FFF2-40B4-BE49-F238E27FC236}">
                    <a16:creationId xmlns:a16="http://schemas.microsoft.com/office/drawing/2014/main" id="{98EE8F69-7A46-B932-E3C7-2C60221330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253" y="4447074"/>
                <a:ext cx="0" cy="32186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97" name="TextBox 596">
              <a:extLst>
                <a:ext uri="{FF2B5EF4-FFF2-40B4-BE49-F238E27FC236}">
                  <a16:creationId xmlns:a16="http://schemas.microsoft.com/office/drawing/2014/main" id="{8EECB99B-45EF-A609-61C7-36A6C840E583}"/>
                </a:ext>
              </a:extLst>
            </p:cNvPr>
            <p:cNvSpPr txBox="1"/>
            <p:nvPr/>
          </p:nvSpPr>
          <p:spPr>
            <a:xfrm>
              <a:off x="718593" y="5004340"/>
              <a:ext cx="2772894" cy="196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+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12V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  <a:endParaRPr lang="en-US" sz="68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8" name="TextBox 597">
              <a:extLst>
                <a:ext uri="{FF2B5EF4-FFF2-40B4-BE49-F238E27FC236}">
                  <a16:creationId xmlns:a16="http://schemas.microsoft.com/office/drawing/2014/main" id="{9648E4A8-AEE8-109C-B037-18918B8A893C}"/>
                </a:ext>
              </a:extLst>
            </p:cNvPr>
            <p:cNvSpPr txBox="1"/>
            <p:nvPr/>
          </p:nvSpPr>
          <p:spPr>
            <a:xfrm>
              <a:off x="727866" y="6082390"/>
              <a:ext cx="265285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RS485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B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NO8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CM8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NO7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CM7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NO6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CM6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NC6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NC5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CM5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NC5</a:t>
              </a:r>
              <a:endParaRPr lang="en-US" sz="68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9" name="TextBox 598">
              <a:extLst>
                <a:ext uri="{FF2B5EF4-FFF2-40B4-BE49-F238E27FC236}">
                  <a16:creationId xmlns:a16="http://schemas.microsoft.com/office/drawing/2014/main" id="{D68F4241-67A8-DA9A-624D-5E46F1EB897E}"/>
                </a:ext>
              </a:extLst>
            </p:cNvPr>
            <p:cNvSpPr txBox="1"/>
            <p:nvPr/>
          </p:nvSpPr>
          <p:spPr>
            <a:xfrm>
              <a:off x="1071152" y="5556755"/>
              <a:ext cx="1905023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ONE CHANNEL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8A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 /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400Vac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00" name="Group 599">
              <a:extLst>
                <a:ext uri="{FF2B5EF4-FFF2-40B4-BE49-F238E27FC236}">
                  <a16:creationId xmlns:a16="http://schemas.microsoft.com/office/drawing/2014/main" id="{E188749E-CE14-2E7E-F64F-22F03865D391}"/>
                </a:ext>
              </a:extLst>
            </p:cNvPr>
            <p:cNvGrpSpPr/>
            <p:nvPr/>
          </p:nvGrpSpPr>
          <p:grpSpPr>
            <a:xfrm>
              <a:off x="1315474" y="5808608"/>
              <a:ext cx="244538" cy="321861"/>
              <a:chOff x="850849" y="4425950"/>
              <a:chExt cx="244538" cy="321861"/>
            </a:xfrm>
          </p:grpSpPr>
          <p:cxnSp>
            <p:nvCxnSpPr>
              <p:cNvPr id="633" name="Straight Connector 632">
                <a:extLst>
                  <a:ext uri="{FF2B5EF4-FFF2-40B4-BE49-F238E27FC236}">
                    <a16:creationId xmlns:a16="http://schemas.microsoft.com/office/drawing/2014/main" id="{114AC720-C316-B018-69F1-B96CB4A64B1C}"/>
                  </a:ext>
                </a:extLst>
              </p:cNvPr>
              <p:cNvCxnSpPr/>
              <p:nvPr/>
            </p:nvCxnSpPr>
            <p:spPr>
              <a:xfrm>
                <a:off x="877810" y="4425950"/>
                <a:ext cx="0" cy="1174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4" name="Straight Connector 633">
                <a:extLst>
                  <a:ext uri="{FF2B5EF4-FFF2-40B4-BE49-F238E27FC236}">
                    <a16:creationId xmlns:a16="http://schemas.microsoft.com/office/drawing/2014/main" id="{2E4B531A-5928-34EB-009C-D3F3357053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7372" y="4425950"/>
                <a:ext cx="0" cy="32186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5" name="Straight Connector 634">
                <a:extLst>
                  <a:ext uri="{FF2B5EF4-FFF2-40B4-BE49-F238E27FC236}">
                    <a16:creationId xmlns:a16="http://schemas.microsoft.com/office/drawing/2014/main" id="{356CDA3A-B8F2-5C1C-65E9-06CFB8F7E2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708" y="4436269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6" name="Straight Connector 635">
                <a:extLst>
                  <a:ext uri="{FF2B5EF4-FFF2-40B4-BE49-F238E27FC236}">
                    <a16:creationId xmlns:a16="http://schemas.microsoft.com/office/drawing/2014/main" id="{4B4EFDF6-61A3-C5D6-5153-7E3182C3DD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301" y="4631531"/>
                <a:ext cx="0" cy="1162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7" name="Straight Connector 636">
                <a:extLst>
                  <a:ext uri="{FF2B5EF4-FFF2-40B4-BE49-F238E27FC236}">
                    <a16:creationId xmlns:a16="http://schemas.microsoft.com/office/drawing/2014/main" id="{3B554F21-33BD-8ACA-CDF0-420E642209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810" y="4543425"/>
                <a:ext cx="63512" cy="1047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8" name="Oval 637">
                <a:extLst>
                  <a:ext uri="{FF2B5EF4-FFF2-40B4-BE49-F238E27FC236}">
                    <a16:creationId xmlns:a16="http://schemas.microsoft.com/office/drawing/2014/main" id="{1180804E-B90A-2A5A-0262-C85D4222FAAD}"/>
                  </a:ext>
                </a:extLst>
              </p:cNvPr>
              <p:cNvSpPr/>
              <p:nvPr/>
            </p:nvSpPr>
            <p:spPr>
              <a:xfrm>
                <a:off x="854652" y="463207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9" name="Oval 638">
                <a:extLst>
                  <a:ext uri="{FF2B5EF4-FFF2-40B4-BE49-F238E27FC236}">
                    <a16:creationId xmlns:a16="http://schemas.microsoft.com/office/drawing/2014/main" id="{1D0E921D-0457-222B-0EA0-E4F762D2E25D}"/>
                  </a:ext>
                </a:extLst>
              </p:cNvPr>
              <p:cNvSpPr/>
              <p:nvPr/>
            </p:nvSpPr>
            <p:spPr>
              <a:xfrm>
                <a:off x="850849" y="451862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1" name="Group 600">
              <a:extLst>
                <a:ext uri="{FF2B5EF4-FFF2-40B4-BE49-F238E27FC236}">
                  <a16:creationId xmlns:a16="http://schemas.microsoft.com/office/drawing/2014/main" id="{B28761C6-BD04-EB8A-4396-1F552A092698}"/>
                </a:ext>
              </a:extLst>
            </p:cNvPr>
            <p:cNvGrpSpPr/>
            <p:nvPr/>
          </p:nvGrpSpPr>
          <p:grpSpPr>
            <a:xfrm>
              <a:off x="1715524" y="5808608"/>
              <a:ext cx="244538" cy="321861"/>
              <a:chOff x="850849" y="4425950"/>
              <a:chExt cx="244538" cy="321861"/>
            </a:xfrm>
          </p:grpSpPr>
          <p:cxnSp>
            <p:nvCxnSpPr>
              <p:cNvPr id="626" name="Straight Connector 625">
                <a:extLst>
                  <a:ext uri="{FF2B5EF4-FFF2-40B4-BE49-F238E27FC236}">
                    <a16:creationId xmlns:a16="http://schemas.microsoft.com/office/drawing/2014/main" id="{B2835FF9-02FC-6F78-9B5F-C85DD5F724E7}"/>
                  </a:ext>
                </a:extLst>
              </p:cNvPr>
              <p:cNvCxnSpPr/>
              <p:nvPr/>
            </p:nvCxnSpPr>
            <p:spPr>
              <a:xfrm>
                <a:off x="877810" y="4425950"/>
                <a:ext cx="0" cy="1174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7" name="Straight Connector 626">
                <a:extLst>
                  <a:ext uri="{FF2B5EF4-FFF2-40B4-BE49-F238E27FC236}">
                    <a16:creationId xmlns:a16="http://schemas.microsoft.com/office/drawing/2014/main" id="{12B1F923-4CF1-7656-E63B-E3294133D1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7372" y="4425950"/>
                <a:ext cx="0" cy="32186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8" name="Straight Connector 627">
                <a:extLst>
                  <a:ext uri="{FF2B5EF4-FFF2-40B4-BE49-F238E27FC236}">
                    <a16:creationId xmlns:a16="http://schemas.microsoft.com/office/drawing/2014/main" id="{12710CCC-C9B8-AA70-D44F-F92B08B87C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708" y="4436269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9" name="Straight Connector 628">
                <a:extLst>
                  <a:ext uri="{FF2B5EF4-FFF2-40B4-BE49-F238E27FC236}">
                    <a16:creationId xmlns:a16="http://schemas.microsoft.com/office/drawing/2014/main" id="{41A8294F-6444-7F52-E9FE-64140E42C5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301" y="4631531"/>
                <a:ext cx="0" cy="1162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0" name="Straight Connector 629">
                <a:extLst>
                  <a:ext uri="{FF2B5EF4-FFF2-40B4-BE49-F238E27FC236}">
                    <a16:creationId xmlns:a16="http://schemas.microsoft.com/office/drawing/2014/main" id="{F5543EC2-5C13-A20F-97E4-1FB88C6E43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810" y="4543425"/>
                <a:ext cx="63512" cy="1047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1" name="Oval 630">
                <a:extLst>
                  <a:ext uri="{FF2B5EF4-FFF2-40B4-BE49-F238E27FC236}">
                    <a16:creationId xmlns:a16="http://schemas.microsoft.com/office/drawing/2014/main" id="{416A9A07-16F1-CEEB-3DE3-298E748A8EB3}"/>
                  </a:ext>
                </a:extLst>
              </p:cNvPr>
              <p:cNvSpPr/>
              <p:nvPr/>
            </p:nvSpPr>
            <p:spPr>
              <a:xfrm>
                <a:off x="854652" y="463207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2" name="Oval 631">
                <a:extLst>
                  <a:ext uri="{FF2B5EF4-FFF2-40B4-BE49-F238E27FC236}">
                    <a16:creationId xmlns:a16="http://schemas.microsoft.com/office/drawing/2014/main" id="{816DCD71-E312-20F6-8C72-44B905F18358}"/>
                  </a:ext>
                </a:extLst>
              </p:cNvPr>
              <p:cNvSpPr/>
              <p:nvPr/>
            </p:nvSpPr>
            <p:spPr>
              <a:xfrm>
                <a:off x="850849" y="451862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2" name="Group 601">
              <a:extLst>
                <a:ext uri="{FF2B5EF4-FFF2-40B4-BE49-F238E27FC236}">
                  <a16:creationId xmlns:a16="http://schemas.microsoft.com/office/drawing/2014/main" id="{D1A09A85-D0B1-A162-1A93-F5E2CB1F04D2}"/>
                </a:ext>
              </a:extLst>
            </p:cNvPr>
            <p:cNvGrpSpPr/>
            <p:nvPr/>
          </p:nvGrpSpPr>
          <p:grpSpPr>
            <a:xfrm>
              <a:off x="2768808" y="5808608"/>
              <a:ext cx="414734" cy="326623"/>
              <a:chOff x="1704872" y="4442312"/>
              <a:chExt cx="414734" cy="326623"/>
            </a:xfrm>
          </p:grpSpPr>
          <p:cxnSp>
            <p:nvCxnSpPr>
              <p:cNvPr id="615" name="Straight Connector 614">
                <a:extLst>
                  <a:ext uri="{FF2B5EF4-FFF2-40B4-BE49-F238E27FC236}">
                    <a16:creationId xmlns:a16="http://schemas.microsoft.com/office/drawing/2014/main" id="{F5D27EFD-9F5B-26BF-861B-CBA52F2A23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0941" y="4442312"/>
                <a:ext cx="0" cy="10001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6" name="Straight Connector 615">
                <a:extLst>
                  <a:ext uri="{FF2B5EF4-FFF2-40B4-BE49-F238E27FC236}">
                    <a16:creationId xmlns:a16="http://schemas.microsoft.com/office/drawing/2014/main" id="{6B305EE5-267C-4E2F-1EB5-312F94E6A0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1591" y="4442312"/>
                <a:ext cx="0" cy="31630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7" name="Straight Connector 616">
                <a:extLst>
                  <a:ext uri="{FF2B5EF4-FFF2-40B4-BE49-F238E27FC236}">
                    <a16:creationId xmlns:a16="http://schemas.microsoft.com/office/drawing/2014/main" id="{5AF572D1-E4C4-DBCE-6D29-F58F4EBD1C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0941" y="4451836"/>
                <a:ext cx="1586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8" name="Straight Connector 617">
                <a:extLst>
                  <a:ext uri="{FF2B5EF4-FFF2-40B4-BE49-F238E27FC236}">
                    <a16:creationId xmlns:a16="http://schemas.microsoft.com/office/drawing/2014/main" id="{E6D397AD-5A1F-273D-1DEE-FB5B75158B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7520" y="4642336"/>
                <a:ext cx="0" cy="1162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9" name="Straight Connector 618">
                <a:extLst>
                  <a:ext uri="{FF2B5EF4-FFF2-40B4-BE49-F238E27FC236}">
                    <a16:creationId xmlns:a16="http://schemas.microsoft.com/office/drawing/2014/main" id="{E9420376-6B97-6E07-A0D1-835FD5C9E4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8218" y="4564033"/>
                <a:ext cx="63512" cy="1047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0" name="Oval 619">
                <a:extLst>
                  <a:ext uri="{FF2B5EF4-FFF2-40B4-BE49-F238E27FC236}">
                    <a16:creationId xmlns:a16="http://schemas.microsoft.com/office/drawing/2014/main" id="{0764D600-13DA-F442-C658-FA872D8B180F}"/>
                  </a:ext>
                </a:extLst>
              </p:cNvPr>
              <p:cNvSpPr/>
              <p:nvPr/>
            </p:nvSpPr>
            <p:spPr>
              <a:xfrm>
                <a:off x="1878871" y="464287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1" name="Oval 620">
                <a:extLst>
                  <a:ext uri="{FF2B5EF4-FFF2-40B4-BE49-F238E27FC236}">
                    <a16:creationId xmlns:a16="http://schemas.microsoft.com/office/drawing/2014/main" id="{F0CF9277-6E3E-0B1E-CEC2-295837DC688E}"/>
                  </a:ext>
                </a:extLst>
              </p:cNvPr>
              <p:cNvSpPr/>
              <p:nvPr/>
            </p:nvSpPr>
            <p:spPr>
              <a:xfrm>
                <a:off x="1938082" y="453007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2" name="Straight Connector 621">
                <a:extLst>
                  <a:ext uri="{FF2B5EF4-FFF2-40B4-BE49-F238E27FC236}">
                    <a16:creationId xmlns:a16="http://schemas.microsoft.com/office/drawing/2014/main" id="{756F453C-397E-CF42-B033-81F827780493}"/>
                  </a:ext>
                </a:extLst>
              </p:cNvPr>
              <p:cNvCxnSpPr/>
              <p:nvPr/>
            </p:nvCxnSpPr>
            <p:spPr>
              <a:xfrm>
                <a:off x="1822469" y="4447074"/>
                <a:ext cx="0" cy="1174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3" name="Oval 622">
                <a:extLst>
                  <a:ext uri="{FF2B5EF4-FFF2-40B4-BE49-F238E27FC236}">
                    <a16:creationId xmlns:a16="http://schemas.microsoft.com/office/drawing/2014/main" id="{9C45DA51-CDEC-B40A-284B-2B6BB864CDCE}"/>
                  </a:ext>
                </a:extLst>
              </p:cNvPr>
              <p:cNvSpPr/>
              <p:nvPr/>
            </p:nvSpPr>
            <p:spPr>
              <a:xfrm>
                <a:off x="1807344" y="453499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4" name="Straight Connector 623">
                <a:extLst>
                  <a:ext uri="{FF2B5EF4-FFF2-40B4-BE49-F238E27FC236}">
                    <a16:creationId xmlns:a16="http://schemas.microsoft.com/office/drawing/2014/main" id="{3BB348E6-34FA-51C9-E691-AE29010AF1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872" y="4454217"/>
                <a:ext cx="12056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5" name="Straight Connector 624">
                <a:extLst>
                  <a:ext uri="{FF2B5EF4-FFF2-40B4-BE49-F238E27FC236}">
                    <a16:creationId xmlns:a16="http://schemas.microsoft.com/office/drawing/2014/main" id="{C7239503-EB3E-C30F-3908-3AE164CBFE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253" y="4447074"/>
                <a:ext cx="0" cy="32186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3" name="Group 602">
              <a:extLst>
                <a:ext uri="{FF2B5EF4-FFF2-40B4-BE49-F238E27FC236}">
                  <a16:creationId xmlns:a16="http://schemas.microsoft.com/office/drawing/2014/main" id="{D8268904-9867-3F18-6E27-98DD81EB46CC}"/>
                </a:ext>
              </a:extLst>
            </p:cNvPr>
            <p:cNvGrpSpPr/>
            <p:nvPr/>
          </p:nvGrpSpPr>
          <p:grpSpPr>
            <a:xfrm>
              <a:off x="2162072" y="5808608"/>
              <a:ext cx="414734" cy="326623"/>
              <a:chOff x="1704872" y="4442312"/>
              <a:chExt cx="414734" cy="326623"/>
            </a:xfrm>
          </p:grpSpPr>
          <p:cxnSp>
            <p:nvCxnSpPr>
              <p:cNvPr id="604" name="Straight Connector 603">
                <a:extLst>
                  <a:ext uri="{FF2B5EF4-FFF2-40B4-BE49-F238E27FC236}">
                    <a16:creationId xmlns:a16="http://schemas.microsoft.com/office/drawing/2014/main" id="{BBAF9AA6-96EB-524D-8E13-54A2E9DD07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0941" y="4442312"/>
                <a:ext cx="0" cy="10001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5" name="Straight Connector 604">
                <a:extLst>
                  <a:ext uri="{FF2B5EF4-FFF2-40B4-BE49-F238E27FC236}">
                    <a16:creationId xmlns:a16="http://schemas.microsoft.com/office/drawing/2014/main" id="{420D77DC-6844-2BB0-F8AB-DDD036AF38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1591" y="4442312"/>
                <a:ext cx="0" cy="31630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6" name="Straight Connector 605">
                <a:extLst>
                  <a:ext uri="{FF2B5EF4-FFF2-40B4-BE49-F238E27FC236}">
                    <a16:creationId xmlns:a16="http://schemas.microsoft.com/office/drawing/2014/main" id="{23C94E59-C35B-2200-C0C6-04E4D668F1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0941" y="4451836"/>
                <a:ext cx="1586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7" name="Straight Connector 606">
                <a:extLst>
                  <a:ext uri="{FF2B5EF4-FFF2-40B4-BE49-F238E27FC236}">
                    <a16:creationId xmlns:a16="http://schemas.microsoft.com/office/drawing/2014/main" id="{998A55D2-1025-0B7B-957E-EBC88EE9FD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1075" y="4642336"/>
                <a:ext cx="0" cy="1162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>
                <a:extLst>
                  <a:ext uri="{FF2B5EF4-FFF2-40B4-BE49-F238E27FC236}">
                    <a16:creationId xmlns:a16="http://schemas.microsoft.com/office/drawing/2014/main" id="{94112066-B743-494C-4D9A-6D09AFAA08BD}"/>
                  </a:ext>
                </a:extLst>
              </p:cNvPr>
              <p:cNvCxnSpPr>
                <a:cxnSpLocks/>
                <a:stCxn id="610" idx="3"/>
              </p:cNvCxnSpPr>
              <p:nvPr/>
            </p:nvCxnSpPr>
            <p:spPr>
              <a:xfrm flipH="1">
                <a:off x="1901730" y="4569097"/>
                <a:ext cx="43047" cy="9971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9" name="Oval 608">
                <a:extLst>
                  <a:ext uri="{FF2B5EF4-FFF2-40B4-BE49-F238E27FC236}">
                    <a16:creationId xmlns:a16="http://schemas.microsoft.com/office/drawing/2014/main" id="{328346F7-1121-CF20-EE56-4641F0988CB6}"/>
                  </a:ext>
                </a:extLst>
              </p:cNvPr>
              <p:cNvSpPr/>
              <p:nvPr/>
            </p:nvSpPr>
            <p:spPr>
              <a:xfrm>
                <a:off x="1878871" y="464287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0" name="Oval 609">
                <a:extLst>
                  <a:ext uri="{FF2B5EF4-FFF2-40B4-BE49-F238E27FC236}">
                    <a16:creationId xmlns:a16="http://schemas.microsoft.com/office/drawing/2014/main" id="{57D979AA-B4A2-326E-9708-F523522B25B8}"/>
                  </a:ext>
                </a:extLst>
              </p:cNvPr>
              <p:cNvSpPr/>
              <p:nvPr/>
            </p:nvSpPr>
            <p:spPr>
              <a:xfrm>
                <a:off x="1938082" y="453007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1" name="Straight Connector 610">
                <a:extLst>
                  <a:ext uri="{FF2B5EF4-FFF2-40B4-BE49-F238E27FC236}">
                    <a16:creationId xmlns:a16="http://schemas.microsoft.com/office/drawing/2014/main" id="{DB03FE08-BF09-44D3-500B-6B7D85D7BB68}"/>
                  </a:ext>
                </a:extLst>
              </p:cNvPr>
              <p:cNvCxnSpPr/>
              <p:nvPr/>
            </p:nvCxnSpPr>
            <p:spPr>
              <a:xfrm>
                <a:off x="1822469" y="4447074"/>
                <a:ext cx="0" cy="1174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2" name="Oval 611">
                <a:extLst>
                  <a:ext uri="{FF2B5EF4-FFF2-40B4-BE49-F238E27FC236}">
                    <a16:creationId xmlns:a16="http://schemas.microsoft.com/office/drawing/2014/main" id="{8C8F8AB0-5DD0-8778-A8D2-8B66118EFB03}"/>
                  </a:ext>
                </a:extLst>
              </p:cNvPr>
              <p:cNvSpPr/>
              <p:nvPr/>
            </p:nvSpPr>
            <p:spPr>
              <a:xfrm>
                <a:off x="1807344" y="453499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3" name="Straight Connector 612">
                <a:extLst>
                  <a:ext uri="{FF2B5EF4-FFF2-40B4-BE49-F238E27FC236}">
                    <a16:creationId xmlns:a16="http://schemas.microsoft.com/office/drawing/2014/main" id="{923364D7-510C-4C34-182B-DA333F7A3D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872" y="4454217"/>
                <a:ext cx="12056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>
                <a:extLst>
                  <a:ext uri="{FF2B5EF4-FFF2-40B4-BE49-F238E27FC236}">
                    <a16:creationId xmlns:a16="http://schemas.microsoft.com/office/drawing/2014/main" id="{0E665849-BCEA-F9E7-A95C-F40BA77F1B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253" y="4447074"/>
                <a:ext cx="0" cy="32186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76" name="Group 675">
            <a:extLst>
              <a:ext uri="{FF2B5EF4-FFF2-40B4-BE49-F238E27FC236}">
                <a16:creationId xmlns:a16="http://schemas.microsoft.com/office/drawing/2014/main" id="{A0A4DE67-4BB8-6109-5688-5D544F9EB403}"/>
              </a:ext>
            </a:extLst>
          </p:cNvPr>
          <p:cNvGrpSpPr/>
          <p:nvPr/>
        </p:nvGrpSpPr>
        <p:grpSpPr>
          <a:xfrm>
            <a:off x="6338669" y="4362297"/>
            <a:ext cx="2794252" cy="2113142"/>
            <a:chOff x="697235" y="4184692"/>
            <a:chExt cx="2794252" cy="2113142"/>
          </a:xfrm>
        </p:grpSpPr>
        <p:sp>
          <p:nvSpPr>
            <p:cNvPr id="677" name="Rectangle 676">
              <a:extLst>
                <a:ext uri="{FF2B5EF4-FFF2-40B4-BE49-F238E27FC236}">
                  <a16:creationId xmlns:a16="http://schemas.microsoft.com/office/drawing/2014/main" id="{BA29989B-2196-768C-171C-694C3E92A8B9}"/>
                </a:ext>
              </a:extLst>
            </p:cNvPr>
            <p:cNvSpPr/>
            <p:nvPr/>
          </p:nvSpPr>
          <p:spPr>
            <a:xfrm>
              <a:off x="763189" y="4201494"/>
              <a:ext cx="2520950" cy="717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8" name="Rectangle 677">
              <a:extLst>
                <a:ext uri="{FF2B5EF4-FFF2-40B4-BE49-F238E27FC236}">
                  <a16:creationId xmlns:a16="http://schemas.microsoft.com/office/drawing/2014/main" id="{1A92AEE4-3917-FE15-F585-EA30BA289CDD}"/>
                </a:ext>
              </a:extLst>
            </p:cNvPr>
            <p:cNvSpPr/>
            <p:nvPr/>
          </p:nvSpPr>
          <p:spPr>
            <a:xfrm>
              <a:off x="767783" y="5020279"/>
              <a:ext cx="2520950" cy="165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9" name="Rectangle 678">
              <a:extLst>
                <a:ext uri="{FF2B5EF4-FFF2-40B4-BE49-F238E27FC236}">
                  <a16:creationId xmlns:a16="http://schemas.microsoft.com/office/drawing/2014/main" id="{CAE7702E-470D-463E-F284-8569318F573A}"/>
                </a:ext>
              </a:extLst>
            </p:cNvPr>
            <p:cNvSpPr/>
            <p:nvPr/>
          </p:nvSpPr>
          <p:spPr>
            <a:xfrm>
              <a:off x="767783" y="5334604"/>
              <a:ext cx="2520950" cy="165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Rectangle 679">
              <a:extLst>
                <a:ext uri="{FF2B5EF4-FFF2-40B4-BE49-F238E27FC236}">
                  <a16:creationId xmlns:a16="http://schemas.microsoft.com/office/drawing/2014/main" id="{157733BA-CAF1-B846-5842-F3C4CD1D1F01}"/>
                </a:ext>
              </a:extLst>
            </p:cNvPr>
            <p:cNvSpPr/>
            <p:nvPr/>
          </p:nvSpPr>
          <p:spPr>
            <a:xfrm>
              <a:off x="765499" y="5580284"/>
              <a:ext cx="2520950" cy="717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1" name="TextBox 680">
              <a:extLst>
                <a:ext uri="{FF2B5EF4-FFF2-40B4-BE49-F238E27FC236}">
                  <a16:creationId xmlns:a16="http://schemas.microsoft.com/office/drawing/2014/main" id="{EC4E0737-1EAF-B3F4-C8FB-8BDD76F33C1E}"/>
                </a:ext>
              </a:extLst>
            </p:cNvPr>
            <p:cNvSpPr txBox="1"/>
            <p:nvPr/>
          </p:nvSpPr>
          <p:spPr>
            <a:xfrm>
              <a:off x="697235" y="5313042"/>
              <a:ext cx="265285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RS485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B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NO8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CM8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NO7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CM7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NO6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CM6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NC6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NC5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CM5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NC5</a:t>
              </a:r>
              <a:endParaRPr lang="en-US" sz="68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2" name="TextBox 681">
              <a:extLst>
                <a:ext uri="{FF2B5EF4-FFF2-40B4-BE49-F238E27FC236}">
                  <a16:creationId xmlns:a16="http://schemas.microsoft.com/office/drawing/2014/main" id="{DE63551B-F1F1-30E5-DA34-889E6D197162}"/>
                </a:ext>
              </a:extLst>
            </p:cNvPr>
            <p:cNvSpPr txBox="1"/>
            <p:nvPr/>
          </p:nvSpPr>
          <p:spPr>
            <a:xfrm>
              <a:off x="700556" y="4723162"/>
              <a:ext cx="2772894" cy="196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+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12V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  <a:endParaRPr lang="en-US" sz="68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3" name="TextBox 682">
              <a:extLst>
                <a:ext uri="{FF2B5EF4-FFF2-40B4-BE49-F238E27FC236}">
                  <a16:creationId xmlns:a16="http://schemas.microsoft.com/office/drawing/2014/main" id="{31A87F35-5DC4-387A-0377-CD4CC801CC02}"/>
                </a:ext>
              </a:extLst>
            </p:cNvPr>
            <p:cNvSpPr txBox="1"/>
            <p:nvPr/>
          </p:nvSpPr>
          <p:spPr>
            <a:xfrm>
              <a:off x="934584" y="4184692"/>
              <a:ext cx="1905023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ONE CHANNEL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8A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 /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400Vac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84" name="Group 683">
              <a:extLst>
                <a:ext uri="{FF2B5EF4-FFF2-40B4-BE49-F238E27FC236}">
                  <a16:creationId xmlns:a16="http://schemas.microsoft.com/office/drawing/2014/main" id="{65DB77D4-69F5-3194-C8C5-2FDFD3A74867}"/>
                </a:ext>
              </a:extLst>
            </p:cNvPr>
            <p:cNvGrpSpPr/>
            <p:nvPr/>
          </p:nvGrpSpPr>
          <p:grpSpPr>
            <a:xfrm>
              <a:off x="843987" y="4429116"/>
              <a:ext cx="244538" cy="321861"/>
              <a:chOff x="850849" y="4425950"/>
              <a:chExt cx="244538" cy="321861"/>
            </a:xfrm>
          </p:grpSpPr>
          <p:cxnSp>
            <p:nvCxnSpPr>
              <p:cNvPr id="760" name="Straight Connector 759">
                <a:extLst>
                  <a:ext uri="{FF2B5EF4-FFF2-40B4-BE49-F238E27FC236}">
                    <a16:creationId xmlns:a16="http://schemas.microsoft.com/office/drawing/2014/main" id="{3E025BA1-BB2E-6462-181D-16F111D71655}"/>
                  </a:ext>
                </a:extLst>
              </p:cNvPr>
              <p:cNvCxnSpPr/>
              <p:nvPr/>
            </p:nvCxnSpPr>
            <p:spPr>
              <a:xfrm>
                <a:off x="877810" y="4425950"/>
                <a:ext cx="0" cy="1174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1" name="Straight Connector 760">
                <a:extLst>
                  <a:ext uri="{FF2B5EF4-FFF2-40B4-BE49-F238E27FC236}">
                    <a16:creationId xmlns:a16="http://schemas.microsoft.com/office/drawing/2014/main" id="{03D2209D-AA28-67B4-86DC-089DC354AC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7372" y="4425950"/>
                <a:ext cx="0" cy="32186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2" name="Straight Connector 761">
                <a:extLst>
                  <a:ext uri="{FF2B5EF4-FFF2-40B4-BE49-F238E27FC236}">
                    <a16:creationId xmlns:a16="http://schemas.microsoft.com/office/drawing/2014/main" id="{21C2DBB8-1B9A-9C1F-B290-34D2EF408C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708" y="4436269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3" name="Straight Connector 762">
                <a:extLst>
                  <a:ext uri="{FF2B5EF4-FFF2-40B4-BE49-F238E27FC236}">
                    <a16:creationId xmlns:a16="http://schemas.microsoft.com/office/drawing/2014/main" id="{FDE28774-665C-585A-5B5E-30767A9459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301" y="4631531"/>
                <a:ext cx="0" cy="1162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4" name="Straight Connector 763">
                <a:extLst>
                  <a:ext uri="{FF2B5EF4-FFF2-40B4-BE49-F238E27FC236}">
                    <a16:creationId xmlns:a16="http://schemas.microsoft.com/office/drawing/2014/main" id="{C4BA8F64-D8B8-FDE8-6C6A-1B4668D899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810" y="4543425"/>
                <a:ext cx="63512" cy="1047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5" name="Oval 764">
                <a:extLst>
                  <a:ext uri="{FF2B5EF4-FFF2-40B4-BE49-F238E27FC236}">
                    <a16:creationId xmlns:a16="http://schemas.microsoft.com/office/drawing/2014/main" id="{2A5BC7C1-2366-E223-BAA5-E7DB24325BF9}"/>
                  </a:ext>
                </a:extLst>
              </p:cNvPr>
              <p:cNvSpPr/>
              <p:nvPr/>
            </p:nvSpPr>
            <p:spPr>
              <a:xfrm>
                <a:off x="854652" y="463207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6" name="Oval 765">
                <a:extLst>
                  <a:ext uri="{FF2B5EF4-FFF2-40B4-BE49-F238E27FC236}">
                    <a16:creationId xmlns:a16="http://schemas.microsoft.com/office/drawing/2014/main" id="{4CA75235-C10B-294C-83CB-3487E1A64FD1}"/>
                  </a:ext>
                </a:extLst>
              </p:cNvPr>
              <p:cNvSpPr/>
              <p:nvPr/>
            </p:nvSpPr>
            <p:spPr>
              <a:xfrm>
                <a:off x="850849" y="451862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5" name="Group 684">
              <a:extLst>
                <a:ext uri="{FF2B5EF4-FFF2-40B4-BE49-F238E27FC236}">
                  <a16:creationId xmlns:a16="http://schemas.microsoft.com/office/drawing/2014/main" id="{93E4ACDC-E2F2-FB9B-7D9D-5C144C7FEC72}"/>
                </a:ext>
              </a:extLst>
            </p:cNvPr>
            <p:cNvGrpSpPr/>
            <p:nvPr/>
          </p:nvGrpSpPr>
          <p:grpSpPr>
            <a:xfrm>
              <a:off x="1255471" y="4438047"/>
              <a:ext cx="244538" cy="321861"/>
              <a:chOff x="850849" y="4425950"/>
              <a:chExt cx="244538" cy="321861"/>
            </a:xfrm>
          </p:grpSpPr>
          <p:cxnSp>
            <p:nvCxnSpPr>
              <p:cNvPr id="753" name="Straight Connector 752">
                <a:extLst>
                  <a:ext uri="{FF2B5EF4-FFF2-40B4-BE49-F238E27FC236}">
                    <a16:creationId xmlns:a16="http://schemas.microsoft.com/office/drawing/2014/main" id="{E34F79B4-93E5-1F3B-B1D1-7D85A7267D17}"/>
                  </a:ext>
                </a:extLst>
              </p:cNvPr>
              <p:cNvCxnSpPr/>
              <p:nvPr/>
            </p:nvCxnSpPr>
            <p:spPr>
              <a:xfrm>
                <a:off x="877810" y="4425950"/>
                <a:ext cx="0" cy="1174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4" name="Straight Connector 753">
                <a:extLst>
                  <a:ext uri="{FF2B5EF4-FFF2-40B4-BE49-F238E27FC236}">
                    <a16:creationId xmlns:a16="http://schemas.microsoft.com/office/drawing/2014/main" id="{79DF2750-1CFD-92B7-98A5-63E985395E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7372" y="4425950"/>
                <a:ext cx="0" cy="32186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5" name="Straight Connector 754">
                <a:extLst>
                  <a:ext uri="{FF2B5EF4-FFF2-40B4-BE49-F238E27FC236}">
                    <a16:creationId xmlns:a16="http://schemas.microsoft.com/office/drawing/2014/main" id="{DF7F515A-CC14-14DD-CA42-A239EF7EEA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708" y="4436269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6" name="Straight Connector 755">
                <a:extLst>
                  <a:ext uri="{FF2B5EF4-FFF2-40B4-BE49-F238E27FC236}">
                    <a16:creationId xmlns:a16="http://schemas.microsoft.com/office/drawing/2014/main" id="{BD361E46-ED20-98E7-8219-5D77D30C3B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301" y="4631531"/>
                <a:ext cx="0" cy="1162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7" name="Straight Connector 756">
                <a:extLst>
                  <a:ext uri="{FF2B5EF4-FFF2-40B4-BE49-F238E27FC236}">
                    <a16:creationId xmlns:a16="http://schemas.microsoft.com/office/drawing/2014/main" id="{855B3A5E-42A1-91BF-0888-F159DAF6C4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810" y="4543425"/>
                <a:ext cx="63512" cy="1047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8" name="Oval 757">
                <a:extLst>
                  <a:ext uri="{FF2B5EF4-FFF2-40B4-BE49-F238E27FC236}">
                    <a16:creationId xmlns:a16="http://schemas.microsoft.com/office/drawing/2014/main" id="{D6F2408E-F3F6-6E57-C1E9-551AABC77F60}"/>
                  </a:ext>
                </a:extLst>
              </p:cNvPr>
              <p:cNvSpPr/>
              <p:nvPr/>
            </p:nvSpPr>
            <p:spPr>
              <a:xfrm>
                <a:off x="854652" y="463207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9" name="Oval 758">
                <a:extLst>
                  <a:ext uri="{FF2B5EF4-FFF2-40B4-BE49-F238E27FC236}">
                    <a16:creationId xmlns:a16="http://schemas.microsoft.com/office/drawing/2014/main" id="{C347338B-9889-40DB-B8BA-621CF41C714A}"/>
                  </a:ext>
                </a:extLst>
              </p:cNvPr>
              <p:cNvSpPr/>
              <p:nvPr/>
            </p:nvSpPr>
            <p:spPr>
              <a:xfrm>
                <a:off x="850849" y="451862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6" name="Group 685">
              <a:extLst>
                <a:ext uri="{FF2B5EF4-FFF2-40B4-BE49-F238E27FC236}">
                  <a16:creationId xmlns:a16="http://schemas.microsoft.com/office/drawing/2014/main" id="{541947BD-C2A3-5130-F390-521FB9C25CE4}"/>
                </a:ext>
              </a:extLst>
            </p:cNvPr>
            <p:cNvGrpSpPr/>
            <p:nvPr/>
          </p:nvGrpSpPr>
          <p:grpSpPr>
            <a:xfrm>
              <a:off x="1704872" y="4442312"/>
              <a:ext cx="414734" cy="326623"/>
              <a:chOff x="1704872" y="4442312"/>
              <a:chExt cx="414734" cy="326623"/>
            </a:xfrm>
          </p:grpSpPr>
          <p:cxnSp>
            <p:nvCxnSpPr>
              <p:cNvPr id="742" name="Straight Connector 741">
                <a:extLst>
                  <a:ext uri="{FF2B5EF4-FFF2-40B4-BE49-F238E27FC236}">
                    <a16:creationId xmlns:a16="http://schemas.microsoft.com/office/drawing/2014/main" id="{A1A54360-BC8E-70F8-3FAC-26BCE1898B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0941" y="4442312"/>
                <a:ext cx="0" cy="10001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3" name="Straight Connector 742">
                <a:extLst>
                  <a:ext uri="{FF2B5EF4-FFF2-40B4-BE49-F238E27FC236}">
                    <a16:creationId xmlns:a16="http://schemas.microsoft.com/office/drawing/2014/main" id="{17A768CC-53B7-82DB-10B9-F5B95FD1A4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1591" y="4442312"/>
                <a:ext cx="0" cy="31630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4" name="Straight Connector 743">
                <a:extLst>
                  <a:ext uri="{FF2B5EF4-FFF2-40B4-BE49-F238E27FC236}">
                    <a16:creationId xmlns:a16="http://schemas.microsoft.com/office/drawing/2014/main" id="{3631CDC4-CC8D-96B9-73C1-3316DA0517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0941" y="4451836"/>
                <a:ext cx="1586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5" name="Straight Connector 744">
                <a:extLst>
                  <a:ext uri="{FF2B5EF4-FFF2-40B4-BE49-F238E27FC236}">
                    <a16:creationId xmlns:a16="http://schemas.microsoft.com/office/drawing/2014/main" id="{4B8FE225-729C-0585-1867-AA4A2EFF4B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1075" y="4642336"/>
                <a:ext cx="0" cy="1162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6" name="Straight Connector 745">
                <a:extLst>
                  <a:ext uri="{FF2B5EF4-FFF2-40B4-BE49-F238E27FC236}">
                    <a16:creationId xmlns:a16="http://schemas.microsoft.com/office/drawing/2014/main" id="{70D744F8-4BC3-FA81-1D2F-9F9849EA7C49}"/>
                  </a:ext>
                </a:extLst>
              </p:cNvPr>
              <p:cNvCxnSpPr>
                <a:cxnSpLocks/>
                <a:stCxn id="748" idx="3"/>
              </p:cNvCxnSpPr>
              <p:nvPr/>
            </p:nvCxnSpPr>
            <p:spPr>
              <a:xfrm flipH="1">
                <a:off x="1901730" y="4569097"/>
                <a:ext cx="43047" cy="9971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7" name="Oval 746">
                <a:extLst>
                  <a:ext uri="{FF2B5EF4-FFF2-40B4-BE49-F238E27FC236}">
                    <a16:creationId xmlns:a16="http://schemas.microsoft.com/office/drawing/2014/main" id="{7B47A3A1-10A7-B6EF-4ED8-A83248A0AAB9}"/>
                  </a:ext>
                </a:extLst>
              </p:cNvPr>
              <p:cNvSpPr/>
              <p:nvPr/>
            </p:nvSpPr>
            <p:spPr>
              <a:xfrm>
                <a:off x="1878871" y="464287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8" name="Oval 747">
                <a:extLst>
                  <a:ext uri="{FF2B5EF4-FFF2-40B4-BE49-F238E27FC236}">
                    <a16:creationId xmlns:a16="http://schemas.microsoft.com/office/drawing/2014/main" id="{FF1D4D33-193A-7185-FC25-300D1687D250}"/>
                  </a:ext>
                </a:extLst>
              </p:cNvPr>
              <p:cNvSpPr/>
              <p:nvPr/>
            </p:nvSpPr>
            <p:spPr>
              <a:xfrm>
                <a:off x="1938082" y="453007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9" name="Straight Connector 748">
                <a:extLst>
                  <a:ext uri="{FF2B5EF4-FFF2-40B4-BE49-F238E27FC236}">
                    <a16:creationId xmlns:a16="http://schemas.microsoft.com/office/drawing/2014/main" id="{62BAFF72-9477-8C43-D199-E27DFC309FED}"/>
                  </a:ext>
                </a:extLst>
              </p:cNvPr>
              <p:cNvCxnSpPr/>
              <p:nvPr/>
            </p:nvCxnSpPr>
            <p:spPr>
              <a:xfrm>
                <a:off x="1822469" y="4447074"/>
                <a:ext cx="0" cy="1174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0" name="Oval 749">
                <a:extLst>
                  <a:ext uri="{FF2B5EF4-FFF2-40B4-BE49-F238E27FC236}">
                    <a16:creationId xmlns:a16="http://schemas.microsoft.com/office/drawing/2014/main" id="{6B4F8977-24AE-FE52-30F9-C5109678D16F}"/>
                  </a:ext>
                </a:extLst>
              </p:cNvPr>
              <p:cNvSpPr/>
              <p:nvPr/>
            </p:nvSpPr>
            <p:spPr>
              <a:xfrm>
                <a:off x="1807344" y="453499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1" name="Straight Connector 750">
                <a:extLst>
                  <a:ext uri="{FF2B5EF4-FFF2-40B4-BE49-F238E27FC236}">
                    <a16:creationId xmlns:a16="http://schemas.microsoft.com/office/drawing/2014/main" id="{8F01EB9E-5D0F-FC1C-92B6-D46581DB0D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872" y="4454217"/>
                <a:ext cx="12056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2" name="Straight Connector 751">
                <a:extLst>
                  <a:ext uri="{FF2B5EF4-FFF2-40B4-BE49-F238E27FC236}">
                    <a16:creationId xmlns:a16="http://schemas.microsoft.com/office/drawing/2014/main" id="{2BBB641C-CBB7-5EB6-BFD0-10B3116871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253" y="4447074"/>
                <a:ext cx="0" cy="32186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87" name="Group 686">
              <a:extLst>
                <a:ext uri="{FF2B5EF4-FFF2-40B4-BE49-F238E27FC236}">
                  <a16:creationId xmlns:a16="http://schemas.microsoft.com/office/drawing/2014/main" id="{04C6BA2F-AE4F-35E3-20EB-AFB86447EF4E}"/>
                </a:ext>
              </a:extLst>
            </p:cNvPr>
            <p:cNvGrpSpPr/>
            <p:nvPr/>
          </p:nvGrpSpPr>
          <p:grpSpPr>
            <a:xfrm>
              <a:off x="2281134" y="4443294"/>
              <a:ext cx="414734" cy="326623"/>
              <a:chOff x="1704872" y="4442312"/>
              <a:chExt cx="414734" cy="326623"/>
            </a:xfrm>
          </p:grpSpPr>
          <p:cxnSp>
            <p:nvCxnSpPr>
              <p:cNvPr id="731" name="Straight Connector 730">
                <a:extLst>
                  <a:ext uri="{FF2B5EF4-FFF2-40B4-BE49-F238E27FC236}">
                    <a16:creationId xmlns:a16="http://schemas.microsoft.com/office/drawing/2014/main" id="{62DDDA69-F0D2-C8A1-FA1F-0B2859E587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0941" y="4442312"/>
                <a:ext cx="0" cy="10001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2" name="Straight Connector 731">
                <a:extLst>
                  <a:ext uri="{FF2B5EF4-FFF2-40B4-BE49-F238E27FC236}">
                    <a16:creationId xmlns:a16="http://schemas.microsoft.com/office/drawing/2014/main" id="{3F2382CF-5C50-7115-1AFA-3A3AB6A3AE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1591" y="4442312"/>
                <a:ext cx="0" cy="31630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3" name="Straight Connector 732">
                <a:extLst>
                  <a:ext uri="{FF2B5EF4-FFF2-40B4-BE49-F238E27FC236}">
                    <a16:creationId xmlns:a16="http://schemas.microsoft.com/office/drawing/2014/main" id="{EE120ADE-7144-B9DC-252A-626CB85B00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0941" y="4451836"/>
                <a:ext cx="1586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4" name="Straight Connector 733">
                <a:extLst>
                  <a:ext uri="{FF2B5EF4-FFF2-40B4-BE49-F238E27FC236}">
                    <a16:creationId xmlns:a16="http://schemas.microsoft.com/office/drawing/2014/main" id="{6137D177-6041-81F4-45BF-98DCD09242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7520" y="4642336"/>
                <a:ext cx="0" cy="1162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5" name="Straight Connector 734">
                <a:extLst>
                  <a:ext uri="{FF2B5EF4-FFF2-40B4-BE49-F238E27FC236}">
                    <a16:creationId xmlns:a16="http://schemas.microsoft.com/office/drawing/2014/main" id="{053C37A9-50E2-F71F-1FE5-074DC7E498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8218" y="4564033"/>
                <a:ext cx="63512" cy="1047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6" name="Oval 735">
                <a:extLst>
                  <a:ext uri="{FF2B5EF4-FFF2-40B4-BE49-F238E27FC236}">
                    <a16:creationId xmlns:a16="http://schemas.microsoft.com/office/drawing/2014/main" id="{25A935D4-8D36-6D62-CA96-DE1769ACCDC3}"/>
                  </a:ext>
                </a:extLst>
              </p:cNvPr>
              <p:cNvSpPr/>
              <p:nvPr/>
            </p:nvSpPr>
            <p:spPr>
              <a:xfrm>
                <a:off x="1878871" y="464287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7" name="Oval 736">
                <a:extLst>
                  <a:ext uri="{FF2B5EF4-FFF2-40B4-BE49-F238E27FC236}">
                    <a16:creationId xmlns:a16="http://schemas.microsoft.com/office/drawing/2014/main" id="{F1C0A37A-D599-1CD5-D476-E12EDA58CFE6}"/>
                  </a:ext>
                </a:extLst>
              </p:cNvPr>
              <p:cNvSpPr/>
              <p:nvPr/>
            </p:nvSpPr>
            <p:spPr>
              <a:xfrm>
                <a:off x="1938082" y="453007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8" name="Straight Connector 737">
                <a:extLst>
                  <a:ext uri="{FF2B5EF4-FFF2-40B4-BE49-F238E27FC236}">
                    <a16:creationId xmlns:a16="http://schemas.microsoft.com/office/drawing/2014/main" id="{07D257FF-2818-43A5-6B39-C366B0595055}"/>
                  </a:ext>
                </a:extLst>
              </p:cNvPr>
              <p:cNvCxnSpPr/>
              <p:nvPr/>
            </p:nvCxnSpPr>
            <p:spPr>
              <a:xfrm>
                <a:off x="1822469" y="4447074"/>
                <a:ext cx="0" cy="1174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9" name="Oval 738">
                <a:extLst>
                  <a:ext uri="{FF2B5EF4-FFF2-40B4-BE49-F238E27FC236}">
                    <a16:creationId xmlns:a16="http://schemas.microsoft.com/office/drawing/2014/main" id="{B32A7236-C197-E213-5607-5E68550CCA92}"/>
                  </a:ext>
                </a:extLst>
              </p:cNvPr>
              <p:cNvSpPr/>
              <p:nvPr/>
            </p:nvSpPr>
            <p:spPr>
              <a:xfrm>
                <a:off x="1807344" y="453499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0" name="Straight Connector 739">
                <a:extLst>
                  <a:ext uri="{FF2B5EF4-FFF2-40B4-BE49-F238E27FC236}">
                    <a16:creationId xmlns:a16="http://schemas.microsoft.com/office/drawing/2014/main" id="{3A475582-E562-17EB-9980-EE68DEA207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872" y="4454217"/>
                <a:ext cx="12056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1" name="Straight Connector 740">
                <a:extLst>
                  <a:ext uri="{FF2B5EF4-FFF2-40B4-BE49-F238E27FC236}">
                    <a16:creationId xmlns:a16="http://schemas.microsoft.com/office/drawing/2014/main" id="{FD1D4643-E3A5-7419-B984-93477FB832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253" y="4447074"/>
                <a:ext cx="0" cy="32186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88" name="TextBox 687">
              <a:extLst>
                <a:ext uri="{FF2B5EF4-FFF2-40B4-BE49-F238E27FC236}">
                  <a16:creationId xmlns:a16="http://schemas.microsoft.com/office/drawing/2014/main" id="{A0B060A2-F129-4019-9763-84D672909C42}"/>
                </a:ext>
              </a:extLst>
            </p:cNvPr>
            <p:cNvSpPr txBox="1"/>
            <p:nvPr/>
          </p:nvSpPr>
          <p:spPr>
            <a:xfrm>
              <a:off x="718593" y="5004340"/>
              <a:ext cx="2772894" cy="196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+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12V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  <a:endParaRPr lang="en-US" sz="68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9" name="TextBox 688">
              <a:extLst>
                <a:ext uri="{FF2B5EF4-FFF2-40B4-BE49-F238E27FC236}">
                  <a16:creationId xmlns:a16="http://schemas.microsoft.com/office/drawing/2014/main" id="{1850AD1F-7D60-C547-342F-E054D237B51B}"/>
                </a:ext>
              </a:extLst>
            </p:cNvPr>
            <p:cNvSpPr txBox="1"/>
            <p:nvPr/>
          </p:nvSpPr>
          <p:spPr>
            <a:xfrm>
              <a:off x="727866" y="6082390"/>
              <a:ext cx="265285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RS485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B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NO8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CM8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NO7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CM7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NO6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CM6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NC6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NC5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CM5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NC5</a:t>
              </a:r>
              <a:endParaRPr lang="en-US" sz="68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0" name="TextBox 689">
              <a:extLst>
                <a:ext uri="{FF2B5EF4-FFF2-40B4-BE49-F238E27FC236}">
                  <a16:creationId xmlns:a16="http://schemas.microsoft.com/office/drawing/2014/main" id="{46570684-D8B8-82FF-297A-A25D51CC522F}"/>
                </a:ext>
              </a:extLst>
            </p:cNvPr>
            <p:cNvSpPr txBox="1"/>
            <p:nvPr/>
          </p:nvSpPr>
          <p:spPr>
            <a:xfrm>
              <a:off x="1071152" y="5556755"/>
              <a:ext cx="1905023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ONE CHANNEL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8A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 /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400Vac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91" name="Group 690">
              <a:extLst>
                <a:ext uri="{FF2B5EF4-FFF2-40B4-BE49-F238E27FC236}">
                  <a16:creationId xmlns:a16="http://schemas.microsoft.com/office/drawing/2014/main" id="{C910DD8C-308B-4648-87F8-2844839961EA}"/>
                </a:ext>
              </a:extLst>
            </p:cNvPr>
            <p:cNvGrpSpPr/>
            <p:nvPr/>
          </p:nvGrpSpPr>
          <p:grpSpPr>
            <a:xfrm>
              <a:off x="1315474" y="5808608"/>
              <a:ext cx="244538" cy="321861"/>
              <a:chOff x="850849" y="4425950"/>
              <a:chExt cx="244538" cy="321861"/>
            </a:xfrm>
          </p:grpSpPr>
          <p:cxnSp>
            <p:nvCxnSpPr>
              <p:cNvPr id="724" name="Straight Connector 723">
                <a:extLst>
                  <a:ext uri="{FF2B5EF4-FFF2-40B4-BE49-F238E27FC236}">
                    <a16:creationId xmlns:a16="http://schemas.microsoft.com/office/drawing/2014/main" id="{06EBF8F4-01EC-067A-BE33-4B53CD743C46}"/>
                  </a:ext>
                </a:extLst>
              </p:cNvPr>
              <p:cNvCxnSpPr/>
              <p:nvPr/>
            </p:nvCxnSpPr>
            <p:spPr>
              <a:xfrm>
                <a:off x="877810" y="4425950"/>
                <a:ext cx="0" cy="1174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5" name="Straight Connector 724">
                <a:extLst>
                  <a:ext uri="{FF2B5EF4-FFF2-40B4-BE49-F238E27FC236}">
                    <a16:creationId xmlns:a16="http://schemas.microsoft.com/office/drawing/2014/main" id="{9CAED4D4-D576-2BEE-E7D7-DE68D8BB3B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7372" y="4425950"/>
                <a:ext cx="0" cy="32186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6" name="Straight Connector 725">
                <a:extLst>
                  <a:ext uri="{FF2B5EF4-FFF2-40B4-BE49-F238E27FC236}">
                    <a16:creationId xmlns:a16="http://schemas.microsoft.com/office/drawing/2014/main" id="{FAA169B0-C1F6-C7C1-58AC-CE1C54092F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708" y="4436269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7" name="Straight Connector 726">
                <a:extLst>
                  <a:ext uri="{FF2B5EF4-FFF2-40B4-BE49-F238E27FC236}">
                    <a16:creationId xmlns:a16="http://schemas.microsoft.com/office/drawing/2014/main" id="{CC6CFD64-DC1B-D57C-89EC-4A8ECE0414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301" y="4631531"/>
                <a:ext cx="0" cy="1162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8" name="Straight Connector 727">
                <a:extLst>
                  <a:ext uri="{FF2B5EF4-FFF2-40B4-BE49-F238E27FC236}">
                    <a16:creationId xmlns:a16="http://schemas.microsoft.com/office/drawing/2014/main" id="{E825D18C-AB37-9C02-F8A5-F586D4B208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810" y="4543425"/>
                <a:ext cx="63512" cy="1047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9" name="Oval 728">
                <a:extLst>
                  <a:ext uri="{FF2B5EF4-FFF2-40B4-BE49-F238E27FC236}">
                    <a16:creationId xmlns:a16="http://schemas.microsoft.com/office/drawing/2014/main" id="{0FDE0BCA-85C6-B882-1BFA-ACE3B4CB0EFB}"/>
                  </a:ext>
                </a:extLst>
              </p:cNvPr>
              <p:cNvSpPr/>
              <p:nvPr/>
            </p:nvSpPr>
            <p:spPr>
              <a:xfrm>
                <a:off x="854652" y="463207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0" name="Oval 729">
                <a:extLst>
                  <a:ext uri="{FF2B5EF4-FFF2-40B4-BE49-F238E27FC236}">
                    <a16:creationId xmlns:a16="http://schemas.microsoft.com/office/drawing/2014/main" id="{A3C27E19-9AD2-02FC-7F95-D73605367784}"/>
                  </a:ext>
                </a:extLst>
              </p:cNvPr>
              <p:cNvSpPr/>
              <p:nvPr/>
            </p:nvSpPr>
            <p:spPr>
              <a:xfrm>
                <a:off x="850849" y="451862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2" name="Group 691">
              <a:extLst>
                <a:ext uri="{FF2B5EF4-FFF2-40B4-BE49-F238E27FC236}">
                  <a16:creationId xmlns:a16="http://schemas.microsoft.com/office/drawing/2014/main" id="{B45660FA-66E4-5CCC-5420-5E9E3EEAD47D}"/>
                </a:ext>
              </a:extLst>
            </p:cNvPr>
            <p:cNvGrpSpPr/>
            <p:nvPr/>
          </p:nvGrpSpPr>
          <p:grpSpPr>
            <a:xfrm>
              <a:off x="1715524" y="5808608"/>
              <a:ext cx="244538" cy="321861"/>
              <a:chOff x="850849" y="4425950"/>
              <a:chExt cx="244538" cy="321861"/>
            </a:xfrm>
          </p:grpSpPr>
          <p:cxnSp>
            <p:nvCxnSpPr>
              <p:cNvPr id="717" name="Straight Connector 716">
                <a:extLst>
                  <a:ext uri="{FF2B5EF4-FFF2-40B4-BE49-F238E27FC236}">
                    <a16:creationId xmlns:a16="http://schemas.microsoft.com/office/drawing/2014/main" id="{58927417-89C0-F524-0570-7C1A68617696}"/>
                  </a:ext>
                </a:extLst>
              </p:cNvPr>
              <p:cNvCxnSpPr/>
              <p:nvPr/>
            </p:nvCxnSpPr>
            <p:spPr>
              <a:xfrm>
                <a:off x="877810" y="4425950"/>
                <a:ext cx="0" cy="1174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8" name="Straight Connector 717">
                <a:extLst>
                  <a:ext uri="{FF2B5EF4-FFF2-40B4-BE49-F238E27FC236}">
                    <a16:creationId xmlns:a16="http://schemas.microsoft.com/office/drawing/2014/main" id="{42A74AC8-CC04-617B-B337-4DB82D4490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7372" y="4425950"/>
                <a:ext cx="0" cy="32186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9" name="Straight Connector 718">
                <a:extLst>
                  <a:ext uri="{FF2B5EF4-FFF2-40B4-BE49-F238E27FC236}">
                    <a16:creationId xmlns:a16="http://schemas.microsoft.com/office/drawing/2014/main" id="{297CD503-1984-21D4-238B-222C4B8E73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708" y="4436269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0" name="Straight Connector 719">
                <a:extLst>
                  <a:ext uri="{FF2B5EF4-FFF2-40B4-BE49-F238E27FC236}">
                    <a16:creationId xmlns:a16="http://schemas.microsoft.com/office/drawing/2014/main" id="{B4CCFAD8-6EF7-BF13-04CC-836B027020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301" y="4631531"/>
                <a:ext cx="0" cy="1162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1" name="Straight Connector 720">
                <a:extLst>
                  <a:ext uri="{FF2B5EF4-FFF2-40B4-BE49-F238E27FC236}">
                    <a16:creationId xmlns:a16="http://schemas.microsoft.com/office/drawing/2014/main" id="{555F6E1F-336E-2C14-135C-4A1DB899FB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810" y="4543425"/>
                <a:ext cx="63512" cy="1047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2" name="Oval 721">
                <a:extLst>
                  <a:ext uri="{FF2B5EF4-FFF2-40B4-BE49-F238E27FC236}">
                    <a16:creationId xmlns:a16="http://schemas.microsoft.com/office/drawing/2014/main" id="{7F14C479-79B4-AD3F-32F9-6063C181C553}"/>
                  </a:ext>
                </a:extLst>
              </p:cNvPr>
              <p:cNvSpPr/>
              <p:nvPr/>
            </p:nvSpPr>
            <p:spPr>
              <a:xfrm>
                <a:off x="854652" y="463207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3" name="Oval 722">
                <a:extLst>
                  <a:ext uri="{FF2B5EF4-FFF2-40B4-BE49-F238E27FC236}">
                    <a16:creationId xmlns:a16="http://schemas.microsoft.com/office/drawing/2014/main" id="{7FFDD586-9741-1130-2D0E-64C0A547B0CB}"/>
                  </a:ext>
                </a:extLst>
              </p:cNvPr>
              <p:cNvSpPr/>
              <p:nvPr/>
            </p:nvSpPr>
            <p:spPr>
              <a:xfrm>
                <a:off x="850849" y="451862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3" name="Group 692">
              <a:extLst>
                <a:ext uri="{FF2B5EF4-FFF2-40B4-BE49-F238E27FC236}">
                  <a16:creationId xmlns:a16="http://schemas.microsoft.com/office/drawing/2014/main" id="{791435C5-9600-34CD-0C89-9F951E63EE3A}"/>
                </a:ext>
              </a:extLst>
            </p:cNvPr>
            <p:cNvGrpSpPr/>
            <p:nvPr/>
          </p:nvGrpSpPr>
          <p:grpSpPr>
            <a:xfrm>
              <a:off x="2768808" y="5808608"/>
              <a:ext cx="414734" cy="326623"/>
              <a:chOff x="1704872" y="4442312"/>
              <a:chExt cx="414734" cy="326623"/>
            </a:xfrm>
          </p:grpSpPr>
          <p:cxnSp>
            <p:nvCxnSpPr>
              <p:cNvPr id="706" name="Straight Connector 705">
                <a:extLst>
                  <a:ext uri="{FF2B5EF4-FFF2-40B4-BE49-F238E27FC236}">
                    <a16:creationId xmlns:a16="http://schemas.microsoft.com/office/drawing/2014/main" id="{ADBBBAA7-8A29-1E8B-FF41-62E0D7D76B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0941" y="4442312"/>
                <a:ext cx="0" cy="10001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7" name="Straight Connector 706">
                <a:extLst>
                  <a:ext uri="{FF2B5EF4-FFF2-40B4-BE49-F238E27FC236}">
                    <a16:creationId xmlns:a16="http://schemas.microsoft.com/office/drawing/2014/main" id="{7942D2AA-D287-5320-4805-6635E80F33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1591" y="4442312"/>
                <a:ext cx="0" cy="31630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8" name="Straight Connector 707">
                <a:extLst>
                  <a:ext uri="{FF2B5EF4-FFF2-40B4-BE49-F238E27FC236}">
                    <a16:creationId xmlns:a16="http://schemas.microsoft.com/office/drawing/2014/main" id="{4D2F33E0-556D-9597-3177-4826568650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0941" y="4451836"/>
                <a:ext cx="1586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9" name="Straight Connector 708">
                <a:extLst>
                  <a:ext uri="{FF2B5EF4-FFF2-40B4-BE49-F238E27FC236}">
                    <a16:creationId xmlns:a16="http://schemas.microsoft.com/office/drawing/2014/main" id="{5CF23132-00B6-3D77-48C6-0A5B0D23A5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7520" y="4642336"/>
                <a:ext cx="0" cy="1162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0" name="Straight Connector 709">
                <a:extLst>
                  <a:ext uri="{FF2B5EF4-FFF2-40B4-BE49-F238E27FC236}">
                    <a16:creationId xmlns:a16="http://schemas.microsoft.com/office/drawing/2014/main" id="{09880B71-2215-26A8-F0BC-EF2DD515A6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8218" y="4564033"/>
                <a:ext cx="63512" cy="1047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1" name="Oval 710">
                <a:extLst>
                  <a:ext uri="{FF2B5EF4-FFF2-40B4-BE49-F238E27FC236}">
                    <a16:creationId xmlns:a16="http://schemas.microsoft.com/office/drawing/2014/main" id="{528BB411-586B-D1F8-AFD1-F787345C9E60}"/>
                  </a:ext>
                </a:extLst>
              </p:cNvPr>
              <p:cNvSpPr/>
              <p:nvPr/>
            </p:nvSpPr>
            <p:spPr>
              <a:xfrm>
                <a:off x="1878871" y="464287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2" name="Oval 711">
                <a:extLst>
                  <a:ext uri="{FF2B5EF4-FFF2-40B4-BE49-F238E27FC236}">
                    <a16:creationId xmlns:a16="http://schemas.microsoft.com/office/drawing/2014/main" id="{89371EB0-C249-4E67-EB1F-EACB59BB216A}"/>
                  </a:ext>
                </a:extLst>
              </p:cNvPr>
              <p:cNvSpPr/>
              <p:nvPr/>
            </p:nvSpPr>
            <p:spPr>
              <a:xfrm>
                <a:off x="1938082" y="453007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3" name="Straight Connector 712">
                <a:extLst>
                  <a:ext uri="{FF2B5EF4-FFF2-40B4-BE49-F238E27FC236}">
                    <a16:creationId xmlns:a16="http://schemas.microsoft.com/office/drawing/2014/main" id="{6406B44F-42ED-47D8-1EE0-40DDDC45072C}"/>
                  </a:ext>
                </a:extLst>
              </p:cNvPr>
              <p:cNvCxnSpPr/>
              <p:nvPr/>
            </p:nvCxnSpPr>
            <p:spPr>
              <a:xfrm>
                <a:off x="1822469" y="4447074"/>
                <a:ext cx="0" cy="1174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4" name="Oval 713">
                <a:extLst>
                  <a:ext uri="{FF2B5EF4-FFF2-40B4-BE49-F238E27FC236}">
                    <a16:creationId xmlns:a16="http://schemas.microsoft.com/office/drawing/2014/main" id="{D5AFC572-762A-E8BB-B6F4-30EBE95A70A5}"/>
                  </a:ext>
                </a:extLst>
              </p:cNvPr>
              <p:cNvSpPr/>
              <p:nvPr/>
            </p:nvSpPr>
            <p:spPr>
              <a:xfrm>
                <a:off x="1807344" y="453499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5" name="Straight Connector 714">
                <a:extLst>
                  <a:ext uri="{FF2B5EF4-FFF2-40B4-BE49-F238E27FC236}">
                    <a16:creationId xmlns:a16="http://schemas.microsoft.com/office/drawing/2014/main" id="{29065A38-0961-DE29-AD76-E12626366E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872" y="4454217"/>
                <a:ext cx="12056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6" name="Straight Connector 715">
                <a:extLst>
                  <a:ext uri="{FF2B5EF4-FFF2-40B4-BE49-F238E27FC236}">
                    <a16:creationId xmlns:a16="http://schemas.microsoft.com/office/drawing/2014/main" id="{AAC4A7BC-EE78-51E9-C445-62676DB3B0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253" y="4447074"/>
                <a:ext cx="0" cy="32186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94" name="Group 693">
              <a:extLst>
                <a:ext uri="{FF2B5EF4-FFF2-40B4-BE49-F238E27FC236}">
                  <a16:creationId xmlns:a16="http://schemas.microsoft.com/office/drawing/2014/main" id="{189F5B80-807D-5F82-2DF7-F664DCB45202}"/>
                </a:ext>
              </a:extLst>
            </p:cNvPr>
            <p:cNvGrpSpPr/>
            <p:nvPr/>
          </p:nvGrpSpPr>
          <p:grpSpPr>
            <a:xfrm>
              <a:off x="2162072" y="5808608"/>
              <a:ext cx="414734" cy="326623"/>
              <a:chOff x="1704872" y="4442312"/>
              <a:chExt cx="414734" cy="326623"/>
            </a:xfrm>
          </p:grpSpPr>
          <p:cxnSp>
            <p:nvCxnSpPr>
              <p:cNvPr id="695" name="Straight Connector 694">
                <a:extLst>
                  <a:ext uri="{FF2B5EF4-FFF2-40B4-BE49-F238E27FC236}">
                    <a16:creationId xmlns:a16="http://schemas.microsoft.com/office/drawing/2014/main" id="{1343AA7F-F44E-169C-2875-593A36733B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0941" y="4442312"/>
                <a:ext cx="0" cy="10001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6" name="Straight Connector 695">
                <a:extLst>
                  <a:ext uri="{FF2B5EF4-FFF2-40B4-BE49-F238E27FC236}">
                    <a16:creationId xmlns:a16="http://schemas.microsoft.com/office/drawing/2014/main" id="{E16EED91-390B-AE27-5073-52380ED348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1591" y="4442312"/>
                <a:ext cx="0" cy="31630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7" name="Straight Connector 696">
                <a:extLst>
                  <a:ext uri="{FF2B5EF4-FFF2-40B4-BE49-F238E27FC236}">
                    <a16:creationId xmlns:a16="http://schemas.microsoft.com/office/drawing/2014/main" id="{8F1F4209-3F33-03C6-FE72-D600528755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0941" y="4451836"/>
                <a:ext cx="1586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8" name="Straight Connector 697">
                <a:extLst>
                  <a:ext uri="{FF2B5EF4-FFF2-40B4-BE49-F238E27FC236}">
                    <a16:creationId xmlns:a16="http://schemas.microsoft.com/office/drawing/2014/main" id="{F5BB487B-03CE-FF03-0FBE-D38F98940F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1075" y="4642336"/>
                <a:ext cx="0" cy="1162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9" name="Straight Connector 698">
                <a:extLst>
                  <a:ext uri="{FF2B5EF4-FFF2-40B4-BE49-F238E27FC236}">
                    <a16:creationId xmlns:a16="http://schemas.microsoft.com/office/drawing/2014/main" id="{6ED0A8F5-BFB5-8BEC-6808-7DCAF8213A08}"/>
                  </a:ext>
                </a:extLst>
              </p:cNvPr>
              <p:cNvCxnSpPr>
                <a:cxnSpLocks/>
                <a:stCxn id="701" idx="3"/>
              </p:cNvCxnSpPr>
              <p:nvPr/>
            </p:nvCxnSpPr>
            <p:spPr>
              <a:xfrm flipH="1">
                <a:off x="1901730" y="4569097"/>
                <a:ext cx="43047" cy="9971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0" name="Oval 699">
                <a:extLst>
                  <a:ext uri="{FF2B5EF4-FFF2-40B4-BE49-F238E27FC236}">
                    <a16:creationId xmlns:a16="http://schemas.microsoft.com/office/drawing/2014/main" id="{D75621AE-0798-6514-5B93-B4D6379F702A}"/>
                  </a:ext>
                </a:extLst>
              </p:cNvPr>
              <p:cNvSpPr/>
              <p:nvPr/>
            </p:nvSpPr>
            <p:spPr>
              <a:xfrm>
                <a:off x="1878871" y="464287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1" name="Oval 700">
                <a:extLst>
                  <a:ext uri="{FF2B5EF4-FFF2-40B4-BE49-F238E27FC236}">
                    <a16:creationId xmlns:a16="http://schemas.microsoft.com/office/drawing/2014/main" id="{23E61916-1B0C-FC64-FFD8-900A453D3FB5}"/>
                  </a:ext>
                </a:extLst>
              </p:cNvPr>
              <p:cNvSpPr/>
              <p:nvPr/>
            </p:nvSpPr>
            <p:spPr>
              <a:xfrm>
                <a:off x="1938082" y="453007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2" name="Straight Connector 701">
                <a:extLst>
                  <a:ext uri="{FF2B5EF4-FFF2-40B4-BE49-F238E27FC236}">
                    <a16:creationId xmlns:a16="http://schemas.microsoft.com/office/drawing/2014/main" id="{7DDCEB76-9858-C025-46C3-A76BD864F64F}"/>
                  </a:ext>
                </a:extLst>
              </p:cNvPr>
              <p:cNvCxnSpPr/>
              <p:nvPr/>
            </p:nvCxnSpPr>
            <p:spPr>
              <a:xfrm>
                <a:off x="1822469" y="4447074"/>
                <a:ext cx="0" cy="1174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3" name="Oval 702">
                <a:extLst>
                  <a:ext uri="{FF2B5EF4-FFF2-40B4-BE49-F238E27FC236}">
                    <a16:creationId xmlns:a16="http://schemas.microsoft.com/office/drawing/2014/main" id="{9F26D4C2-B577-5739-784E-06C6D5AC3B5B}"/>
                  </a:ext>
                </a:extLst>
              </p:cNvPr>
              <p:cNvSpPr/>
              <p:nvPr/>
            </p:nvSpPr>
            <p:spPr>
              <a:xfrm>
                <a:off x="1807344" y="453499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4" name="Straight Connector 703">
                <a:extLst>
                  <a:ext uri="{FF2B5EF4-FFF2-40B4-BE49-F238E27FC236}">
                    <a16:creationId xmlns:a16="http://schemas.microsoft.com/office/drawing/2014/main" id="{B7FB2311-BA01-F3E0-C0C2-CC9225A600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872" y="4454217"/>
                <a:ext cx="12056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5" name="Straight Connector 704">
                <a:extLst>
                  <a:ext uri="{FF2B5EF4-FFF2-40B4-BE49-F238E27FC236}">
                    <a16:creationId xmlns:a16="http://schemas.microsoft.com/office/drawing/2014/main" id="{8C531043-0DC2-E5CF-DC9B-70F631CBC7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253" y="4447074"/>
                <a:ext cx="0" cy="32186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38334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2EF31C75-52A6-9D37-B73F-C2302C69C3A8}"/>
              </a:ext>
            </a:extLst>
          </p:cNvPr>
          <p:cNvGrpSpPr/>
          <p:nvPr/>
        </p:nvGrpSpPr>
        <p:grpSpPr>
          <a:xfrm>
            <a:off x="804240" y="289744"/>
            <a:ext cx="2572030" cy="1555257"/>
            <a:chOff x="3680790" y="2564755"/>
            <a:chExt cx="2572030" cy="155525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07617A0-DE03-193D-A682-2081DF573BEC}"/>
                </a:ext>
              </a:extLst>
            </p:cNvPr>
            <p:cNvSpPr/>
            <p:nvPr/>
          </p:nvSpPr>
          <p:spPr>
            <a:xfrm>
              <a:off x="3718732" y="2580636"/>
              <a:ext cx="2420131" cy="1493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2DD5E5D-6625-1186-E503-1573733921F8}"/>
                </a:ext>
              </a:extLst>
            </p:cNvPr>
            <p:cNvSpPr txBox="1"/>
            <p:nvPr/>
          </p:nvSpPr>
          <p:spPr>
            <a:xfrm>
              <a:off x="5050664" y="3904568"/>
              <a:ext cx="7708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ADDRESS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2C5DC2C-266D-E35E-BB53-78C3E7094719}"/>
                </a:ext>
              </a:extLst>
            </p:cNvPr>
            <p:cNvSpPr txBox="1"/>
            <p:nvPr/>
          </p:nvSpPr>
          <p:spPr>
            <a:xfrm>
              <a:off x="4670899" y="3134680"/>
              <a:ext cx="131344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1        2         3        4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0ABB190-76F7-1A6E-11DD-8130C7791E07}"/>
                </a:ext>
              </a:extLst>
            </p:cNvPr>
            <p:cNvSpPr txBox="1"/>
            <p:nvPr/>
          </p:nvSpPr>
          <p:spPr>
            <a:xfrm>
              <a:off x="4962930" y="3838990"/>
              <a:ext cx="89690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A0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A1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A2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A3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A4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A5</a:t>
              </a:r>
              <a:endParaRPr lang="en-US" sz="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1C855D7-B955-E959-FD9A-571021A46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29997" y="2605375"/>
              <a:ext cx="966003" cy="17303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34539D1-BBC7-86F5-C0B3-834835C5082A}"/>
                </a:ext>
              </a:extLst>
            </p:cNvPr>
            <p:cNvSpPr txBox="1"/>
            <p:nvPr/>
          </p:nvSpPr>
          <p:spPr>
            <a:xfrm>
              <a:off x="5070864" y="2728471"/>
              <a:ext cx="1181956" cy="311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JUBERA</a:t>
              </a:r>
              <a:r>
                <a:rPr lang="bs-Latn-BA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 d.o.o. Sarajevo</a:t>
              </a:r>
            </a:p>
            <a:p>
              <a:pPr algn="ctr"/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www.imedia.ba</a:t>
              </a:r>
              <a:endParaRPr 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081C71-7814-EBE1-0445-AFFBF7640704}"/>
                </a:ext>
              </a:extLst>
            </p:cNvPr>
            <p:cNvSpPr txBox="1"/>
            <p:nvPr/>
          </p:nvSpPr>
          <p:spPr>
            <a:xfrm>
              <a:off x="3680790" y="2564755"/>
              <a:ext cx="11027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LUX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bs-Latn-BA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DM4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-180824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6B66788-FACD-CD83-6E47-3084D5AE6C2B}"/>
                </a:ext>
              </a:extLst>
            </p:cNvPr>
            <p:cNvSpPr/>
            <p:nvPr/>
          </p:nvSpPr>
          <p:spPr>
            <a:xfrm>
              <a:off x="5050664" y="3486035"/>
              <a:ext cx="652760" cy="3882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FE6591-CE36-ABB4-911B-1A1DA6532B8E}"/>
                </a:ext>
              </a:extLst>
            </p:cNvPr>
            <p:cNvSpPr txBox="1"/>
            <p:nvPr/>
          </p:nvSpPr>
          <p:spPr>
            <a:xfrm>
              <a:off x="3977078" y="3230011"/>
              <a:ext cx="43855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SEL</a:t>
              </a:r>
              <a:r>
                <a:rPr lang="bs-Latn-BA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100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0B4206B-C0A1-9136-ECD2-3ECA2BDD2DCC}"/>
                </a:ext>
              </a:extLst>
            </p:cNvPr>
            <p:cNvSpPr/>
            <p:nvPr/>
          </p:nvSpPr>
          <p:spPr>
            <a:xfrm>
              <a:off x="4354780" y="3680160"/>
              <a:ext cx="135283" cy="12702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12ED4DF-673F-BFEC-4D2E-0B0414BE3C09}"/>
                </a:ext>
              </a:extLst>
            </p:cNvPr>
            <p:cNvSpPr txBox="1"/>
            <p:nvPr/>
          </p:nvSpPr>
          <p:spPr>
            <a:xfrm>
              <a:off x="3977078" y="3620562"/>
              <a:ext cx="38789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DN</a:t>
              </a:r>
              <a:endParaRPr lang="en-US" sz="1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8D7E2C1-34DA-E392-F7F8-676EFB58CE23}"/>
                </a:ext>
              </a:extLst>
            </p:cNvPr>
            <p:cNvSpPr txBox="1"/>
            <p:nvPr/>
          </p:nvSpPr>
          <p:spPr>
            <a:xfrm>
              <a:off x="3977078" y="2836173"/>
              <a:ext cx="37964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UP</a:t>
              </a:r>
              <a:endParaRPr lang="en-US" sz="1000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B08191E-B739-857C-7D32-15BED487A22F}"/>
                </a:ext>
              </a:extLst>
            </p:cNvPr>
            <p:cNvSpPr/>
            <p:nvPr/>
          </p:nvSpPr>
          <p:spPr>
            <a:xfrm>
              <a:off x="4354780" y="3288815"/>
              <a:ext cx="135283" cy="12702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DD3793C-3721-A0DB-90CE-CBCEF3B50C14}"/>
                </a:ext>
              </a:extLst>
            </p:cNvPr>
            <p:cNvSpPr/>
            <p:nvPr/>
          </p:nvSpPr>
          <p:spPr>
            <a:xfrm>
              <a:off x="4354780" y="2897471"/>
              <a:ext cx="135283" cy="12702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69D4DEE-BC65-43D8-D0CE-195D20F4D164}"/>
                </a:ext>
              </a:extLst>
            </p:cNvPr>
            <p:cNvSpPr/>
            <p:nvPr/>
          </p:nvSpPr>
          <p:spPr>
            <a:xfrm>
              <a:off x="4760133" y="3329328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795705C-5379-3C9A-3143-0DE22D436C28}"/>
                </a:ext>
              </a:extLst>
            </p:cNvPr>
            <p:cNvSpPr/>
            <p:nvPr/>
          </p:nvSpPr>
          <p:spPr>
            <a:xfrm>
              <a:off x="5060703" y="3329328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3AD7094-CEC7-437E-7F96-B3C1A956A03C}"/>
                </a:ext>
              </a:extLst>
            </p:cNvPr>
            <p:cNvSpPr/>
            <p:nvPr/>
          </p:nvSpPr>
          <p:spPr>
            <a:xfrm>
              <a:off x="5361273" y="3329328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44C760A-D527-3B5A-8E2A-4B1EAAEF67A8}"/>
                </a:ext>
              </a:extLst>
            </p:cNvPr>
            <p:cNvSpPr/>
            <p:nvPr/>
          </p:nvSpPr>
          <p:spPr>
            <a:xfrm>
              <a:off x="5661842" y="3329328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AF43DB7-8D6F-5274-C96A-F6BB5A0FFA46}"/>
              </a:ext>
            </a:extLst>
          </p:cNvPr>
          <p:cNvGrpSpPr/>
          <p:nvPr/>
        </p:nvGrpSpPr>
        <p:grpSpPr>
          <a:xfrm>
            <a:off x="804240" y="2559850"/>
            <a:ext cx="2572030" cy="1555257"/>
            <a:chOff x="3680790" y="2564755"/>
            <a:chExt cx="2572030" cy="155525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64792B3-7E78-D8B5-E644-BB9930AEEAD8}"/>
                </a:ext>
              </a:extLst>
            </p:cNvPr>
            <p:cNvSpPr/>
            <p:nvPr/>
          </p:nvSpPr>
          <p:spPr>
            <a:xfrm>
              <a:off x="3718732" y="2580636"/>
              <a:ext cx="2420131" cy="1493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F43655B-0EBD-9D8D-7A2C-CBDCCB4F78BF}"/>
                </a:ext>
              </a:extLst>
            </p:cNvPr>
            <p:cNvSpPr txBox="1"/>
            <p:nvPr/>
          </p:nvSpPr>
          <p:spPr>
            <a:xfrm>
              <a:off x="5050664" y="3904568"/>
              <a:ext cx="7708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ADDRESS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6E271C1-6EA5-FE27-BF95-4423BF16A834}"/>
                </a:ext>
              </a:extLst>
            </p:cNvPr>
            <p:cNvSpPr txBox="1"/>
            <p:nvPr/>
          </p:nvSpPr>
          <p:spPr>
            <a:xfrm>
              <a:off x="4670899" y="3134680"/>
              <a:ext cx="131344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1        2         3        4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D123C34-4C29-A622-7EAC-592233CFD656}"/>
                </a:ext>
              </a:extLst>
            </p:cNvPr>
            <p:cNvSpPr txBox="1"/>
            <p:nvPr/>
          </p:nvSpPr>
          <p:spPr>
            <a:xfrm>
              <a:off x="4962930" y="3838990"/>
              <a:ext cx="89690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A0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A1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A2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A3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A4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A5</a:t>
              </a:r>
              <a:endParaRPr lang="en-US" sz="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7901ADD5-E20D-97D4-220C-7E12982F2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29997" y="2605375"/>
              <a:ext cx="966003" cy="173039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308FD7E-B78E-0193-2571-86EC07D7876E}"/>
                </a:ext>
              </a:extLst>
            </p:cNvPr>
            <p:cNvSpPr txBox="1"/>
            <p:nvPr/>
          </p:nvSpPr>
          <p:spPr>
            <a:xfrm>
              <a:off x="5070864" y="2728471"/>
              <a:ext cx="1181956" cy="311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JUBERA</a:t>
              </a:r>
              <a:r>
                <a:rPr lang="bs-Latn-BA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 d.o.o. Sarajevo</a:t>
              </a:r>
            </a:p>
            <a:p>
              <a:pPr algn="ctr"/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www.imedia.ba</a:t>
              </a:r>
              <a:endParaRPr 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59FBCA6-9037-4B24-B7C1-C1658EA8ABF8}"/>
                </a:ext>
              </a:extLst>
            </p:cNvPr>
            <p:cNvSpPr txBox="1"/>
            <p:nvPr/>
          </p:nvSpPr>
          <p:spPr>
            <a:xfrm>
              <a:off x="3680790" y="2564755"/>
              <a:ext cx="11027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LUX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bs-Latn-BA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DM4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-180824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5DA3176-18C7-370D-FC7B-8024333C845D}"/>
                </a:ext>
              </a:extLst>
            </p:cNvPr>
            <p:cNvSpPr/>
            <p:nvPr/>
          </p:nvSpPr>
          <p:spPr>
            <a:xfrm>
              <a:off x="5050664" y="3486035"/>
              <a:ext cx="652760" cy="3882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92D515B-E016-64D1-0E60-E4BE02677B49}"/>
                </a:ext>
              </a:extLst>
            </p:cNvPr>
            <p:cNvSpPr txBox="1"/>
            <p:nvPr/>
          </p:nvSpPr>
          <p:spPr>
            <a:xfrm>
              <a:off x="3977078" y="3230011"/>
              <a:ext cx="43855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SEL</a:t>
              </a:r>
              <a:r>
                <a:rPr lang="bs-Latn-BA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1000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3D0CD02-CFB9-467E-A66B-53AA516BC4C3}"/>
                </a:ext>
              </a:extLst>
            </p:cNvPr>
            <p:cNvSpPr/>
            <p:nvPr/>
          </p:nvSpPr>
          <p:spPr>
            <a:xfrm>
              <a:off x="4354780" y="3680160"/>
              <a:ext cx="135283" cy="12702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91A7238-CCA3-0877-603D-5CBDB757C8FA}"/>
                </a:ext>
              </a:extLst>
            </p:cNvPr>
            <p:cNvSpPr txBox="1"/>
            <p:nvPr/>
          </p:nvSpPr>
          <p:spPr>
            <a:xfrm>
              <a:off x="3977078" y="3620562"/>
              <a:ext cx="38789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DN</a:t>
              </a:r>
              <a:endParaRPr lang="en-US" sz="10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ECD9798-EEA8-0C8B-69B6-51C603CCD377}"/>
                </a:ext>
              </a:extLst>
            </p:cNvPr>
            <p:cNvSpPr txBox="1"/>
            <p:nvPr/>
          </p:nvSpPr>
          <p:spPr>
            <a:xfrm>
              <a:off x="3977078" y="2836173"/>
              <a:ext cx="37964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UP</a:t>
              </a:r>
              <a:endParaRPr lang="en-US" sz="100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BF1AC9E-02EA-8E54-12BC-ED0F21B7932F}"/>
                </a:ext>
              </a:extLst>
            </p:cNvPr>
            <p:cNvSpPr/>
            <p:nvPr/>
          </p:nvSpPr>
          <p:spPr>
            <a:xfrm>
              <a:off x="4354780" y="3288815"/>
              <a:ext cx="135283" cy="12702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1B300E1-66EF-E2A9-34B3-9971F6490C04}"/>
                </a:ext>
              </a:extLst>
            </p:cNvPr>
            <p:cNvSpPr/>
            <p:nvPr/>
          </p:nvSpPr>
          <p:spPr>
            <a:xfrm>
              <a:off x="4354780" y="2897471"/>
              <a:ext cx="135283" cy="12702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EC0863B-7C4D-A536-4A53-D7DD9AC2489C}"/>
                </a:ext>
              </a:extLst>
            </p:cNvPr>
            <p:cNvSpPr/>
            <p:nvPr/>
          </p:nvSpPr>
          <p:spPr>
            <a:xfrm>
              <a:off x="4760133" y="3329328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97A984A-09C2-1730-0885-62EBD9F819AE}"/>
                </a:ext>
              </a:extLst>
            </p:cNvPr>
            <p:cNvSpPr/>
            <p:nvPr/>
          </p:nvSpPr>
          <p:spPr>
            <a:xfrm>
              <a:off x="5060703" y="3329328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6EDE2F8-381B-1564-FCD7-C4FF6A8AC085}"/>
                </a:ext>
              </a:extLst>
            </p:cNvPr>
            <p:cNvSpPr/>
            <p:nvPr/>
          </p:nvSpPr>
          <p:spPr>
            <a:xfrm>
              <a:off x="5361273" y="3329328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8E6D0DE-8A6A-3BE9-FB96-67E039716477}"/>
                </a:ext>
              </a:extLst>
            </p:cNvPr>
            <p:cNvSpPr/>
            <p:nvPr/>
          </p:nvSpPr>
          <p:spPr>
            <a:xfrm>
              <a:off x="5661842" y="3329328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E6E5EB6-6A2E-E086-1DC3-33D970859C5A}"/>
              </a:ext>
            </a:extLst>
          </p:cNvPr>
          <p:cNvGrpSpPr/>
          <p:nvPr/>
        </p:nvGrpSpPr>
        <p:grpSpPr>
          <a:xfrm>
            <a:off x="804240" y="4829957"/>
            <a:ext cx="2572030" cy="1555257"/>
            <a:chOff x="3680790" y="2564755"/>
            <a:chExt cx="2572030" cy="1555257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B6B44EE-A5AF-FAF6-E5D8-A3FBC99D4B42}"/>
                </a:ext>
              </a:extLst>
            </p:cNvPr>
            <p:cNvSpPr/>
            <p:nvPr/>
          </p:nvSpPr>
          <p:spPr>
            <a:xfrm>
              <a:off x="3718732" y="2580636"/>
              <a:ext cx="2420131" cy="1493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822BC60-A95A-6310-6AFE-67CFB286043B}"/>
                </a:ext>
              </a:extLst>
            </p:cNvPr>
            <p:cNvSpPr txBox="1"/>
            <p:nvPr/>
          </p:nvSpPr>
          <p:spPr>
            <a:xfrm>
              <a:off x="5050664" y="3904568"/>
              <a:ext cx="7708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ADDRESS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E5F3556-2661-3FA2-30A8-E577D5D65DF2}"/>
                </a:ext>
              </a:extLst>
            </p:cNvPr>
            <p:cNvSpPr txBox="1"/>
            <p:nvPr/>
          </p:nvSpPr>
          <p:spPr>
            <a:xfrm>
              <a:off x="4670899" y="3134680"/>
              <a:ext cx="131344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1        2         3        4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8BF7563-57A6-0018-28BC-18292E3FED45}"/>
                </a:ext>
              </a:extLst>
            </p:cNvPr>
            <p:cNvSpPr txBox="1"/>
            <p:nvPr/>
          </p:nvSpPr>
          <p:spPr>
            <a:xfrm>
              <a:off x="4962930" y="3838990"/>
              <a:ext cx="89690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A0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A1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A2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A3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A4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A5</a:t>
              </a:r>
              <a:endParaRPr lang="en-US" sz="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C88CDE95-93BC-DA03-A909-84009DAAA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29997" y="2605375"/>
              <a:ext cx="966003" cy="173039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F43C90F-FD00-6695-5A21-D9207DBF4B12}"/>
                </a:ext>
              </a:extLst>
            </p:cNvPr>
            <p:cNvSpPr txBox="1"/>
            <p:nvPr/>
          </p:nvSpPr>
          <p:spPr>
            <a:xfrm>
              <a:off x="5070864" y="2728471"/>
              <a:ext cx="1181956" cy="311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JUBERA</a:t>
              </a:r>
              <a:r>
                <a:rPr lang="bs-Latn-BA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 d.o.o. Sarajevo</a:t>
              </a:r>
            </a:p>
            <a:p>
              <a:pPr algn="ctr"/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www.imedia.ba</a:t>
              </a:r>
              <a:endParaRPr 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50D53C8-D3F3-06E5-A43D-11E793F8AF85}"/>
                </a:ext>
              </a:extLst>
            </p:cNvPr>
            <p:cNvSpPr txBox="1"/>
            <p:nvPr/>
          </p:nvSpPr>
          <p:spPr>
            <a:xfrm>
              <a:off x="3680790" y="2564755"/>
              <a:ext cx="11027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LUX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bs-Latn-BA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DM4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-180824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B0CC43A-E3EE-18C8-4DF9-5F35FBBB6560}"/>
                </a:ext>
              </a:extLst>
            </p:cNvPr>
            <p:cNvSpPr/>
            <p:nvPr/>
          </p:nvSpPr>
          <p:spPr>
            <a:xfrm>
              <a:off x="5050664" y="3486035"/>
              <a:ext cx="652760" cy="3882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AA8DC52-E3F7-D744-5D1B-CB4C1C8469E1}"/>
                </a:ext>
              </a:extLst>
            </p:cNvPr>
            <p:cNvSpPr txBox="1"/>
            <p:nvPr/>
          </p:nvSpPr>
          <p:spPr>
            <a:xfrm>
              <a:off x="3977078" y="3230011"/>
              <a:ext cx="43855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SEL</a:t>
              </a:r>
              <a:r>
                <a:rPr lang="bs-Latn-BA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1000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EDA57D1-FA1E-3DB9-39BB-058828C872BC}"/>
                </a:ext>
              </a:extLst>
            </p:cNvPr>
            <p:cNvSpPr/>
            <p:nvPr/>
          </p:nvSpPr>
          <p:spPr>
            <a:xfrm>
              <a:off x="4354780" y="3680160"/>
              <a:ext cx="135283" cy="12702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5D9A44D-6E67-A737-6FC2-C62B3B8A91F4}"/>
                </a:ext>
              </a:extLst>
            </p:cNvPr>
            <p:cNvSpPr txBox="1"/>
            <p:nvPr/>
          </p:nvSpPr>
          <p:spPr>
            <a:xfrm>
              <a:off x="3977078" y="3620562"/>
              <a:ext cx="38789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DN</a:t>
              </a:r>
              <a:endParaRPr lang="en-US" sz="10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C1ABAEA-9F94-8413-2F1F-C7EA3ACEDC76}"/>
                </a:ext>
              </a:extLst>
            </p:cNvPr>
            <p:cNvSpPr txBox="1"/>
            <p:nvPr/>
          </p:nvSpPr>
          <p:spPr>
            <a:xfrm>
              <a:off x="3977078" y="2836173"/>
              <a:ext cx="37964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UP</a:t>
              </a:r>
              <a:endParaRPr lang="en-US" sz="1000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9E95BAC-02F6-D777-9F1A-08C6B2035ED5}"/>
                </a:ext>
              </a:extLst>
            </p:cNvPr>
            <p:cNvSpPr/>
            <p:nvPr/>
          </p:nvSpPr>
          <p:spPr>
            <a:xfrm>
              <a:off x="4354780" y="3288815"/>
              <a:ext cx="135283" cy="12702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CEF03F4-5C9D-6D41-571D-AF9CC962BBF8}"/>
                </a:ext>
              </a:extLst>
            </p:cNvPr>
            <p:cNvSpPr/>
            <p:nvPr/>
          </p:nvSpPr>
          <p:spPr>
            <a:xfrm>
              <a:off x="4354780" y="2897471"/>
              <a:ext cx="135283" cy="12702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7422D1FC-0464-85AC-3A8E-3D6373C76A01}"/>
                </a:ext>
              </a:extLst>
            </p:cNvPr>
            <p:cNvSpPr/>
            <p:nvPr/>
          </p:nvSpPr>
          <p:spPr>
            <a:xfrm>
              <a:off x="4760133" y="3329328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329AB66-AA0C-A3AA-8AE1-B741AF50B8D4}"/>
                </a:ext>
              </a:extLst>
            </p:cNvPr>
            <p:cNvSpPr/>
            <p:nvPr/>
          </p:nvSpPr>
          <p:spPr>
            <a:xfrm>
              <a:off x="5060703" y="3329328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D14EA32-ABBB-16A5-F8A5-C464A9C124B8}"/>
                </a:ext>
              </a:extLst>
            </p:cNvPr>
            <p:cNvSpPr/>
            <p:nvPr/>
          </p:nvSpPr>
          <p:spPr>
            <a:xfrm>
              <a:off x="5361273" y="3329328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BE2D39B-624C-C701-EDD7-4F3FAE4B0CE9}"/>
                </a:ext>
              </a:extLst>
            </p:cNvPr>
            <p:cNvSpPr/>
            <p:nvPr/>
          </p:nvSpPr>
          <p:spPr>
            <a:xfrm>
              <a:off x="5661842" y="3329328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118E26DD-24BB-2A1C-2DDF-558071362961}"/>
              </a:ext>
            </a:extLst>
          </p:cNvPr>
          <p:cNvGrpSpPr/>
          <p:nvPr/>
        </p:nvGrpSpPr>
        <p:grpSpPr>
          <a:xfrm>
            <a:off x="3892698" y="4268224"/>
            <a:ext cx="2686181" cy="2116990"/>
            <a:chOff x="4090596" y="551132"/>
            <a:chExt cx="2686181" cy="211699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0E11518-65DE-726A-2AF7-6F17D7BBFE48}"/>
                </a:ext>
              </a:extLst>
            </p:cNvPr>
            <p:cNvSpPr/>
            <p:nvPr/>
          </p:nvSpPr>
          <p:spPr>
            <a:xfrm>
              <a:off x="4125919" y="571782"/>
              <a:ext cx="2520950" cy="717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8BA4D5A-52A3-D43D-B65B-F5B091EE2760}"/>
                </a:ext>
              </a:extLst>
            </p:cNvPr>
            <p:cNvSpPr/>
            <p:nvPr/>
          </p:nvSpPr>
          <p:spPr>
            <a:xfrm>
              <a:off x="4130513" y="1390567"/>
              <a:ext cx="2520950" cy="165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3995AE5-2DAD-0E01-EF74-613A26FF2CFA}"/>
                </a:ext>
              </a:extLst>
            </p:cNvPr>
            <p:cNvSpPr/>
            <p:nvPr/>
          </p:nvSpPr>
          <p:spPr>
            <a:xfrm>
              <a:off x="4130513" y="1704892"/>
              <a:ext cx="2520950" cy="165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0E13321-AF6B-63DC-9418-709F44562724}"/>
                </a:ext>
              </a:extLst>
            </p:cNvPr>
            <p:cNvSpPr/>
            <p:nvPr/>
          </p:nvSpPr>
          <p:spPr>
            <a:xfrm>
              <a:off x="4128229" y="1950572"/>
              <a:ext cx="2520950" cy="717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1C351E3-3E7F-C584-5D22-A5CD2415904B}"/>
                </a:ext>
              </a:extLst>
            </p:cNvPr>
            <p:cNvSpPr txBox="1"/>
            <p:nvPr/>
          </p:nvSpPr>
          <p:spPr>
            <a:xfrm>
              <a:off x="4125918" y="1092355"/>
              <a:ext cx="2586905" cy="196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           +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12V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  <a:endParaRPr lang="en-US" sz="68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AEEAF66-E311-3438-7762-BCE49CFE6E4D}"/>
                </a:ext>
              </a:extLst>
            </p:cNvPr>
            <p:cNvSpPr txBox="1"/>
            <p:nvPr/>
          </p:nvSpPr>
          <p:spPr>
            <a:xfrm>
              <a:off x="4094191" y="551132"/>
              <a:ext cx="1905023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ONE CHANNEL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2A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 /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400Vac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0AE2B8F-76C4-E830-4E1B-3A784B353A97}"/>
                </a:ext>
              </a:extLst>
            </p:cNvPr>
            <p:cNvSpPr txBox="1"/>
            <p:nvPr/>
          </p:nvSpPr>
          <p:spPr>
            <a:xfrm>
              <a:off x="4090596" y="2452678"/>
              <a:ext cx="265285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RS485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B                                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L1</a:t>
              </a:r>
              <a:endParaRPr lang="en-US" sz="68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0D0CF77-CCAB-0585-E5FC-E3025C6E827A}"/>
                </a:ext>
              </a:extLst>
            </p:cNvPr>
            <p:cNvSpPr txBox="1"/>
            <p:nvPr/>
          </p:nvSpPr>
          <p:spPr>
            <a:xfrm>
              <a:off x="4805454" y="1923133"/>
              <a:ext cx="1905023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ONE CHANNEL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2A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 /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400Vac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BDE7A4D1-4DA2-C8FC-5B2D-4CA0705D9C50}"/>
                </a:ext>
              </a:extLst>
            </p:cNvPr>
            <p:cNvGrpSpPr/>
            <p:nvPr/>
          </p:nvGrpSpPr>
          <p:grpSpPr>
            <a:xfrm>
              <a:off x="4229575" y="766775"/>
              <a:ext cx="443358" cy="325580"/>
              <a:chOff x="4229575" y="766775"/>
              <a:chExt cx="443358" cy="325580"/>
            </a:xfrm>
          </p:grpSpPr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16DC8223-9FDE-BE8A-B4BA-76270F0802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8306" y="872880"/>
                <a:ext cx="0" cy="1991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5364CC4D-0032-02EC-C574-3832A10CDA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9575" y="877642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4F76B6BC-C0F1-009D-6302-C221F31C72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1254" y="877642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B19A6A3C-3382-94F9-ECD5-F2E6A688F2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63194" y="868118"/>
                <a:ext cx="2596" cy="22423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8" name="Flowchart: Summing Junction 167">
                <a:extLst>
                  <a:ext uri="{FF2B5EF4-FFF2-40B4-BE49-F238E27FC236}">
                    <a16:creationId xmlns:a16="http://schemas.microsoft.com/office/drawing/2014/main" id="{63958762-0130-F111-A11D-8D0661608836}"/>
                  </a:ext>
                </a:extLst>
              </p:cNvPr>
              <p:cNvSpPr/>
              <p:nvPr/>
            </p:nvSpPr>
            <p:spPr>
              <a:xfrm>
                <a:off x="4346871" y="766775"/>
                <a:ext cx="211940" cy="221734"/>
              </a:xfrm>
              <a:prstGeom prst="flowChartSummingJunction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3CD5262E-A382-7CB3-39AC-AB7AC59A77DD}"/>
                  </a:ext>
                </a:extLst>
              </p:cNvPr>
              <p:cNvCxnSpPr>
                <a:cxnSpLocks/>
                <a:stCxn id="168" idx="4"/>
              </p:cNvCxnSpPr>
              <p:nvPr/>
            </p:nvCxnSpPr>
            <p:spPr>
              <a:xfrm flipH="1">
                <a:off x="4451254" y="988509"/>
                <a:ext cx="1587" cy="8824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A9F758D2-E22F-F2DF-4087-EDB075128E5C}"/>
                </a:ext>
              </a:extLst>
            </p:cNvPr>
            <p:cNvGrpSpPr/>
            <p:nvPr/>
          </p:nvGrpSpPr>
          <p:grpSpPr>
            <a:xfrm>
              <a:off x="4801075" y="774716"/>
              <a:ext cx="443358" cy="325580"/>
              <a:chOff x="4229575" y="766775"/>
              <a:chExt cx="443358" cy="325580"/>
            </a:xfrm>
          </p:grpSpPr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BCED94B5-4588-5685-A54B-CAF4915757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8306" y="872880"/>
                <a:ext cx="0" cy="1991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3CDB71D2-206A-03D2-894D-9F9C2D24CF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9575" y="877642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1A71161A-6352-62A1-3264-B8971AE66D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1254" y="877642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B74E2641-133C-22D5-0FBB-22FA46266C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63194" y="868118"/>
                <a:ext cx="2596" cy="22423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0" name="Flowchart: Summing Junction 179">
                <a:extLst>
                  <a:ext uri="{FF2B5EF4-FFF2-40B4-BE49-F238E27FC236}">
                    <a16:creationId xmlns:a16="http://schemas.microsoft.com/office/drawing/2014/main" id="{88D66C1A-6C2F-E147-05F5-6415FC001326}"/>
                  </a:ext>
                </a:extLst>
              </p:cNvPr>
              <p:cNvSpPr/>
              <p:nvPr/>
            </p:nvSpPr>
            <p:spPr>
              <a:xfrm>
                <a:off x="4346871" y="766775"/>
                <a:ext cx="211940" cy="221734"/>
              </a:xfrm>
              <a:prstGeom prst="flowChartSummingJunction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BD8E927D-4522-40EE-9339-6FEC722A286A}"/>
                  </a:ext>
                </a:extLst>
              </p:cNvPr>
              <p:cNvCxnSpPr>
                <a:cxnSpLocks/>
                <a:stCxn id="180" idx="4"/>
              </p:cNvCxnSpPr>
              <p:nvPr/>
            </p:nvCxnSpPr>
            <p:spPr>
              <a:xfrm flipH="1">
                <a:off x="4451254" y="988509"/>
                <a:ext cx="1587" cy="8824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E40A2931-CA7E-6D7B-A500-D1642EDB6351}"/>
                </a:ext>
              </a:extLst>
            </p:cNvPr>
            <p:cNvSpPr txBox="1"/>
            <p:nvPr/>
          </p:nvSpPr>
          <p:spPr>
            <a:xfrm>
              <a:off x="4123572" y="1361966"/>
              <a:ext cx="2586905" cy="196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           +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12V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  <a:endParaRPr lang="en-US" sz="68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F0A20AE8-222A-3F9D-F036-EC66A04B214E}"/>
                </a:ext>
              </a:extLst>
            </p:cNvPr>
            <p:cNvGrpSpPr/>
            <p:nvPr/>
          </p:nvGrpSpPr>
          <p:grpSpPr>
            <a:xfrm>
              <a:off x="6050684" y="2127098"/>
              <a:ext cx="443358" cy="325580"/>
              <a:chOff x="4229575" y="766775"/>
              <a:chExt cx="443358" cy="325580"/>
            </a:xfrm>
          </p:grpSpPr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83A30109-9632-EC5F-DF93-88AD3C5056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8306" y="872880"/>
                <a:ext cx="0" cy="1991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8985C8FD-1D7E-2B22-B26C-0C2643DCD0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9575" y="877642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4060343B-3C76-5DCF-7591-FEBAC2C508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1254" y="877642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EB7BFE7C-F140-1D46-3616-ACF31272F9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63194" y="868118"/>
                <a:ext cx="2596" cy="22423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8" name="Flowchart: Summing Junction 187">
                <a:extLst>
                  <a:ext uri="{FF2B5EF4-FFF2-40B4-BE49-F238E27FC236}">
                    <a16:creationId xmlns:a16="http://schemas.microsoft.com/office/drawing/2014/main" id="{BD0657A8-8D13-59F4-8ED7-C7349277D384}"/>
                  </a:ext>
                </a:extLst>
              </p:cNvPr>
              <p:cNvSpPr/>
              <p:nvPr/>
            </p:nvSpPr>
            <p:spPr>
              <a:xfrm>
                <a:off x="4346871" y="766775"/>
                <a:ext cx="211940" cy="221734"/>
              </a:xfrm>
              <a:prstGeom prst="flowChartSummingJunction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A564A05F-8DF5-6444-A010-84DF7745024A}"/>
                  </a:ext>
                </a:extLst>
              </p:cNvPr>
              <p:cNvCxnSpPr>
                <a:cxnSpLocks/>
                <a:stCxn id="188" idx="4"/>
              </p:cNvCxnSpPr>
              <p:nvPr/>
            </p:nvCxnSpPr>
            <p:spPr>
              <a:xfrm flipH="1">
                <a:off x="4451254" y="988509"/>
                <a:ext cx="1587" cy="8824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A4953C8A-CA27-8195-856A-09FE168B780F}"/>
                </a:ext>
              </a:extLst>
            </p:cNvPr>
            <p:cNvGrpSpPr/>
            <p:nvPr/>
          </p:nvGrpSpPr>
          <p:grpSpPr>
            <a:xfrm>
              <a:off x="5466484" y="2123822"/>
              <a:ext cx="443358" cy="325580"/>
              <a:chOff x="4229575" y="766775"/>
              <a:chExt cx="443358" cy="325580"/>
            </a:xfrm>
          </p:grpSpPr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1CD02BAB-E710-FDDA-3141-0AB8F7C731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8306" y="872880"/>
                <a:ext cx="0" cy="1991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C15C2EA3-A10B-D371-B5C2-63AFACD8C9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9575" y="877642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606367C9-09E7-7384-8E14-A50C543BFF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1254" y="877642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F73AEDB1-5554-0711-7766-3B2DAD961F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63194" y="868118"/>
                <a:ext cx="2596" cy="22423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5" name="Flowchart: Summing Junction 194">
                <a:extLst>
                  <a:ext uri="{FF2B5EF4-FFF2-40B4-BE49-F238E27FC236}">
                    <a16:creationId xmlns:a16="http://schemas.microsoft.com/office/drawing/2014/main" id="{28110CED-AFB6-DD22-5AA5-0C8374E0A64E}"/>
                  </a:ext>
                </a:extLst>
              </p:cNvPr>
              <p:cNvSpPr/>
              <p:nvPr/>
            </p:nvSpPr>
            <p:spPr>
              <a:xfrm>
                <a:off x="4346871" y="766775"/>
                <a:ext cx="211940" cy="221734"/>
              </a:xfrm>
              <a:prstGeom prst="flowChartSummingJunction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0C2CCE6-23BB-B1BE-3D3B-B2F923571F75}"/>
                  </a:ext>
                </a:extLst>
              </p:cNvPr>
              <p:cNvCxnSpPr>
                <a:cxnSpLocks/>
                <a:stCxn id="195" idx="4"/>
              </p:cNvCxnSpPr>
              <p:nvPr/>
            </p:nvCxnSpPr>
            <p:spPr>
              <a:xfrm flipH="1">
                <a:off x="4451254" y="988509"/>
                <a:ext cx="1587" cy="8824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489DBACC-CCA2-5BDB-5222-FAB15B3BB8E0}"/>
                </a:ext>
              </a:extLst>
            </p:cNvPr>
            <p:cNvSpPr txBox="1"/>
            <p:nvPr/>
          </p:nvSpPr>
          <p:spPr>
            <a:xfrm>
              <a:off x="4123918" y="1669992"/>
              <a:ext cx="265285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RS485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B                                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L1</a:t>
              </a:r>
              <a:endParaRPr lang="en-US" sz="68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D6C40E1F-D6D2-9C26-CC78-9BB9DCC24BB8}"/>
              </a:ext>
            </a:extLst>
          </p:cNvPr>
          <p:cNvGrpSpPr/>
          <p:nvPr/>
        </p:nvGrpSpPr>
        <p:grpSpPr>
          <a:xfrm>
            <a:off x="3864123" y="1998117"/>
            <a:ext cx="2686181" cy="2116990"/>
            <a:chOff x="4090596" y="551132"/>
            <a:chExt cx="2686181" cy="21169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1382C313-9C7B-0DE3-5CEB-49F75B3C8221}"/>
                </a:ext>
              </a:extLst>
            </p:cNvPr>
            <p:cNvSpPr/>
            <p:nvPr/>
          </p:nvSpPr>
          <p:spPr>
            <a:xfrm>
              <a:off x="4125919" y="571782"/>
              <a:ext cx="2520950" cy="717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786B3DC8-C300-E9CF-B1C9-53CB07C0A8C6}"/>
                </a:ext>
              </a:extLst>
            </p:cNvPr>
            <p:cNvSpPr/>
            <p:nvPr/>
          </p:nvSpPr>
          <p:spPr>
            <a:xfrm>
              <a:off x="4130513" y="1390567"/>
              <a:ext cx="2520950" cy="165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406AFAC6-DA85-0030-2BC9-EB55D516FC19}"/>
                </a:ext>
              </a:extLst>
            </p:cNvPr>
            <p:cNvSpPr/>
            <p:nvPr/>
          </p:nvSpPr>
          <p:spPr>
            <a:xfrm>
              <a:off x="4130513" y="1704892"/>
              <a:ext cx="2520950" cy="165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D6C22AD4-C912-98EF-2189-360C6A83EFD5}"/>
                </a:ext>
              </a:extLst>
            </p:cNvPr>
            <p:cNvSpPr/>
            <p:nvPr/>
          </p:nvSpPr>
          <p:spPr>
            <a:xfrm>
              <a:off x="4128229" y="1950572"/>
              <a:ext cx="2520950" cy="717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8FB7112F-EF6B-7D6F-D09A-EA8166716456}"/>
                </a:ext>
              </a:extLst>
            </p:cNvPr>
            <p:cNvSpPr txBox="1"/>
            <p:nvPr/>
          </p:nvSpPr>
          <p:spPr>
            <a:xfrm>
              <a:off x="4125918" y="1092355"/>
              <a:ext cx="2586905" cy="196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           +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12V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  <a:endParaRPr lang="en-US" sz="68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A5AE009-5696-1717-2AD1-1A9B802DAC00}"/>
                </a:ext>
              </a:extLst>
            </p:cNvPr>
            <p:cNvSpPr txBox="1"/>
            <p:nvPr/>
          </p:nvSpPr>
          <p:spPr>
            <a:xfrm>
              <a:off x="4094191" y="551132"/>
              <a:ext cx="1905023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ONE CHANNEL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2A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 /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400Vac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8586239-A4A2-07BD-4834-C3070FAC40F0}"/>
                </a:ext>
              </a:extLst>
            </p:cNvPr>
            <p:cNvSpPr txBox="1"/>
            <p:nvPr/>
          </p:nvSpPr>
          <p:spPr>
            <a:xfrm>
              <a:off x="4090596" y="2452678"/>
              <a:ext cx="265285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RS485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B                                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L1</a:t>
              </a:r>
              <a:endParaRPr lang="en-US" sz="68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D95ED3AB-F6F5-BBE6-9A4C-86C3560C8355}"/>
                </a:ext>
              </a:extLst>
            </p:cNvPr>
            <p:cNvSpPr txBox="1"/>
            <p:nvPr/>
          </p:nvSpPr>
          <p:spPr>
            <a:xfrm>
              <a:off x="4805454" y="1923133"/>
              <a:ext cx="1905023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ONE CHANNEL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2A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 /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400Vac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33132F82-B963-FB2B-8E08-5814E03B3DBD}"/>
                </a:ext>
              </a:extLst>
            </p:cNvPr>
            <p:cNvGrpSpPr/>
            <p:nvPr/>
          </p:nvGrpSpPr>
          <p:grpSpPr>
            <a:xfrm>
              <a:off x="4229575" y="766775"/>
              <a:ext cx="443358" cy="325580"/>
              <a:chOff x="4229575" y="766775"/>
              <a:chExt cx="443358" cy="325580"/>
            </a:xfrm>
          </p:grpSpPr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CB5C59F7-9C30-C9E0-F6C3-8DEF356C2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8306" y="872880"/>
                <a:ext cx="0" cy="1991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9BBA3B5F-54E9-B951-9956-7BD2DCA617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9575" y="877642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03DB3D0E-9394-6FC1-C264-7BC1EF00F6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1254" y="877642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913D8096-13B3-CB57-1797-51F02ABE98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63194" y="868118"/>
                <a:ext cx="2596" cy="22423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6" name="Flowchart: Summing Junction 235">
                <a:extLst>
                  <a:ext uri="{FF2B5EF4-FFF2-40B4-BE49-F238E27FC236}">
                    <a16:creationId xmlns:a16="http://schemas.microsoft.com/office/drawing/2014/main" id="{BD7C1257-AF53-C3D4-E239-E9762B857452}"/>
                  </a:ext>
                </a:extLst>
              </p:cNvPr>
              <p:cNvSpPr/>
              <p:nvPr/>
            </p:nvSpPr>
            <p:spPr>
              <a:xfrm>
                <a:off x="4346871" y="766775"/>
                <a:ext cx="211940" cy="221734"/>
              </a:xfrm>
              <a:prstGeom prst="flowChartSummingJunction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F4027146-BF30-66B8-1422-9814B4F11E5E}"/>
                  </a:ext>
                </a:extLst>
              </p:cNvPr>
              <p:cNvCxnSpPr>
                <a:cxnSpLocks/>
                <a:stCxn id="236" idx="4"/>
              </p:cNvCxnSpPr>
              <p:nvPr/>
            </p:nvCxnSpPr>
            <p:spPr>
              <a:xfrm flipH="1">
                <a:off x="4451254" y="988509"/>
                <a:ext cx="1587" cy="8824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A2ECD7B1-B85E-BC98-2279-5017C339E729}"/>
                </a:ext>
              </a:extLst>
            </p:cNvPr>
            <p:cNvGrpSpPr/>
            <p:nvPr/>
          </p:nvGrpSpPr>
          <p:grpSpPr>
            <a:xfrm>
              <a:off x="4801075" y="774716"/>
              <a:ext cx="443358" cy="325580"/>
              <a:chOff x="4229575" y="766775"/>
              <a:chExt cx="443358" cy="325580"/>
            </a:xfrm>
          </p:grpSpPr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01221C59-2AD8-89F9-706E-B5DD27551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8306" y="872880"/>
                <a:ext cx="0" cy="1991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6A180B24-5AB4-32A4-A73D-571C28C409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9575" y="877642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AC647A1D-B7AD-F347-9552-67781B412B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1254" y="877642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75046A13-DB2C-3B91-CF24-5CE7F14517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63194" y="868118"/>
                <a:ext cx="2596" cy="22423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0" name="Flowchart: Summing Junction 229">
                <a:extLst>
                  <a:ext uri="{FF2B5EF4-FFF2-40B4-BE49-F238E27FC236}">
                    <a16:creationId xmlns:a16="http://schemas.microsoft.com/office/drawing/2014/main" id="{9CDDCF96-A07D-D3B2-7496-78B259BAC230}"/>
                  </a:ext>
                </a:extLst>
              </p:cNvPr>
              <p:cNvSpPr/>
              <p:nvPr/>
            </p:nvSpPr>
            <p:spPr>
              <a:xfrm>
                <a:off x="4346871" y="766775"/>
                <a:ext cx="211940" cy="221734"/>
              </a:xfrm>
              <a:prstGeom prst="flowChartSummingJunction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46D3FB7E-6AEA-D5CA-5418-F643BF7E6851}"/>
                  </a:ext>
                </a:extLst>
              </p:cNvPr>
              <p:cNvCxnSpPr>
                <a:cxnSpLocks/>
                <a:stCxn id="230" idx="4"/>
              </p:cNvCxnSpPr>
              <p:nvPr/>
            </p:nvCxnSpPr>
            <p:spPr>
              <a:xfrm flipH="1">
                <a:off x="4451254" y="988509"/>
                <a:ext cx="1587" cy="8824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7821A0F9-5097-EEAE-BAD4-457D8460D800}"/>
                </a:ext>
              </a:extLst>
            </p:cNvPr>
            <p:cNvSpPr txBox="1"/>
            <p:nvPr/>
          </p:nvSpPr>
          <p:spPr>
            <a:xfrm>
              <a:off x="4123572" y="1361966"/>
              <a:ext cx="2586905" cy="196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           +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12V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  <a:endParaRPr lang="en-US" sz="68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3A9F91E5-137A-524B-DA46-C412910600BA}"/>
                </a:ext>
              </a:extLst>
            </p:cNvPr>
            <p:cNvGrpSpPr/>
            <p:nvPr/>
          </p:nvGrpSpPr>
          <p:grpSpPr>
            <a:xfrm>
              <a:off x="6050684" y="2127098"/>
              <a:ext cx="443358" cy="325580"/>
              <a:chOff x="4229575" y="766775"/>
              <a:chExt cx="443358" cy="325580"/>
            </a:xfrm>
          </p:grpSpPr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274704A4-B753-432D-6DCD-274A2214A8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8306" y="872880"/>
                <a:ext cx="0" cy="1991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298B950C-1178-A487-3AEA-7377530F9A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9575" y="877642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7DF60226-FD5C-BB1F-44D6-F0589B3D5B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1254" y="877642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899CAAC2-68F4-0102-E1BD-5F1DFC2B44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63194" y="868118"/>
                <a:ext cx="2596" cy="22423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4" name="Flowchart: Summing Junction 223">
                <a:extLst>
                  <a:ext uri="{FF2B5EF4-FFF2-40B4-BE49-F238E27FC236}">
                    <a16:creationId xmlns:a16="http://schemas.microsoft.com/office/drawing/2014/main" id="{D6CC0FA8-0E12-AB8E-08FA-BA6346AB7339}"/>
                  </a:ext>
                </a:extLst>
              </p:cNvPr>
              <p:cNvSpPr/>
              <p:nvPr/>
            </p:nvSpPr>
            <p:spPr>
              <a:xfrm>
                <a:off x="4346871" y="766775"/>
                <a:ext cx="211940" cy="221734"/>
              </a:xfrm>
              <a:prstGeom prst="flowChartSummingJunction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1CC0768-B768-3592-BE34-4985AFC8EAEE}"/>
                  </a:ext>
                </a:extLst>
              </p:cNvPr>
              <p:cNvCxnSpPr>
                <a:cxnSpLocks/>
                <a:stCxn id="224" idx="4"/>
              </p:cNvCxnSpPr>
              <p:nvPr/>
            </p:nvCxnSpPr>
            <p:spPr>
              <a:xfrm flipH="1">
                <a:off x="4451254" y="988509"/>
                <a:ext cx="1587" cy="8824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D5F429B2-8DE8-0F47-61F1-27F7D6D885B7}"/>
                </a:ext>
              </a:extLst>
            </p:cNvPr>
            <p:cNvGrpSpPr/>
            <p:nvPr/>
          </p:nvGrpSpPr>
          <p:grpSpPr>
            <a:xfrm>
              <a:off x="5466484" y="2123822"/>
              <a:ext cx="443358" cy="325580"/>
              <a:chOff x="4229575" y="766775"/>
              <a:chExt cx="443358" cy="325580"/>
            </a:xfrm>
          </p:grpSpPr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803B3950-653A-CC1C-1B27-D3BB187DE5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8306" y="872880"/>
                <a:ext cx="0" cy="1991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C45A08DB-4714-94F2-45EB-E934CF88F1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9575" y="877642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DEBD427F-200A-D275-049C-172576DFC5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1254" y="877642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8837A590-A43E-B229-8789-A1C5DA3415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63194" y="868118"/>
                <a:ext cx="2596" cy="22423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8" name="Flowchart: Summing Junction 217">
                <a:extLst>
                  <a:ext uri="{FF2B5EF4-FFF2-40B4-BE49-F238E27FC236}">
                    <a16:creationId xmlns:a16="http://schemas.microsoft.com/office/drawing/2014/main" id="{12B1EDED-812E-6D7A-CAE7-8F243AC66EDA}"/>
                  </a:ext>
                </a:extLst>
              </p:cNvPr>
              <p:cNvSpPr/>
              <p:nvPr/>
            </p:nvSpPr>
            <p:spPr>
              <a:xfrm>
                <a:off x="4346871" y="766775"/>
                <a:ext cx="211940" cy="221734"/>
              </a:xfrm>
              <a:prstGeom prst="flowChartSummingJunction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AE524485-DE6C-F395-8A2F-6E5EC288A96E}"/>
                  </a:ext>
                </a:extLst>
              </p:cNvPr>
              <p:cNvCxnSpPr>
                <a:cxnSpLocks/>
                <a:stCxn id="218" idx="4"/>
              </p:cNvCxnSpPr>
              <p:nvPr/>
            </p:nvCxnSpPr>
            <p:spPr>
              <a:xfrm flipH="1">
                <a:off x="4451254" y="988509"/>
                <a:ext cx="1587" cy="8824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F92A097D-F9A3-E8A9-B869-81F1A8E852AF}"/>
                </a:ext>
              </a:extLst>
            </p:cNvPr>
            <p:cNvSpPr txBox="1"/>
            <p:nvPr/>
          </p:nvSpPr>
          <p:spPr>
            <a:xfrm>
              <a:off x="4123918" y="1669992"/>
              <a:ext cx="265285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RS485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B                                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L1</a:t>
              </a:r>
              <a:endParaRPr lang="en-US" sz="68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652DFE39-15E1-17E5-9B6C-8D433B220D3F}"/>
              </a:ext>
            </a:extLst>
          </p:cNvPr>
          <p:cNvGrpSpPr/>
          <p:nvPr/>
        </p:nvGrpSpPr>
        <p:grpSpPr>
          <a:xfrm>
            <a:off x="3860273" y="289744"/>
            <a:ext cx="2572030" cy="1555257"/>
            <a:chOff x="3680790" y="2564755"/>
            <a:chExt cx="2572030" cy="1555257"/>
          </a:xfrm>
        </p:grpSpPr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D4B37D47-CF55-ED40-7404-8F17011699F6}"/>
                </a:ext>
              </a:extLst>
            </p:cNvPr>
            <p:cNvSpPr/>
            <p:nvPr/>
          </p:nvSpPr>
          <p:spPr>
            <a:xfrm>
              <a:off x="3718732" y="2580636"/>
              <a:ext cx="2420131" cy="1493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87E1854D-3E47-B36D-72DF-7C8903FFD87F}"/>
                </a:ext>
              </a:extLst>
            </p:cNvPr>
            <p:cNvSpPr txBox="1"/>
            <p:nvPr/>
          </p:nvSpPr>
          <p:spPr>
            <a:xfrm>
              <a:off x="5050664" y="3904568"/>
              <a:ext cx="7708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ADDRESS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D62F3B92-A99F-4E9F-BB74-02180552A58F}"/>
                </a:ext>
              </a:extLst>
            </p:cNvPr>
            <p:cNvSpPr txBox="1"/>
            <p:nvPr/>
          </p:nvSpPr>
          <p:spPr>
            <a:xfrm>
              <a:off x="4670899" y="3134680"/>
              <a:ext cx="131344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1        2         3        4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13F125D2-EBE8-A7EA-6651-5CA4E529C0F0}"/>
                </a:ext>
              </a:extLst>
            </p:cNvPr>
            <p:cNvSpPr txBox="1"/>
            <p:nvPr/>
          </p:nvSpPr>
          <p:spPr>
            <a:xfrm>
              <a:off x="4962930" y="3838990"/>
              <a:ext cx="89690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A0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A1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A2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A3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A4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A5</a:t>
              </a:r>
              <a:endParaRPr lang="en-US" sz="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43" name="Picture 242">
              <a:extLst>
                <a:ext uri="{FF2B5EF4-FFF2-40B4-BE49-F238E27FC236}">
                  <a16:creationId xmlns:a16="http://schemas.microsoft.com/office/drawing/2014/main" id="{A93D4895-67B8-0194-F317-283757BC1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29997" y="2605375"/>
              <a:ext cx="966003" cy="173039"/>
            </a:xfrm>
            <a:prstGeom prst="rect">
              <a:avLst/>
            </a:prstGeom>
          </p:spPr>
        </p:pic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A4E6551F-D752-7221-BAC1-E7A960148EF7}"/>
                </a:ext>
              </a:extLst>
            </p:cNvPr>
            <p:cNvSpPr txBox="1"/>
            <p:nvPr/>
          </p:nvSpPr>
          <p:spPr>
            <a:xfrm>
              <a:off x="5070864" y="2728471"/>
              <a:ext cx="1181956" cy="311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JUBERA</a:t>
              </a:r>
              <a:r>
                <a:rPr lang="bs-Latn-BA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 d.o.o. Sarajevo</a:t>
              </a:r>
            </a:p>
            <a:p>
              <a:pPr algn="ctr"/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www.imedia.ba</a:t>
              </a:r>
              <a:endParaRPr 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FFD6464A-D673-D46D-911B-C32E6AAFB4DE}"/>
                </a:ext>
              </a:extLst>
            </p:cNvPr>
            <p:cNvSpPr txBox="1"/>
            <p:nvPr/>
          </p:nvSpPr>
          <p:spPr>
            <a:xfrm>
              <a:off x="3680790" y="2564755"/>
              <a:ext cx="11027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LUX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bs-Latn-BA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DM4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-180824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3AF9C327-0C42-8768-9A37-2E00AC7C973E}"/>
                </a:ext>
              </a:extLst>
            </p:cNvPr>
            <p:cNvSpPr/>
            <p:nvPr/>
          </p:nvSpPr>
          <p:spPr>
            <a:xfrm>
              <a:off x="5050664" y="3486035"/>
              <a:ext cx="652760" cy="3882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1B106F8B-2C23-3433-9087-5749B413E6E0}"/>
                </a:ext>
              </a:extLst>
            </p:cNvPr>
            <p:cNvSpPr txBox="1"/>
            <p:nvPr/>
          </p:nvSpPr>
          <p:spPr>
            <a:xfrm>
              <a:off x="3977078" y="3230011"/>
              <a:ext cx="43855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SEL</a:t>
              </a:r>
              <a:r>
                <a:rPr lang="bs-Latn-BA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1000" dirty="0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1F3B6CFC-5705-D0A9-8434-B84AB19ACD1D}"/>
                </a:ext>
              </a:extLst>
            </p:cNvPr>
            <p:cNvSpPr/>
            <p:nvPr/>
          </p:nvSpPr>
          <p:spPr>
            <a:xfrm>
              <a:off x="4354780" y="3680160"/>
              <a:ext cx="135283" cy="12702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0CE2893B-BB66-D690-73D7-274D379316AC}"/>
                </a:ext>
              </a:extLst>
            </p:cNvPr>
            <p:cNvSpPr txBox="1"/>
            <p:nvPr/>
          </p:nvSpPr>
          <p:spPr>
            <a:xfrm>
              <a:off x="3977078" y="3620562"/>
              <a:ext cx="38789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DN</a:t>
              </a:r>
              <a:endParaRPr lang="en-US" sz="1000" dirty="0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88C9B1A4-23CD-6C62-2ADA-F1A4B5B67AB8}"/>
                </a:ext>
              </a:extLst>
            </p:cNvPr>
            <p:cNvSpPr txBox="1"/>
            <p:nvPr/>
          </p:nvSpPr>
          <p:spPr>
            <a:xfrm>
              <a:off x="3977078" y="2836173"/>
              <a:ext cx="37964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UP</a:t>
              </a:r>
              <a:endParaRPr lang="en-US" sz="1000" dirty="0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34CA2F72-2DAD-0714-743F-DF3C30738D8F}"/>
                </a:ext>
              </a:extLst>
            </p:cNvPr>
            <p:cNvSpPr/>
            <p:nvPr/>
          </p:nvSpPr>
          <p:spPr>
            <a:xfrm>
              <a:off x="4354780" y="3288815"/>
              <a:ext cx="135283" cy="12702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C3328515-B650-96F7-9D15-3CFB350BA650}"/>
                </a:ext>
              </a:extLst>
            </p:cNvPr>
            <p:cNvSpPr/>
            <p:nvPr/>
          </p:nvSpPr>
          <p:spPr>
            <a:xfrm>
              <a:off x="4354780" y="2897471"/>
              <a:ext cx="135283" cy="12702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2F6F0D1A-FED5-0604-1476-D1193846C55C}"/>
                </a:ext>
              </a:extLst>
            </p:cNvPr>
            <p:cNvSpPr/>
            <p:nvPr/>
          </p:nvSpPr>
          <p:spPr>
            <a:xfrm>
              <a:off x="4760133" y="3329328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FFF1D9F3-7639-4FAD-C2D5-49AA93C0CC03}"/>
                </a:ext>
              </a:extLst>
            </p:cNvPr>
            <p:cNvSpPr/>
            <p:nvPr/>
          </p:nvSpPr>
          <p:spPr>
            <a:xfrm>
              <a:off x="5060703" y="3329328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03E36286-7EBD-208B-9226-34EB8E741C0D}"/>
                </a:ext>
              </a:extLst>
            </p:cNvPr>
            <p:cNvSpPr/>
            <p:nvPr/>
          </p:nvSpPr>
          <p:spPr>
            <a:xfrm>
              <a:off x="5361273" y="3329328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FC88DE98-024C-41D9-BD58-95F5C78E77D6}"/>
                </a:ext>
              </a:extLst>
            </p:cNvPr>
            <p:cNvSpPr/>
            <p:nvPr/>
          </p:nvSpPr>
          <p:spPr>
            <a:xfrm>
              <a:off x="5661842" y="3329328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E73BD013-690B-AFF8-3A47-72464F1778AD}"/>
              </a:ext>
            </a:extLst>
          </p:cNvPr>
          <p:cNvGrpSpPr/>
          <p:nvPr/>
        </p:nvGrpSpPr>
        <p:grpSpPr>
          <a:xfrm>
            <a:off x="6740673" y="4268224"/>
            <a:ext cx="2686181" cy="2116990"/>
            <a:chOff x="4090596" y="551132"/>
            <a:chExt cx="2686181" cy="2116990"/>
          </a:xfrm>
        </p:grpSpPr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9348FA1B-6D7F-AA90-C786-C697355B7827}"/>
                </a:ext>
              </a:extLst>
            </p:cNvPr>
            <p:cNvSpPr/>
            <p:nvPr/>
          </p:nvSpPr>
          <p:spPr>
            <a:xfrm>
              <a:off x="4125919" y="571782"/>
              <a:ext cx="2520950" cy="717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3DA6A27D-FCB2-8220-473D-C89CEC26B8D3}"/>
                </a:ext>
              </a:extLst>
            </p:cNvPr>
            <p:cNvSpPr/>
            <p:nvPr/>
          </p:nvSpPr>
          <p:spPr>
            <a:xfrm>
              <a:off x="4130513" y="1390567"/>
              <a:ext cx="2520950" cy="165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7F946578-095F-9343-B357-FA1000BD14CC}"/>
                </a:ext>
              </a:extLst>
            </p:cNvPr>
            <p:cNvSpPr/>
            <p:nvPr/>
          </p:nvSpPr>
          <p:spPr>
            <a:xfrm>
              <a:off x="4130513" y="1704892"/>
              <a:ext cx="2520950" cy="165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60D9ED7B-3378-671B-B15D-7DA5ECB85771}"/>
                </a:ext>
              </a:extLst>
            </p:cNvPr>
            <p:cNvSpPr/>
            <p:nvPr/>
          </p:nvSpPr>
          <p:spPr>
            <a:xfrm>
              <a:off x="4128229" y="1950572"/>
              <a:ext cx="2520950" cy="717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AFCC016F-EB8B-481A-6F4C-C7472060FF91}"/>
                </a:ext>
              </a:extLst>
            </p:cNvPr>
            <p:cNvSpPr txBox="1"/>
            <p:nvPr/>
          </p:nvSpPr>
          <p:spPr>
            <a:xfrm>
              <a:off x="4125918" y="1092355"/>
              <a:ext cx="2586905" cy="196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           +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12V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  <a:endParaRPr lang="en-US" sz="68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9B860553-A512-7E5B-8B3F-D3B2BAAD704E}"/>
                </a:ext>
              </a:extLst>
            </p:cNvPr>
            <p:cNvSpPr txBox="1"/>
            <p:nvPr/>
          </p:nvSpPr>
          <p:spPr>
            <a:xfrm>
              <a:off x="4094191" y="551132"/>
              <a:ext cx="1905023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ONE CHANNEL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2A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 /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400Vac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5B8E24AA-8459-717A-9024-A574EBA11EC5}"/>
                </a:ext>
              </a:extLst>
            </p:cNvPr>
            <p:cNvSpPr txBox="1"/>
            <p:nvPr/>
          </p:nvSpPr>
          <p:spPr>
            <a:xfrm>
              <a:off x="4090596" y="2452678"/>
              <a:ext cx="265285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RS485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B                                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L1</a:t>
              </a:r>
              <a:endParaRPr lang="en-US" sz="68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B3B39B28-7A78-3FB8-F449-5248DCD6100A}"/>
                </a:ext>
              </a:extLst>
            </p:cNvPr>
            <p:cNvSpPr txBox="1"/>
            <p:nvPr/>
          </p:nvSpPr>
          <p:spPr>
            <a:xfrm>
              <a:off x="4805454" y="1923133"/>
              <a:ext cx="1905023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ONE CHANNEL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2A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 /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400Vac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5FABD321-7C8C-94D7-852A-250E5EF868B5}"/>
                </a:ext>
              </a:extLst>
            </p:cNvPr>
            <p:cNvGrpSpPr/>
            <p:nvPr/>
          </p:nvGrpSpPr>
          <p:grpSpPr>
            <a:xfrm>
              <a:off x="4229575" y="766775"/>
              <a:ext cx="443358" cy="325580"/>
              <a:chOff x="4229575" y="766775"/>
              <a:chExt cx="443358" cy="325580"/>
            </a:xfrm>
          </p:grpSpPr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96D1F511-07A1-50B4-245B-DE8D0DD8FF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8306" y="872880"/>
                <a:ext cx="0" cy="1991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384F0B5A-F5A4-39B3-4232-E266A1246C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9575" y="877642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6D813EE8-8EBE-47E2-E17E-58861B7CDB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1254" y="877642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627B20D6-C66E-5993-A02A-3BFC2B9E40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63194" y="868118"/>
                <a:ext cx="2596" cy="22423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4" name="Flowchart: Summing Junction 293">
                <a:extLst>
                  <a:ext uri="{FF2B5EF4-FFF2-40B4-BE49-F238E27FC236}">
                    <a16:creationId xmlns:a16="http://schemas.microsoft.com/office/drawing/2014/main" id="{0976B002-5914-84D8-529E-792F0311E17F}"/>
                  </a:ext>
                </a:extLst>
              </p:cNvPr>
              <p:cNvSpPr/>
              <p:nvPr/>
            </p:nvSpPr>
            <p:spPr>
              <a:xfrm>
                <a:off x="4346871" y="766775"/>
                <a:ext cx="211940" cy="221734"/>
              </a:xfrm>
              <a:prstGeom prst="flowChartSummingJunction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BA9FCF87-D296-DE33-17A4-50176FCE05F8}"/>
                  </a:ext>
                </a:extLst>
              </p:cNvPr>
              <p:cNvCxnSpPr>
                <a:cxnSpLocks/>
                <a:stCxn id="294" idx="4"/>
              </p:cNvCxnSpPr>
              <p:nvPr/>
            </p:nvCxnSpPr>
            <p:spPr>
              <a:xfrm flipH="1">
                <a:off x="4451254" y="988509"/>
                <a:ext cx="1587" cy="8824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16C4B171-BB2B-232D-1D2E-A473A48E6784}"/>
                </a:ext>
              </a:extLst>
            </p:cNvPr>
            <p:cNvGrpSpPr/>
            <p:nvPr/>
          </p:nvGrpSpPr>
          <p:grpSpPr>
            <a:xfrm>
              <a:off x="4801075" y="774716"/>
              <a:ext cx="443358" cy="325580"/>
              <a:chOff x="4229575" y="766775"/>
              <a:chExt cx="443358" cy="325580"/>
            </a:xfrm>
          </p:grpSpPr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B1025213-E5C6-4633-666A-5A8E410CA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8306" y="872880"/>
                <a:ext cx="0" cy="1991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9BF48AEC-B046-A716-4BFC-73B677A4BD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9575" y="877642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373BBFAB-2A8B-2C98-A6D4-5D1C755C5A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1254" y="877642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9236E6D7-B4C3-CFBB-A298-25F1633C52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63194" y="868118"/>
                <a:ext cx="2596" cy="22423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8" name="Flowchart: Summing Junction 287">
                <a:extLst>
                  <a:ext uri="{FF2B5EF4-FFF2-40B4-BE49-F238E27FC236}">
                    <a16:creationId xmlns:a16="http://schemas.microsoft.com/office/drawing/2014/main" id="{8679C567-F36B-A218-A943-A7FA350B21D3}"/>
                  </a:ext>
                </a:extLst>
              </p:cNvPr>
              <p:cNvSpPr/>
              <p:nvPr/>
            </p:nvSpPr>
            <p:spPr>
              <a:xfrm>
                <a:off x="4346871" y="766775"/>
                <a:ext cx="211940" cy="221734"/>
              </a:xfrm>
              <a:prstGeom prst="flowChartSummingJunction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38BFE75B-FEA0-3511-C1DF-C551A0D977BC}"/>
                  </a:ext>
                </a:extLst>
              </p:cNvPr>
              <p:cNvCxnSpPr>
                <a:cxnSpLocks/>
                <a:stCxn id="288" idx="4"/>
              </p:cNvCxnSpPr>
              <p:nvPr/>
            </p:nvCxnSpPr>
            <p:spPr>
              <a:xfrm flipH="1">
                <a:off x="4451254" y="988509"/>
                <a:ext cx="1587" cy="8824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20BA7F6F-8F73-2073-04C1-03EA4B6566E9}"/>
                </a:ext>
              </a:extLst>
            </p:cNvPr>
            <p:cNvSpPr txBox="1"/>
            <p:nvPr/>
          </p:nvSpPr>
          <p:spPr>
            <a:xfrm>
              <a:off x="4123572" y="1361966"/>
              <a:ext cx="2586905" cy="196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           +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12V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  <a:endParaRPr lang="en-US" sz="68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55BE49B3-DD80-CF9D-9E49-35E32E936875}"/>
                </a:ext>
              </a:extLst>
            </p:cNvPr>
            <p:cNvGrpSpPr/>
            <p:nvPr/>
          </p:nvGrpSpPr>
          <p:grpSpPr>
            <a:xfrm>
              <a:off x="6050684" y="2127098"/>
              <a:ext cx="443358" cy="325580"/>
              <a:chOff x="4229575" y="766775"/>
              <a:chExt cx="443358" cy="325580"/>
            </a:xfrm>
          </p:grpSpPr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76B9D962-D2BF-4CD4-3AC9-9DDABDFDD4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8306" y="872880"/>
                <a:ext cx="0" cy="1991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C810AE0A-5FB1-3A63-168A-DDD1178AF4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9575" y="877642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C68C23CD-C599-C6B3-937C-3C4E0240D7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1254" y="877642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2FF06971-FDDF-FDFA-66CD-6642B1BA80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63194" y="868118"/>
                <a:ext cx="2596" cy="22423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2" name="Flowchart: Summing Junction 281">
                <a:extLst>
                  <a:ext uri="{FF2B5EF4-FFF2-40B4-BE49-F238E27FC236}">
                    <a16:creationId xmlns:a16="http://schemas.microsoft.com/office/drawing/2014/main" id="{421E5FD9-70F8-6B38-3AD0-F3747E6190A7}"/>
                  </a:ext>
                </a:extLst>
              </p:cNvPr>
              <p:cNvSpPr/>
              <p:nvPr/>
            </p:nvSpPr>
            <p:spPr>
              <a:xfrm>
                <a:off x="4346871" y="766775"/>
                <a:ext cx="211940" cy="221734"/>
              </a:xfrm>
              <a:prstGeom prst="flowChartSummingJunction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479C4F46-B71B-42BD-1748-A21C0FE9CD07}"/>
                  </a:ext>
                </a:extLst>
              </p:cNvPr>
              <p:cNvCxnSpPr>
                <a:cxnSpLocks/>
                <a:stCxn id="282" idx="4"/>
              </p:cNvCxnSpPr>
              <p:nvPr/>
            </p:nvCxnSpPr>
            <p:spPr>
              <a:xfrm flipH="1">
                <a:off x="4451254" y="988509"/>
                <a:ext cx="1587" cy="8824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19EC65BE-990F-F423-0A47-1B9BAB5B98BF}"/>
                </a:ext>
              </a:extLst>
            </p:cNvPr>
            <p:cNvGrpSpPr/>
            <p:nvPr/>
          </p:nvGrpSpPr>
          <p:grpSpPr>
            <a:xfrm>
              <a:off x="5466484" y="2123822"/>
              <a:ext cx="443358" cy="325580"/>
              <a:chOff x="4229575" y="766775"/>
              <a:chExt cx="443358" cy="325580"/>
            </a:xfrm>
          </p:grpSpPr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B0D0AA45-B87E-34E4-0728-1D1EF2F3BB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8306" y="872880"/>
                <a:ext cx="0" cy="1991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970B1584-A5FC-D30B-731F-DE407AEA21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9575" y="877642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809A57DA-ECA5-D94D-B586-A26059ED55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1254" y="877642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1BAED6ED-33DA-BEB3-CFD2-108D55C7E5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63194" y="868118"/>
                <a:ext cx="2596" cy="22423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6" name="Flowchart: Summing Junction 275">
                <a:extLst>
                  <a:ext uri="{FF2B5EF4-FFF2-40B4-BE49-F238E27FC236}">
                    <a16:creationId xmlns:a16="http://schemas.microsoft.com/office/drawing/2014/main" id="{C21B348F-8590-ACB1-EE31-DEE048BF0322}"/>
                  </a:ext>
                </a:extLst>
              </p:cNvPr>
              <p:cNvSpPr/>
              <p:nvPr/>
            </p:nvSpPr>
            <p:spPr>
              <a:xfrm>
                <a:off x="4346871" y="766775"/>
                <a:ext cx="211940" cy="221734"/>
              </a:xfrm>
              <a:prstGeom prst="flowChartSummingJunction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B1F3FB5F-E2C8-B2D1-A44A-99D2722F415E}"/>
                  </a:ext>
                </a:extLst>
              </p:cNvPr>
              <p:cNvCxnSpPr>
                <a:cxnSpLocks/>
                <a:stCxn id="276" idx="4"/>
              </p:cNvCxnSpPr>
              <p:nvPr/>
            </p:nvCxnSpPr>
            <p:spPr>
              <a:xfrm flipH="1">
                <a:off x="4451254" y="988509"/>
                <a:ext cx="1587" cy="8824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DCA40E98-2FBB-A2B6-4103-67F053C613FD}"/>
                </a:ext>
              </a:extLst>
            </p:cNvPr>
            <p:cNvSpPr txBox="1"/>
            <p:nvPr/>
          </p:nvSpPr>
          <p:spPr>
            <a:xfrm>
              <a:off x="4123918" y="1669992"/>
              <a:ext cx="265285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RS485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B                                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L1</a:t>
              </a:r>
              <a:endParaRPr lang="en-US" sz="68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EB7A1048-1BE9-E8C2-1DF2-0B4F25C6D1DC}"/>
              </a:ext>
            </a:extLst>
          </p:cNvPr>
          <p:cNvGrpSpPr/>
          <p:nvPr/>
        </p:nvGrpSpPr>
        <p:grpSpPr>
          <a:xfrm>
            <a:off x="6740673" y="1998117"/>
            <a:ext cx="2686181" cy="2116990"/>
            <a:chOff x="4090596" y="551132"/>
            <a:chExt cx="2686181" cy="2116990"/>
          </a:xfrm>
        </p:grpSpPr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E11B8810-AB08-56E5-41F7-C475F479F81E}"/>
                </a:ext>
              </a:extLst>
            </p:cNvPr>
            <p:cNvSpPr/>
            <p:nvPr/>
          </p:nvSpPr>
          <p:spPr>
            <a:xfrm>
              <a:off x="4125919" y="571782"/>
              <a:ext cx="2520950" cy="717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00D551F7-905D-DBE2-87F2-40D7B7E16673}"/>
                </a:ext>
              </a:extLst>
            </p:cNvPr>
            <p:cNvSpPr/>
            <p:nvPr/>
          </p:nvSpPr>
          <p:spPr>
            <a:xfrm>
              <a:off x="4130513" y="1390567"/>
              <a:ext cx="2520950" cy="165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06BBC1F6-DE41-1A8F-433C-2A17E0985FD1}"/>
                </a:ext>
              </a:extLst>
            </p:cNvPr>
            <p:cNvSpPr/>
            <p:nvPr/>
          </p:nvSpPr>
          <p:spPr>
            <a:xfrm>
              <a:off x="4130513" y="1704892"/>
              <a:ext cx="2520950" cy="165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55733658-CDFB-D599-6208-FD87962421BF}"/>
                </a:ext>
              </a:extLst>
            </p:cNvPr>
            <p:cNvSpPr/>
            <p:nvPr/>
          </p:nvSpPr>
          <p:spPr>
            <a:xfrm>
              <a:off x="4128229" y="1950572"/>
              <a:ext cx="2520950" cy="717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6EC88398-63D2-B6C8-B756-DCBAF21FEAC5}"/>
                </a:ext>
              </a:extLst>
            </p:cNvPr>
            <p:cNvSpPr txBox="1"/>
            <p:nvPr/>
          </p:nvSpPr>
          <p:spPr>
            <a:xfrm>
              <a:off x="4125918" y="1092355"/>
              <a:ext cx="2586905" cy="196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           +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12V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  <a:endParaRPr lang="en-US" sz="68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0F4655CF-E7CD-E71B-B0AD-6BB15E2E43CA}"/>
                </a:ext>
              </a:extLst>
            </p:cNvPr>
            <p:cNvSpPr txBox="1"/>
            <p:nvPr/>
          </p:nvSpPr>
          <p:spPr>
            <a:xfrm>
              <a:off x="4094191" y="551132"/>
              <a:ext cx="1905023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ONE CHANNEL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2A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 /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400Vac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ED953DAD-3179-F15A-7D81-FD7C26F334A7}"/>
                </a:ext>
              </a:extLst>
            </p:cNvPr>
            <p:cNvSpPr txBox="1"/>
            <p:nvPr/>
          </p:nvSpPr>
          <p:spPr>
            <a:xfrm>
              <a:off x="4090596" y="2452678"/>
              <a:ext cx="265285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RS485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B                                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L1</a:t>
              </a:r>
              <a:endParaRPr lang="en-US" sz="68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8E054C18-FB22-3992-B1F5-537130915190}"/>
                </a:ext>
              </a:extLst>
            </p:cNvPr>
            <p:cNvSpPr txBox="1"/>
            <p:nvPr/>
          </p:nvSpPr>
          <p:spPr>
            <a:xfrm>
              <a:off x="4805454" y="1923133"/>
              <a:ext cx="1905023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ONE CHANNEL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2A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 /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400Vac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108CBCCB-1BA8-CD2C-6D7E-CB343B83EDD5}"/>
                </a:ext>
              </a:extLst>
            </p:cNvPr>
            <p:cNvGrpSpPr/>
            <p:nvPr/>
          </p:nvGrpSpPr>
          <p:grpSpPr>
            <a:xfrm>
              <a:off x="4229575" y="766775"/>
              <a:ext cx="443358" cy="325580"/>
              <a:chOff x="4229575" y="766775"/>
              <a:chExt cx="443358" cy="325580"/>
            </a:xfrm>
          </p:grpSpPr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EA7D5AF3-6573-C94A-FDE9-8987359CF2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8306" y="872880"/>
                <a:ext cx="0" cy="1991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56B78B72-4F11-3887-A50E-0D827AC9E2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9575" y="877642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D420D93-0A92-BDA9-FE7F-2B331EB8CD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1254" y="877642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9590BF92-4475-9E4B-0D2F-16E26463BC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63194" y="868118"/>
                <a:ext cx="2596" cy="22423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3" name="Flowchart: Summing Junction 332">
                <a:extLst>
                  <a:ext uri="{FF2B5EF4-FFF2-40B4-BE49-F238E27FC236}">
                    <a16:creationId xmlns:a16="http://schemas.microsoft.com/office/drawing/2014/main" id="{D9BDE6D8-2C69-5A77-14E2-7DF66B406C64}"/>
                  </a:ext>
                </a:extLst>
              </p:cNvPr>
              <p:cNvSpPr/>
              <p:nvPr/>
            </p:nvSpPr>
            <p:spPr>
              <a:xfrm>
                <a:off x="4346871" y="766775"/>
                <a:ext cx="211940" cy="221734"/>
              </a:xfrm>
              <a:prstGeom prst="flowChartSummingJunction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9E5FF4A9-502E-5C77-C8AF-2C2919C10B6B}"/>
                  </a:ext>
                </a:extLst>
              </p:cNvPr>
              <p:cNvCxnSpPr>
                <a:cxnSpLocks/>
                <a:stCxn id="333" idx="4"/>
              </p:cNvCxnSpPr>
              <p:nvPr/>
            </p:nvCxnSpPr>
            <p:spPr>
              <a:xfrm flipH="1">
                <a:off x="4451254" y="988509"/>
                <a:ext cx="1587" cy="8824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46AEEC13-465D-D01B-21CF-D3F435C6189A}"/>
                </a:ext>
              </a:extLst>
            </p:cNvPr>
            <p:cNvGrpSpPr/>
            <p:nvPr/>
          </p:nvGrpSpPr>
          <p:grpSpPr>
            <a:xfrm>
              <a:off x="4801075" y="774716"/>
              <a:ext cx="443358" cy="325580"/>
              <a:chOff x="4229575" y="766775"/>
              <a:chExt cx="443358" cy="325580"/>
            </a:xfrm>
          </p:grpSpPr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7D99C6A6-FCE6-B18C-70B7-C1B02306EF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8306" y="872880"/>
                <a:ext cx="0" cy="1991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230254F8-1DA2-2982-D2E8-4D14FCDACF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9575" y="877642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99CD314F-7E29-440E-FECA-3868036631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1254" y="877642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E70835AF-96F2-2D01-353D-A0045869B8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63194" y="868118"/>
                <a:ext cx="2596" cy="22423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7" name="Flowchart: Summing Junction 326">
                <a:extLst>
                  <a:ext uri="{FF2B5EF4-FFF2-40B4-BE49-F238E27FC236}">
                    <a16:creationId xmlns:a16="http://schemas.microsoft.com/office/drawing/2014/main" id="{70978C2F-7F3E-B016-BF18-0AB9B0199A6E}"/>
                  </a:ext>
                </a:extLst>
              </p:cNvPr>
              <p:cNvSpPr/>
              <p:nvPr/>
            </p:nvSpPr>
            <p:spPr>
              <a:xfrm>
                <a:off x="4346871" y="766775"/>
                <a:ext cx="211940" cy="221734"/>
              </a:xfrm>
              <a:prstGeom prst="flowChartSummingJunction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66671F5F-0189-0384-8322-C9778F58EFD9}"/>
                  </a:ext>
                </a:extLst>
              </p:cNvPr>
              <p:cNvCxnSpPr>
                <a:cxnSpLocks/>
                <a:stCxn id="327" idx="4"/>
              </p:cNvCxnSpPr>
              <p:nvPr/>
            </p:nvCxnSpPr>
            <p:spPr>
              <a:xfrm flipH="1">
                <a:off x="4451254" y="988509"/>
                <a:ext cx="1587" cy="8824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83841504-3692-1015-C62C-EB81D9CABDA6}"/>
                </a:ext>
              </a:extLst>
            </p:cNvPr>
            <p:cNvSpPr txBox="1"/>
            <p:nvPr/>
          </p:nvSpPr>
          <p:spPr>
            <a:xfrm>
              <a:off x="4123572" y="1361966"/>
              <a:ext cx="2586905" cy="196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           +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12V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  <a:endParaRPr lang="en-US" sz="68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979FB585-925B-17EC-44E2-6721845BB625}"/>
                </a:ext>
              </a:extLst>
            </p:cNvPr>
            <p:cNvGrpSpPr/>
            <p:nvPr/>
          </p:nvGrpSpPr>
          <p:grpSpPr>
            <a:xfrm>
              <a:off x="6050684" y="2127098"/>
              <a:ext cx="443358" cy="325580"/>
              <a:chOff x="4229575" y="766775"/>
              <a:chExt cx="443358" cy="325580"/>
            </a:xfrm>
          </p:grpSpPr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BB4823D5-40D9-3487-E311-455FEB5A01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8306" y="872880"/>
                <a:ext cx="0" cy="1991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11B7428F-7694-0412-3AA4-2A036004A0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9575" y="877642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C19809D2-CD8F-42F9-EC3E-D1E81BF2B7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1254" y="877642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B9544BA2-1E53-2835-B853-5DB651B073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63194" y="868118"/>
                <a:ext cx="2596" cy="22423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1" name="Flowchart: Summing Junction 320">
                <a:extLst>
                  <a:ext uri="{FF2B5EF4-FFF2-40B4-BE49-F238E27FC236}">
                    <a16:creationId xmlns:a16="http://schemas.microsoft.com/office/drawing/2014/main" id="{BACEA3A3-B91A-8CC4-525F-022C127902EF}"/>
                  </a:ext>
                </a:extLst>
              </p:cNvPr>
              <p:cNvSpPr/>
              <p:nvPr/>
            </p:nvSpPr>
            <p:spPr>
              <a:xfrm>
                <a:off x="4346871" y="766775"/>
                <a:ext cx="211940" cy="221734"/>
              </a:xfrm>
              <a:prstGeom prst="flowChartSummingJunction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CC76E680-1838-A649-AD2E-5986C68D743B}"/>
                  </a:ext>
                </a:extLst>
              </p:cNvPr>
              <p:cNvCxnSpPr>
                <a:cxnSpLocks/>
                <a:stCxn id="321" idx="4"/>
              </p:cNvCxnSpPr>
              <p:nvPr/>
            </p:nvCxnSpPr>
            <p:spPr>
              <a:xfrm flipH="1">
                <a:off x="4451254" y="988509"/>
                <a:ext cx="1587" cy="8824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3EBB40EC-D463-7996-6BCC-8F94819B995A}"/>
                </a:ext>
              </a:extLst>
            </p:cNvPr>
            <p:cNvGrpSpPr/>
            <p:nvPr/>
          </p:nvGrpSpPr>
          <p:grpSpPr>
            <a:xfrm>
              <a:off x="5466484" y="2123822"/>
              <a:ext cx="443358" cy="325580"/>
              <a:chOff x="4229575" y="766775"/>
              <a:chExt cx="443358" cy="325580"/>
            </a:xfrm>
          </p:grpSpPr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6807883A-C4F4-51E0-3CFE-503A200B11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8306" y="872880"/>
                <a:ext cx="0" cy="1991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338E40BC-C889-1FF5-6C74-203F673B11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9575" y="877642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82E3AA5E-BCBE-7598-E13B-54303A0532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1254" y="877642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E4BC373A-076D-2B47-E530-AE3C7E9945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63194" y="868118"/>
                <a:ext cx="2596" cy="22423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5" name="Flowchart: Summing Junction 314">
                <a:extLst>
                  <a:ext uri="{FF2B5EF4-FFF2-40B4-BE49-F238E27FC236}">
                    <a16:creationId xmlns:a16="http://schemas.microsoft.com/office/drawing/2014/main" id="{68B124E2-0A28-35FF-4FE7-D4B0C884BDF4}"/>
                  </a:ext>
                </a:extLst>
              </p:cNvPr>
              <p:cNvSpPr/>
              <p:nvPr/>
            </p:nvSpPr>
            <p:spPr>
              <a:xfrm>
                <a:off x="4346871" y="766775"/>
                <a:ext cx="211940" cy="221734"/>
              </a:xfrm>
              <a:prstGeom prst="flowChartSummingJunction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6023FDE-7B13-35C9-4085-2224A26138A2}"/>
                  </a:ext>
                </a:extLst>
              </p:cNvPr>
              <p:cNvCxnSpPr>
                <a:cxnSpLocks/>
                <a:stCxn id="315" idx="4"/>
              </p:cNvCxnSpPr>
              <p:nvPr/>
            </p:nvCxnSpPr>
            <p:spPr>
              <a:xfrm flipH="1">
                <a:off x="4451254" y="988509"/>
                <a:ext cx="1587" cy="8824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F5B6C501-3F07-EF88-5334-8EF7075824C8}"/>
                </a:ext>
              </a:extLst>
            </p:cNvPr>
            <p:cNvSpPr txBox="1"/>
            <p:nvPr/>
          </p:nvSpPr>
          <p:spPr>
            <a:xfrm>
              <a:off x="4123918" y="1669992"/>
              <a:ext cx="265285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RS485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B                                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L1</a:t>
              </a:r>
              <a:endParaRPr lang="en-US" sz="68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007A0947-7C21-ABC4-59FC-B4BECB6DD344}"/>
              </a:ext>
            </a:extLst>
          </p:cNvPr>
          <p:cNvGrpSpPr/>
          <p:nvPr/>
        </p:nvGrpSpPr>
        <p:grpSpPr>
          <a:xfrm>
            <a:off x="6854824" y="289744"/>
            <a:ext cx="2572030" cy="1555257"/>
            <a:chOff x="3680790" y="2564755"/>
            <a:chExt cx="2572030" cy="1555257"/>
          </a:xfrm>
        </p:grpSpPr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3444C63B-C0FC-7865-7A32-B7AA89469B75}"/>
                </a:ext>
              </a:extLst>
            </p:cNvPr>
            <p:cNvSpPr/>
            <p:nvPr/>
          </p:nvSpPr>
          <p:spPr>
            <a:xfrm>
              <a:off x="3718732" y="2580636"/>
              <a:ext cx="2420131" cy="1493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EB618F22-B389-E3BE-0F1F-17DA7BD90983}"/>
                </a:ext>
              </a:extLst>
            </p:cNvPr>
            <p:cNvSpPr txBox="1"/>
            <p:nvPr/>
          </p:nvSpPr>
          <p:spPr>
            <a:xfrm>
              <a:off x="5050664" y="3904568"/>
              <a:ext cx="7708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ADDRESS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883E62A2-4556-BEAE-1B95-8366AC67F1CD}"/>
                </a:ext>
              </a:extLst>
            </p:cNvPr>
            <p:cNvSpPr txBox="1"/>
            <p:nvPr/>
          </p:nvSpPr>
          <p:spPr>
            <a:xfrm>
              <a:off x="4670899" y="3134680"/>
              <a:ext cx="131344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1        2         3        4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5395FFC4-0485-AB5E-A369-8CB6C737D56E}"/>
                </a:ext>
              </a:extLst>
            </p:cNvPr>
            <p:cNvSpPr txBox="1"/>
            <p:nvPr/>
          </p:nvSpPr>
          <p:spPr>
            <a:xfrm>
              <a:off x="4962930" y="3838990"/>
              <a:ext cx="89690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A0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A1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A2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A3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A4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A5</a:t>
              </a:r>
              <a:endParaRPr lang="en-US" sz="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40" name="Picture 339">
              <a:extLst>
                <a:ext uri="{FF2B5EF4-FFF2-40B4-BE49-F238E27FC236}">
                  <a16:creationId xmlns:a16="http://schemas.microsoft.com/office/drawing/2014/main" id="{E60D6B65-960B-0CDC-1D48-1C6BC5F7A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29997" y="2605375"/>
              <a:ext cx="966003" cy="173039"/>
            </a:xfrm>
            <a:prstGeom prst="rect">
              <a:avLst/>
            </a:prstGeom>
          </p:spPr>
        </p:pic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49B835D5-930A-2120-C2C2-96338DFF22EF}"/>
                </a:ext>
              </a:extLst>
            </p:cNvPr>
            <p:cNvSpPr txBox="1"/>
            <p:nvPr/>
          </p:nvSpPr>
          <p:spPr>
            <a:xfrm>
              <a:off x="5070864" y="2728471"/>
              <a:ext cx="1181956" cy="311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JUBERA</a:t>
              </a:r>
              <a:r>
                <a:rPr lang="bs-Latn-BA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 d.o.o. Sarajevo</a:t>
              </a:r>
            </a:p>
            <a:p>
              <a:pPr algn="ctr"/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www.imedia.ba</a:t>
              </a:r>
              <a:endParaRPr 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9CBB08F3-EC6F-BC40-3C30-328F999D6616}"/>
                </a:ext>
              </a:extLst>
            </p:cNvPr>
            <p:cNvSpPr txBox="1"/>
            <p:nvPr/>
          </p:nvSpPr>
          <p:spPr>
            <a:xfrm>
              <a:off x="3680790" y="2564755"/>
              <a:ext cx="11027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LUX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bs-Latn-BA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DM4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-180824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6EFEA5B8-F3F4-7973-790A-BFD0D8DCF3C6}"/>
                </a:ext>
              </a:extLst>
            </p:cNvPr>
            <p:cNvSpPr/>
            <p:nvPr/>
          </p:nvSpPr>
          <p:spPr>
            <a:xfrm>
              <a:off x="5050664" y="3486035"/>
              <a:ext cx="652760" cy="3882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57E5ED91-BF95-2930-7F02-5A706612BE03}"/>
                </a:ext>
              </a:extLst>
            </p:cNvPr>
            <p:cNvSpPr txBox="1"/>
            <p:nvPr/>
          </p:nvSpPr>
          <p:spPr>
            <a:xfrm>
              <a:off x="3977078" y="3230011"/>
              <a:ext cx="43855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SEL</a:t>
              </a:r>
              <a:r>
                <a:rPr lang="bs-Latn-BA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1000" dirty="0"/>
            </a:p>
          </p:txBody>
        </p: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A0C87915-4F92-62EB-B1A3-03E1EB0A0C4E}"/>
                </a:ext>
              </a:extLst>
            </p:cNvPr>
            <p:cNvSpPr/>
            <p:nvPr/>
          </p:nvSpPr>
          <p:spPr>
            <a:xfrm>
              <a:off x="4354780" y="3680160"/>
              <a:ext cx="135283" cy="12702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568D5EAD-CD08-360D-A65B-49E57DAC3733}"/>
                </a:ext>
              </a:extLst>
            </p:cNvPr>
            <p:cNvSpPr txBox="1"/>
            <p:nvPr/>
          </p:nvSpPr>
          <p:spPr>
            <a:xfrm>
              <a:off x="3977078" y="3620562"/>
              <a:ext cx="38789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DN</a:t>
              </a:r>
              <a:endParaRPr lang="en-US" sz="1000" dirty="0"/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9D482AC1-43BF-5188-3EC5-ECEE58E93097}"/>
                </a:ext>
              </a:extLst>
            </p:cNvPr>
            <p:cNvSpPr txBox="1"/>
            <p:nvPr/>
          </p:nvSpPr>
          <p:spPr>
            <a:xfrm>
              <a:off x="3977078" y="2836173"/>
              <a:ext cx="37964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UP</a:t>
              </a:r>
              <a:endParaRPr lang="en-US" sz="1000" dirty="0"/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E1B6C9DE-FBCB-EF0C-5832-3BF8D658BD16}"/>
                </a:ext>
              </a:extLst>
            </p:cNvPr>
            <p:cNvSpPr/>
            <p:nvPr/>
          </p:nvSpPr>
          <p:spPr>
            <a:xfrm>
              <a:off x="4354780" y="3288815"/>
              <a:ext cx="135283" cy="12702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4EAC301B-0070-78C3-7F0A-27CF2D79AF6C}"/>
                </a:ext>
              </a:extLst>
            </p:cNvPr>
            <p:cNvSpPr/>
            <p:nvPr/>
          </p:nvSpPr>
          <p:spPr>
            <a:xfrm>
              <a:off x="4354780" y="2897471"/>
              <a:ext cx="135283" cy="12702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F438D0A1-1F54-BAAE-C81D-059B3DBBE826}"/>
                </a:ext>
              </a:extLst>
            </p:cNvPr>
            <p:cNvSpPr/>
            <p:nvPr/>
          </p:nvSpPr>
          <p:spPr>
            <a:xfrm>
              <a:off x="4760133" y="3329328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8A7CD3C9-159E-85CF-0F3D-8482A6223883}"/>
                </a:ext>
              </a:extLst>
            </p:cNvPr>
            <p:cNvSpPr/>
            <p:nvPr/>
          </p:nvSpPr>
          <p:spPr>
            <a:xfrm>
              <a:off x="5060703" y="3329328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AA140D77-8485-5504-D3A5-BC7D21C8874B}"/>
                </a:ext>
              </a:extLst>
            </p:cNvPr>
            <p:cNvSpPr/>
            <p:nvPr/>
          </p:nvSpPr>
          <p:spPr>
            <a:xfrm>
              <a:off x="5361273" y="3329328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00CDBD7F-5586-EDEB-AAD7-353E258F992D}"/>
                </a:ext>
              </a:extLst>
            </p:cNvPr>
            <p:cNvSpPr/>
            <p:nvPr/>
          </p:nvSpPr>
          <p:spPr>
            <a:xfrm>
              <a:off x="5661842" y="3329328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56156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4225</TotalTime>
  <Words>1750</Words>
  <Application>Microsoft Office PowerPoint</Application>
  <PresentationFormat>A4 Paper (210x297 mm)</PresentationFormat>
  <Paragraphs>270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Eldar Dedić</dc:creator>
  <cp:lastModifiedBy>Eldar Dedić</cp:lastModifiedBy>
  <cp:revision>8</cp:revision>
  <cp:lastPrinted>2025-02-06T12:07:39Z</cp:lastPrinted>
  <dcterms:created xsi:type="dcterms:W3CDTF">2025-02-01T12:19:58Z</dcterms:created>
  <dcterms:modified xsi:type="dcterms:W3CDTF">2025-02-06T12:33:11Z</dcterms:modified>
</cp:coreProperties>
</file>