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6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EB1-ECFB-4581-9661-03017866B6BE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CD08-2680-4C25-ABB4-3F1430D3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2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EB1-ECFB-4581-9661-03017866B6BE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CD08-2680-4C25-ABB4-3F1430D3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1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EB1-ECFB-4581-9661-03017866B6BE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CD08-2680-4C25-ABB4-3F1430D3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4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EB1-ECFB-4581-9661-03017866B6BE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CD08-2680-4C25-ABB4-3F1430D3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2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EB1-ECFB-4581-9661-03017866B6BE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CD08-2680-4C25-ABB4-3F1430D3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6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EB1-ECFB-4581-9661-03017866B6BE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CD08-2680-4C25-ABB4-3F1430D3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6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EB1-ECFB-4581-9661-03017866B6BE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CD08-2680-4C25-ABB4-3F1430D3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0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EB1-ECFB-4581-9661-03017866B6BE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CD08-2680-4C25-ABB4-3F1430D3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2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EB1-ECFB-4581-9661-03017866B6BE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CD08-2680-4C25-ABB4-3F1430D3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EB1-ECFB-4581-9661-03017866B6BE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CD08-2680-4C25-ABB4-3F1430D3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EB1-ECFB-4581-9661-03017866B6BE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CD08-2680-4C25-ABB4-3F1430D3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8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8D6EB1-ECFB-4581-9661-03017866B6BE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86CD08-2680-4C25-ABB4-3F1430D3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6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roup 361">
            <a:extLst>
              <a:ext uri="{FF2B5EF4-FFF2-40B4-BE49-F238E27FC236}">
                <a16:creationId xmlns:a16="http://schemas.microsoft.com/office/drawing/2014/main" id="{A129017F-0B32-2E73-8AD6-28F94D3181D1}"/>
              </a:ext>
            </a:extLst>
          </p:cNvPr>
          <p:cNvGrpSpPr/>
          <p:nvPr/>
        </p:nvGrpSpPr>
        <p:grpSpPr>
          <a:xfrm>
            <a:off x="590550" y="380999"/>
            <a:ext cx="2705100" cy="1606550"/>
            <a:chOff x="4953000" y="3428999"/>
            <a:chExt cx="2705100" cy="160655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85F34F2A-BE9E-4329-8420-906E9B6512D6}"/>
                </a:ext>
              </a:extLst>
            </p:cNvPr>
            <p:cNvGrpSpPr/>
            <p:nvPr/>
          </p:nvGrpSpPr>
          <p:grpSpPr>
            <a:xfrm>
              <a:off x="4953000" y="3428999"/>
              <a:ext cx="2705100" cy="1606550"/>
              <a:chOff x="6060881" y="3429001"/>
              <a:chExt cx="2468077" cy="1428750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9ABEAC71-FEFA-F5A3-D2EB-3F56363EA722}"/>
                  </a:ext>
                </a:extLst>
              </p:cNvPr>
              <p:cNvSpPr/>
              <p:nvPr/>
            </p:nvSpPr>
            <p:spPr>
              <a:xfrm>
                <a:off x="6096000" y="3429001"/>
                <a:ext cx="2362200" cy="14287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C05B491E-ACAD-3CCB-9C73-4B7A6F67D74D}"/>
                  </a:ext>
                </a:extLst>
              </p:cNvPr>
              <p:cNvSpPr/>
              <p:nvPr/>
            </p:nvSpPr>
            <p:spPr>
              <a:xfrm>
                <a:off x="6438901" y="38642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400AEF55-15DB-59DA-E315-343140E1C6FD}"/>
                  </a:ext>
                </a:extLst>
              </p:cNvPr>
              <p:cNvSpPr/>
              <p:nvPr/>
            </p:nvSpPr>
            <p:spPr>
              <a:xfrm>
                <a:off x="6555378" y="38642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8F2F288-D6E6-A3D1-9490-C3B71F5E6C0A}"/>
                  </a:ext>
                </a:extLst>
              </p:cNvPr>
              <p:cNvSpPr/>
              <p:nvPr/>
            </p:nvSpPr>
            <p:spPr>
              <a:xfrm>
                <a:off x="6671855" y="38642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A93A0093-6E4D-8A60-E1DA-BBE0A175BCBE}"/>
                  </a:ext>
                </a:extLst>
              </p:cNvPr>
              <p:cNvSpPr/>
              <p:nvPr/>
            </p:nvSpPr>
            <p:spPr>
              <a:xfrm>
                <a:off x="6788332" y="38642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A289125-2C7C-770B-28B2-ACA1DFE2A3FA}"/>
                  </a:ext>
                </a:extLst>
              </p:cNvPr>
              <p:cNvSpPr/>
              <p:nvPr/>
            </p:nvSpPr>
            <p:spPr>
              <a:xfrm>
                <a:off x="6904809" y="38642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0CB6958-A6FD-65E0-CE21-48CFE623DA4E}"/>
                  </a:ext>
                </a:extLst>
              </p:cNvPr>
              <p:cNvSpPr/>
              <p:nvPr/>
            </p:nvSpPr>
            <p:spPr>
              <a:xfrm>
                <a:off x="7021286" y="38642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E73C5BAA-7336-F74F-FB77-94A98AA934CB}"/>
                  </a:ext>
                </a:extLst>
              </p:cNvPr>
              <p:cNvSpPr/>
              <p:nvPr/>
            </p:nvSpPr>
            <p:spPr>
              <a:xfrm>
                <a:off x="7137763" y="38642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E6472D78-55D8-6C14-86BB-754A04DC0D4C}"/>
                  </a:ext>
                </a:extLst>
              </p:cNvPr>
              <p:cNvSpPr/>
              <p:nvPr/>
            </p:nvSpPr>
            <p:spPr>
              <a:xfrm>
                <a:off x="7254240" y="38642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EB24C9EF-A292-5AE8-591F-05A9BC6AD75E}"/>
                  </a:ext>
                </a:extLst>
              </p:cNvPr>
              <p:cNvSpPr/>
              <p:nvPr/>
            </p:nvSpPr>
            <p:spPr>
              <a:xfrm>
                <a:off x="6438901" y="401505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8231F37B-A5E1-02BE-626F-468E3E48EEBC}"/>
                  </a:ext>
                </a:extLst>
              </p:cNvPr>
              <p:cNvSpPr/>
              <p:nvPr/>
            </p:nvSpPr>
            <p:spPr>
              <a:xfrm>
                <a:off x="6555378" y="401505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F95588B1-2D8B-3DCC-1D31-888557E4BDC3}"/>
                  </a:ext>
                </a:extLst>
              </p:cNvPr>
              <p:cNvSpPr/>
              <p:nvPr/>
            </p:nvSpPr>
            <p:spPr>
              <a:xfrm>
                <a:off x="6671855" y="401505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581F75C-8F46-CD75-0BE1-C85E76E23467}"/>
                  </a:ext>
                </a:extLst>
              </p:cNvPr>
              <p:cNvSpPr/>
              <p:nvPr/>
            </p:nvSpPr>
            <p:spPr>
              <a:xfrm>
                <a:off x="6788332" y="401505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44780A3E-C67E-942A-EE3E-A7D23C35190C}"/>
                  </a:ext>
                </a:extLst>
              </p:cNvPr>
              <p:cNvSpPr/>
              <p:nvPr/>
            </p:nvSpPr>
            <p:spPr>
              <a:xfrm>
                <a:off x="6904809" y="401505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FB6D98D1-0362-A659-0192-310139AA4B3F}"/>
                  </a:ext>
                </a:extLst>
              </p:cNvPr>
              <p:cNvSpPr/>
              <p:nvPr/>
            </p:nvSpPr>
            <p:spPr>
              <a:xfrm>
                <a:off x="7021286" y="401505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0FBA284A-F302-E216-BB86-0D012D8D8ED0}"/>
                  </a:ext>
                </a:extLst>
              </p:cNvPr>
              <p:cNvSpPr/>
              <p:nvPr/>
            </p:nvSpPr>
            <p:spPr>
              <a:xfrm>
                <a:off x="7137763" y="401505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1532FD2C-BF92-0787-AE69-09FD7EB0A68F}"/>
                  </a:ext>
                </a:extLst>
              </p:cNvPr>
              <p:cNvSpPr/>
              <p:nvPr/>
            </p:nvSpPr>
            <p:spPr>
              <a:xfrm>
                <a:off x="7254240" y="401505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605054D0-E388-EE29-4A76-ABFE20DCE1EB}"/>
                  </a:ext>
                </a:extLst>
              </p:cNvPr>
              <p:cNvSpPr/>
              <p:nvPr/>
            </p:nvSpPr>
            <p:spPr>
              <a:xfrm>
                <a:off x="6501204" y="4350545"/>
                <a:ext cx="83343" cy="80953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616F955-BEA4-5AFC-0E1D-EF6CBE623B8B}"/>
                  </a:ext>
                </a:extLst>
              </p:cNvPr>
              <p:cNvSpPr/>
              <p:nvPr/>
            </p:nvSpPr>
            <p:spPr>
              <a:xfrm>
                <a:off x="7125450" y="4350544"/>
                <a:ext cx="83343" cy="80953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B30F58F9-083F-B318-6F9C-277488311FB4}"/>
                  </a:ext>
                </a:extLst>
              </p:cNvPr>
              <p:cNvSpPr/>
              <p:nvPr/>
            </p:nvSpPr>
            <p:spPr>
              <a:xfrm>
                <a:off x="7676314" y="4221957"/>
                <a:ext cx="617579" cy="3452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CE76DE9-A0C4-FE4E-60CA-72BCD9B4ED45}"/>
                  </a:ext>
                </a:extLst>
              </p:cNvPr>
              <p:cNvSpPr txBox="1"/>
              <p:nvPr/>
            </p:nvSpPr>
            <p:spPr>
              <a:xfrm>
                <a:off x="7683192" y="4566117"/>
                <a:ext cx="703342" cy="191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ADDRESS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9183D87-23D5-F6DE-275F-EB5D80A00E47}"/>
                  </a:ext>
                </a:extLst>
              </p:cNvPr>
              <p:cNvSpPr txBox="1"/>
              <p:nvPr/>
            </p:nvSpPr>
            <p:spPr>
              <a:xfrm>
                <a:off x="6363657" y="3702436"/>
                <a:ext cx="1045000" cy="164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0    1    2    3    4    5    6    7</a:t>
                </a:r>
                <a:endParaRPr lang="en-US" sz="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AAA9B71-ED00-0BEF-674B-E5A30A0DCF3C}"/>
                  </a:ext>
                </a:extLst>
              </p:cNvPr>
              <p:cNvSpPr txBox="1"/>
              <p:nvPr/>
            </p:nvSpPr>
            <p:spPr>
              <a:xfrm>
                <a:off x="6357509" y="4058375"/>
                <a:ext cx="1045000" cy="164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8    9   10  11  12  13  14  15</a:t>
                </a:r>
                <a:endParaRPr lang="en-US" sz="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8F9CF4B4-53D1-042C-A22C-386652EA0621}"/>
                  </a:ext>
                </a:extLst>
              </p:cNvPr>
              <p:cNvSpPr txBox="1"/>
              <p:nvPr/>
            </p:nvSpPr>
            <p:spPr>
              <a:xfrm>
                <a:off x="7598774" y="4082602"/>
                <a:ext cx="818318" cy="150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5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A0</a:t>
                </a:r>
                <a:r>
                  <a:rPr lang="bs-Latn-BA" sz="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5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A1</a:t>
                </a:r>
                <a:r>
                  <a:rPr lang="bs-Latn-BA" sz="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5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A2</a:t>
                </a:r>
                <a:r>
                  <a:rPr lang="bs-Latn-BA" sz="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5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A3</a:t>
                </a:r>
                <a:r>
                  <a:rPr lang="bs-Latn-BA" sz="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5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A4</a:t>
                </a:r>
                <a:r>
                  <a:rPr lang="bs-Latn-BA" sz="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5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A5</a:t>
                </a:r>
                <a:endParaRPr lang="en-US" sz="5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F838DE4F-2CB6-703B-6CA8-97397ACF48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44422" y="3464750"/>
                <a:ext cx="881361" cy="153888"/>
              </a:xfrm>
              <a:prstGeom prst="rect">
                <a:avLst/>
              </a:prstGeom>
            </p:spPr>
          </p:pic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A16B6AB-27E4-050A-E1AE-9450F6C4C4C0}"/>
                  </a:ext>
                </a:extLst>
              </p:cNvPr>
              <p:cNvSpPr txBox="1"/>
              <p:nvPr/>
            </p:nvSpPr>
            <p:spPr>
              <a:xfrm>
                <a:off x="7450566" y="3588726"/>
                <a:ext cx="10783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6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JUBERA</a:t>
                </a:r>
                <a:r>
                  <a:rPr lang="bs-Latn-BA" sz="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d.o.o. Sarajevo</a:t>
                </a:r>
              </a:p>
              <a:p>
                <a:pPr algn="ctr"/>
                <a:r>
                  <a:rPr lang="bs-Latn-BA" sz="6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www.imedia.ba</a:t>
                </a:r>
                <a:endParaRPr lang="en-US" sz="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8992DC1-E1B2-0C62-28B7-88B6B5461C35}"/>
                  </a:ext>
                </a:extLst>
              </p:cNvPr>
              <p:cNvSpPr txBox="1"/>
              <p:nvPr/>
            </p:nvSpPr>
            <p:spPr>
              <a:xfrm>
                <a:off x="6060881" y="3435495"/>
                <a:ext cx="1006124" cy="191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8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LUX</a:t>
                </a:r>
                <a:r>
                  <a:rPr lang="bs-Latn-BA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bs-Latn-BA" sz="8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TH16</a:t>
                </a:r>
                <a:r>
                  <a:rPr lang="bs-Latn-BA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-140824</a:t>
                </a:r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91E327C3-1B77-2967-FCBE-CA2996F866C0}"/>
                </a:ext>
              </a:extLst>
            </p:cNvPr>
            <p:cNvSpPr txBox="1"/>
            <p:nvPr/>
          </p:nvSpPr>
          <p:spPr>
            <a:xfrm>
              <a:off x="5165117" y="4584513"/>
              <a:ext cx="138483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SELECT</a:t>
              </a:r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         </a:t>
              </a:r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SET</a:t>
              </a:r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000" dirty="0"/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6A52CAEC-D3C7-A26C-70DF-AA8E112E4970}"/>
              </a:ext>
            </a:extLst>
          </p:cNvPr>
          <p:cNvGrpSpPr/>
          <p:nvPr/>
        </p:nvGrpSpPr>
        <p:grpSpPr>
          <a:xfrm>
            <a:off x="577024" y="2089544"/>
            <a:ext cx="2705100" cy="1606550"/>
            <a:chOff x="4953000" y="3428999"/>
            <a:chExt cx="2705100" cy="1606550"/>
          </a:xfrm>
        </p:grpSpPr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7B2C56C-F92A-B753-6A00-D77D366B699B}"/>
                </a:ext>
              </a:extLst>
            </p:cNvPr>
            <p:cNvGrpSpPr/>
            <p:nvPr/>
          </p:nvGrpSpPr>
          <p:grpSpPr>
            <a:xfrm>
              <a:off x="4953000" y="3428999"/>
              <a:ext cx="2705100" cy="1606550"/>
              <a:chOff x="6060881" y="3429001"/>
              <a:chExt cx="2468077" cy="1428750"/>
            </a:xfrm>
          </p:grpSpPr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8A37D46E-58D0-7226-7EE1-367879A9E938}"/>
                  </a:ext>
                </a:extLst>
              </p:cNvPr>
              <p:cNvSpPr/>
              <p:nvPr/>
            </p:nvSpPr>
            <p:spPr>
              <a:xfrm>
                <a:off x="6096000" y="3429001"/>
                <a:ext cx="2362200" cy="14287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CB719442-300F-C2BF-C50C-04FB92A36139}"/>
                  </a:ext>
                </a:extLst>
              </p:cNvPr>
              <p:cNvSpPr/>
              <p:nvPr/>
            </p:nvSpPr>
            <p:spPr>
              <a:xfrm>
                <a:off x="6438901" y="38642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3EE3FF0B-FECE-904C-96D4-0037FAAADE9C}"/>
                  </a:ext>
                </a:extLst>
              </p:cNvPr>
              <p:cNvSpPr/>
              <p:nvPr/>
            </p:nvSpPr>
            <p:spPr>
              <a:xfrm>
                <a:off x="6555378" y="38642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F113F50E-5F60-5B7B-19B5-0AD07C543A37}"/>
                  </a:ext>
                </a:extLst>
              </p:cNvPr>
              <p:cNvSpPr/>
              <p:nvPr/>
            </p:nvSpPr>
            <p:spPr>
              <a:xfrm>
                <a:off x="6671855" y="38642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1DEF8952-B753-88A9-DA6F-EC7C5A6B0A18}"/>
                  </a:ext>
                </a:extLst>
              </p:cNvPr>
              <p:cNvSpPr/>
              <p:nvPr/>
            </p:nvSpPr>
            <p:spPr>
              <a:xfrm>
                <a:off x="6788332" y="38642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FE90BB3D-83DC-7FD8-7FA6-377348F39E86}"/>
                  </a:ext>
                </a:extLst>
              </p:cNvPr>
              <p:cNvSpPr/>
              <p:nvPr/>
            </p:nvSpPr>
            <p:spPr>
              <a:xfrm>
                <a:off x="6904809" y="38642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1C619A8D-9444-BBB1-365F-A2E004C6CD77}"/>
                  </a:ext>
                </a:extLst>
              </p:cNvPr>
              <p:cNvSpPr/>
              <p:nvPr/>
            </p:nvSpPr>
            <p:spPr>
              <a:xfrm>
                <a:off x="7021286" y="38642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2D15ACFE-904D-B398-73F3-FE2EB450E7EB}"/>
                  </a:ext>
                </a:extLst>
              </p:cNvPr>
              <p:cNvSpPr/>
              <p:nvPr/>
            </p:nvSpPr>
            <p:spPr>
              <a:xfrm>
                <a:off x="7137763" y="38642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77660568-B687-8384-423F-25F07E260793}"/>
                  </a:ext>
                </a:extLst>
              </p:cNvPr>
              <p:cNvSpPr/>
              <p:nvPr/>
            </p:nvSpPr>
            <p:spPr>
              <a:xfrm>
                <a:off x="7254240" y="38642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7ED04EFF-DA43-FD10-1E3E-50DF85CCBCF3}"/>
                  </a:ext>
                </a:extLst>
              </p:cNvPr>
              <p:cNvSpPr/>
              <p:nvPr/>
            </p:nvSpPr>
            <p:spPr>
              <a:xfrm>
                <a:off x="6438901" y="401505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317FF314-2C4A-F18E-5B8E-76224D7C41EB}"/>
                  </a:ext>
                </a:extLst>
              </p:cNvPr>
              <p:cNvSpPr/>
              <p:nvPr/>
            </p:nvSpPr>
            <p:spPr>
              <a:xfrm>
                <a:off x="6555378" y="401505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7619969F-2D48-C9F8-0F5C-A760DD9F4D92}"/>
                  </a:ext>
                </a:extLst>
              </p:cNvPr>
              <p:cNvSpPr/>
              <p:nvPr/>
            </p:nvSpPr>
            <p:spPr>
              <a:xfrm>
                <a:off x="6671855" y="401505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E593CF16-964A-67F7-178E-4C0C93F71787}"/>
                  </a:ext>
                </a:extLst>
              </p:cNvPr>
              <p:cNvSpPr/>
              <p:nvPr/>
            </p:nvSpPr>
            <p:spPr>
              <a:xfrm>
                <a:off x="6788332" y="401505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A2EBDD00-736A-71EF-657B-09D2D5BAEAD9}"/>
                  </a:ext>
                </a:extLst>
              </p:cNvPr>
              <p:cNvSpPr/>
              <p:nvPr/>
            </p:nvSpPr>
            <p:spPr>
              <a:xfrm>
                <a:off x="6904809" y="401505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F76C0B9E-1D69-50A8-AFC0-4DF5E7A437DC}"/>
                  </a:ext>
                </a:extLst>
              </p:cNvPr>
              <p:cNvSpPr/>
              <p:nvPr/>
            </p:nvSpPr>
            <p:spPr>
              <a:xfrm>
                <a:off x="7021286" y="401505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35C4ACE6-12BE-CA11-E326-E0B3F93C0522}"/>
                  </a:ext>
                </a:extLst>
              </p:cNvPr>
              <p:cNvSpPr/>
              <p:nvPr/>
            </p:nvSpPr>
            <p:spPr>
              <a:xfrm>
                <a:off x="7137763" y="401505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A229F7A5-4CC7-EA69-78C7-E4253339D5C8}"/>
                  </a:ext>
                </a:extLst>
              </p:cNvPr>
              <p:cNvSpPr/>
              <p:nvPr/>
            </p:nvSpPr>
            <p:spPr>
              <a:xfrm>
                <a:off x="7254240" y="401505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95BE1666-98D6-7A4C-0F77-AD8B325A46A6}"/>
                  </a:ext>
                </a:extLst>
              </p:cNvPr>
              <p:cNvSpPr/>
              <p:nvPr/>
            </p:nvSpPr>
            <p:spPr>
              <a:xfrm>
                <a:off x="6501204" y="4350545"/>
                <a:ext cx="83343" cy="80953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DEA506C7-92B9-F1B0-6BA2-122D298E243E}"/>
                  </a:ext>
                </a:extLst>
              </p:cNvPr>
              <p:cNvSpPr/>
              <p:nvPr/>
            </p:nvSpPr>
            <p:spPr>
              <a:xfrm>
                <a:off x="7125450" y="4350544"/>
                <a:ext cx="83343" cy="80953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DF0BEB2D-C36D-37EA-00C0-622FAFB45EEA}"/>
                  </a:ext>
                </a:extLst>
              </p:cNvPr>
              <p:cNvSpPr/>
              <p:nvPr/>
            </p:nvSpPr>
            <p:spPr>
              <a:xfrm>
                <a:off x="7676314" y="4221957"/>
                <a:ext cx="617579" cy="3452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F653A290-A3CC-8BB9-0CED-6AB4EABE6839}"/>
                  </a:ext>
                </a:extLst>
              </p:cNvPr>
              <p:cNvSpPr txBox="1"/>
              <p:nvPr/>
            </p:nvSpPr>
            <p:spPr>
              <a:xfrm>
                <a:off x="7683192" y="4566117"/>
                <a:ext cx="703342" cy="191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ADDRESS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CD2FF892-BCEB-6FFB-BE36-7939906D9008}"/>
                  </a:ext>
                </a:extLst>
              </p:cNvPr>
              <p:cNvSpPr txBox="1"/>
              <p:nvPr/>
            </p:nvSpPr>
            <p:spPr>
              <a:xfrm>
                <a:off x="6363657" y="3702436"/>
                <a:ext cx="1045000" cy="164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0    1    2    3    4    5    6    7</a:t>
                </a:r>
                <a:endParaRPr lang="en-US" sz="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5DF54801-D341-B958-0493-7CC75F03AE56}"/>
                  </a:ext>
                </a:extLst>
              </p:cNvPr>
              <p:cNvSpPr txBox="1"/>
              <p:nvPr/>
            </p:nvSpPr>
            <p:spPr>
              <a:xfrm>
                <a:off x="6357509" y="4058375"/>
                <a:ext cx="1045000" cy="164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8    9   10  11  12  13  14  15</a:t>
                </a:r>
                <a:endParaRPr lang="en-US" sz="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41A2C019-6373-CA78-8BE5-EECB6528F65F}"/>
                  </a:ext>
                </a:extLst>
              </p:cNvPr>
              <p:cNvSpPr txBox="1"/>
              <p:nvPr/>
            </p:nvSpPr>
            <p:spPr>
              <a:xfrm>
                <a:off x="7598774" y="4082602"/>
                <a:ext cx="818318" cy="150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5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A0</a:t>
                </a:r>
                <a:r>
                  <a:rPr lang="bs-Latn-BA" sz="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5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A1</a:t>
                </a:r>
                <a:r>
                  <a:rPr lang="bs-Latn-BA" sz="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5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A2</a:t>
                </a:r>
                <a:r>
                  <a:rPr lang="bs-Latn-BA" sz="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5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A3</a:t>
                </a:r>
                <a:r>
                  <a:rPr lang="bs-Latn-BA" sz="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5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A4</a:t>
                </a:r>
                <a:r>
                  <a:rPr lang="bs-Latn-BA" sz="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5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A5</a:t>
                </a:r>
                <a:endParaRPr lang="en-US" sz="5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90" name="Picture 389">
                <a:extLst>
                  <a:ext uri="{FF2B5EF4-FFF2-40B4-BE49-F238E27FC236}">
                    <a16:creationId xmlns:a16="http://schemas.microsoft.com/office/drawing/2014/main" id="{4742CA25-E9B7-9867-F2CB-193DCD99DD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44422" y="3464750"/>
                <a:ext cx="881361" cy="153888"/>
              </a:xfrm>
              <a:prstGeom prst="rect">
                <a:avLst/>
              </a:prstGeom>
            </p:spPr>
          </p:pic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EACE6101-85C5-100B-8774-28AB875BCC4A}"/>
                  </a:ext>
                </a:extLst>
              </p:cNvPr>
              <p:cNvSpPr txBox="1"/>
              <p:nvPr/>
            </p:nvSpPr>
            <p:spPr>
              <a:xfrm>
                <a:off x="7450566" y="3588726"/>
                <a:ext cx="10783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6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JUBERA</a:t>
                </a:r>
                <a:r>
                  <a:rPr lang="bs-Latn-BA" sz="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d.o.o. Sarajevo</a:t>
                </a:r>
              </a:p>
              <a:p>
                <a:pPr algn="ctr"/>
                <a:r>
                  <a:rPr lang="bs-Latn-BA" sz="6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www.imedia.ba</a:t>
                </a:r>
                <a:endParaRPr lang="en-US" sz="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E9B85FA5-4840-28C7-2EDC-6A944E3F4EAE}"/>
                  </a:ext>
                </a:extLst>
              </p:cNvPr>
              <p:cNvSpPr txBox="1"/>
              <p:nvPr/>
            </p:nvSpPr>
            <p:spPr>
              <a:xfrm>
                <a:off x="6060881" y="3435495"/>
                <a:ext cx="1006124" cy="191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8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LUX</a:t>
                </a:r>
                <a:r>
                  <a:rPr lang="bs-Latn-BA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bs-Latn-BA" sz="8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TH16</a:t>
                </a:r>
                <a:r>
                  <a:rPr lang="bs-Latn-BA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-140824</a:t>
                </a:r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916FA83C-E5B7-DDF8-BDB9-7913B89C768D}"/>
                </a:ext>
              </a:extLst>
            </p:cNvPr>
            <p:cNvSpPr txBox="1"/>
            <p:nvPr/>
          </p:nvSpPr>
          <p:spPr>
            <a:xfrm>
              <a:off x="5165117" y="4584513"/>
              <a:ext cx="138483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SELECT</a:t>
              </a:r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         </a:t>
              </a:r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SET</a:t>
              </a:r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000" dirty="0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7B12F333-6FD2-A303-4BA3-CA9BDB5B2509}"/>
              </a:ext>
            </a:extLst>
          </p:cNvPr>
          <p:cNvGrpSpPr/>
          <p:nvPr/>
        </p:nvGrpSpPr>
        <p:grpSpPr>
          <a:xfrm>
            <a:off x="590550" y="3877159"/>
            <a:ext cx="2705100" cy="1606550"/>
            <a:chOff x="4953000" y="3428999"/>
            <a:chExt cx="2705100" cy="1606550"/>
          </a:xfrm>
        </p:grpSpPr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EDC1E4C7-2512-8417-DF0D-23C9A70377D2}"/>
                </a:ext>
              </a:extLst>
            </p:cNvPr>
            <p:cNvGrpSpPr/>
            <p:nvPr/>
          </p:nvGrpSpPr>
          <p:grpSpPr>
            <a:xfrm>
              <a:off x="4953000" y="3428999"/>
              <a:ext cx="2705100" cy="1606550"/>
              <a:chOff x="6060881" y="3429001"/>
              <a:chExt cx="2468077" cy="1428750"/>
            </a:xfrm>
          </p:grpSpPr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D620BD62-9980-25D6-89D0-04A966F393A6}"/>
                  </a:ext>
                </a:extLst>
              </p:cNvPr>
              <p:cNvSpPr/>
              <p:nvPr/>
            </p:nvSpPr>
            <p:spPr>
              <a:xfrm>
                <a:off x="6096000" y="3429001"/>
                <a:ext cx="2362200" cy="14287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Oval 396">
                <a:extLst>
                  <a:ext uri="{FF2B5EF4-FFF2-40B4-BE49-F238E27FC236}">
                    <a16:creationId xmlns:a16="http://schemas.microsoft.com/office/drawing/2014/main" id="{BFFE5AA1-FCF5-9B04-9098-2A77EB26371A}"/>
                  </a:ext>
                </a:extLst>
              </p:cNvPr>
              <p:cNvSpPr/>
              <p:nvPr/>
            </p:nvSpPr>
            <p:spPr>
              <a:xfrm>
                <a:off x="6438901" y="38642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Oval 397">
                <a:extLst>
                  <a:ext uri="{FF2B5EF4-FFF2-40B4-BE49-F238E27FC236}">
                    <a16:creationId xmlns:a16="http://schemas.microsoft.com/office/drawing/2014/main" id="{A6652C7A-6696-6E47-38D0-6D433FBC761D}"/>
                  </a:ext>
                </a:extLst>
              </p:cNvPr>
              <p:cNvSpPr/>
              <p:nvPr/>
            </p:nvSpPr>
            <p:spPr>
              <a:xfrm>
                <a:off x="6555378" y="38642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Oval 398">
                <a:extLst>
                  <a:ext uri="{FF2B5EF4-FFF2-40B4-BE49-F238E27FC236}">
                    <a16:creationId xmlns:a16="http://schemas.microsoft.com/office/drawing/2014/main" id="{89D7FC80-6321-10F9-0DA6-69A1AE440926}"/>
                  </a:ext>
                </a:extLst>
              </p:cNvPr>
              <p:cNvSpPr/>
              <p:nvPr/>
            </p:nvSpPr>
            <p:spPr>
              <a:xfrm>
                <a:off x="6671855" y="38642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Oval 399">
                <a:extLst>
                  <a:ext uri="{FF2B5EF4-FFF2-40B4-BE49-F238E27FC236}">
                    <a16:creationId xmlns:a16="http://schemas.microsoft.com/office/drawing/2014/main" id="{B159BCB8-17D4-8AD7-2B60-FC4529FA926F}"/>
                  </a:ext>
                </a:extLst>
              </p:cNvPr>
              <p:cNvSpPr/>
              <p:nvPr/>
            </p:nvSpPr>
            <p:spPr>
              <a:xfrm>
                <a:off x="6788332" y="38642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Oval 400">
                <a:extLst>
                  <a:ext uri="{FF2B5EF4-FFF2-40B4-BE49-F238E27FC236}">
                    <a16:creationId xmlns:a16="http://schemas.microsoft.com/office/drawing/2014/main" id="{7DFB3490-725C-CD9D-46AC-C4678C920513}"/>
                  </a:ext>
                </a:extLst>
              </p:cNvPr>
              <p:cNvSpPr/>
              <p:nvPr/>
            </p:nvSpPr>
            <p:spPr>
              <a:xfrm>
                <a:off x="6904809" y="38642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Oval 401">
                <a:extLst>
                  <a:ext uri="{FF2B5EF4-FFF2-40B4-BE49-F238E27FC236}">
                    <a16:creationId xmlns:a16="http://schemas.microsoft.com/office/drawing/2014/main" id="{FF2829F1-295E-5735-1197-7CCA064E717E}"/>
                  </a:ext>
                </a:extLst>
              </p:cNvPr>
              <p:cNvSpPr/>
              <p:nvPr/>
            </p:nvSpPr>
            <p:spPr>
              <a:xfrm>
                <a:off x="7021286" y="38642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Oval 402">
                <a:extLst>
                  <a:ext uri="{FF2B5EF4-FFF2-40B4-BE49-F238E27FC236}">
                    <a16:creationId xmlns:a16="http://schemas.microsoft.com/office/drawing/2014/main" id="{DC911C5C-CBCB-0FCC-0544-14DC0842D91C}"/>
                  </a:ext>
                </a:extLst>
              </p:cNvPr>
              <p:cNvSpPr/>
              <p:nvPr/>
            </p:nvSpPr>
            <p:spPr>
              <a:xfrm>
                <a:off x="7137763" y="38642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Oval 403">
                <a:extLst>
                  <a:ext uri="{FF2B5EF4-FFF2-40B4-BE49-F238E27FC236}">
                    <a16:creationId xmlns:a16="http://schemas.microsoft.com/office/drawing/2014/main" id="{FB0063D7-258C-7193-A5D5-15BC77581E46}"/>
                  </a:ext>
                </a:extLst>
              </p:cNvPr>
              <p:cNvSpPr/>
              <p:nvPr/>
            </p:nvSpPr>
            <p:spPr>
              <a:xfrm>
                <a:off x="7254240" y="38642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Oval 404">
                <a:extLst>
                  <a:ext uri="{FF2B5EF4-FFF2-40B4-BE49-F238E27FC236}">
                    <a16:creationId xmlns:a16="http://schemas.microsoft.com/office/drawing/2014/main" id="{EF882BC5-97D6-75C3-262F-3C52B2946126}"/>
                  </a:ext>
                </a:extLst>
              </p:cNvPr>
              <p:cNvSpPr/>
              <p:nvPr/>
            </p:nvSpPr>
            <p:spPr>
              <a:xfrm>
                <a:off x="6438901" y="401505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Oval 405">
                <a:extLst>
                  <a:ext uri="{FF2B5EF4-FFF2-40B4-BE49-F238E27FC236}">
                    <a16:creationId xmlns:a16="http://schemas.microsoft.com/office/drawing/2014/main" id="{C22E6DF6-8265-835C-1C5E-896044200006}"/>
                  </a:ext>
                </a:extLst>
              </p:cNvPr>
              <p:cNvSpPr/>
              <p:nvPr/>
            </p:nvSpPr>
            <p:spPr>
              <a:xfrm>
                <a:off x="6555378" y="401505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Oval 406">
                <a:extLst>
                  <a:ext uri="{FF2B5EF4-FFF2-40B4-BE49-F238E27FC236}">
                    <a16:creationId xmlns:a16="http://schemas.microsoft.com/office/drawing/2014/main" id="{5184B918-4401-7CE0-B466-ECF78AF3EC1C}"/>
                  </a:ext>
                </a:extLst>
              </p:cNvPr>
              <p:cNvSpPr/>
              <p:nvPr/>
            </p:nvSpPr>
            <p:spPr>
              <a:xfrm>
                <a:off x="6671855" y="401505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AEA94FE4-207A-E33C-F983-7845B7186A8F}"/>
                  </a:ext>
                </a:extLst>
              </p:cNvPr>
              <p:cNvSpPr/>
              <p:nvPr/>
            </p:nvSpPr>
            <p:spPr>
              <a:xfrm>
                <a:off x="6788332" y="401505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54188D32-B17D-5EEA-AD3D-1947EC1831A0}"/>
                  </a:ext>
                </a:extLst>
              </p:cNvPr>
              <p:cNvSpPr/>
              <p:nvPr/>
            </p:nvSpPr>
            <p:spPr>
              <a:xfrm>
                <a:off x="6904809" y="401505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6479CB50-439C-DF92-9FFB-551E0473F242}"/>
                  </a:ext>
                </a:extLst>
              </p:cNvPr>
              <p:cNvSpPr/>
              <p:nvPr/>
            </p:nvSpPr>
            <p:spPr>
              <a:xfrm>
                <a:off x="7021286" y="401505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Oval 410">
                <a:extLst>
                  <a:ext uri="{FF2B5EF4-FFF2-40B4-BE49-F238E27FC236}">
                    <a16:creationId xmlns:a16="http://schemas.microsoft.com/office/drawing/2014/main" id="{0882A0BD-6D36-8B22-401E-335326AC2617}"/>
                  </a:ext>
                </a:extLst>
              </p:cNvPr>
              <p:cNvSpPr/>
              <p:nvPr/>
            </p:nvSpPr>
            <p:spPr>
              <a:xfrm>
                <a:off x="7137763" y="401505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Oval 411">
                <a:extLst>
                  <a:ext uri="{FF2B5EF4-FFF2-40B4-BE49-F238E27FC236}">
                    <a16:creationId xmlns:a16="http://schemas.microsoft.com/office/drawing/2014/main" id="{1725FEE1-412A-DB44-1F00-89A457DD02A0}"/>
                  </a:ext>
                </a:extLst>
              </p:cNvPr>
              <p:cNvSpPr/>
              <p:nvPr/>
            </p:nvSpPr>
            <p:spPr>
              <a:xfrm>
                <a:off x="7254240" y="401505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Oval 412">
                <a:extLst>
                  <a:ext uri="{FF2B5EF4-FFF2-40B4-BE49-F238E27FC236}">
                    <a16:creationId xmlns:a16="http://schemas.microsoft.com/office/drawing/2014/main" id="{791E510B-E08E-A5F5-A630-700655A2A158}"/>
                  </a:ext>
                </a:extLst>
              </p:cNvPr>
              <p:cNvSpPr/>
              <p:nvPr/>
            </p:nvSpPr>
            <p:spPr>
              <a:xfrm>
                <a:off x="6501204" y="4350545"/>
                <a:ext cx="83343" cy="80953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4" name="Oval 413">
                <a:extLst>
                  <a:ext uri="{FF2B5EF4-FFF2-40B4-BE49-F238E27FC236}">
                    <a16:creationId xmlns:a16="http://schemas.microsoft.com/office/drawing/2014/main" id="{B9093426-764C-D6F0-A992-6DB34EFC908D}"/>
                  </a:ext>
                </a:extLst>
              </p:cNvPr>
              <p:cNvSpPr/>
              <p:nvPr/>
            </p:nvSpPr>
            <p:spPr>
              <a:xfrm>
                <a:off x="7125450" y="4350544"/>
                <a:ext cx="83343" cy="80953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4D3031C-7022-F9B7-C9C4-3F07829CB6AC}"/>
                  </a:ext>
                </a:extLst>
              </p:cNvPr>
              <p:cNvSpPr/>
              <p:nvPr/>
            </p:nvSpPr>
            <p:spPr>
              <a:xfrm>
                <a:off x="7676314" y="4221957"/>
                <a:ext cx="617579" cy="3452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ACB91418-CC1C-E193-77A6-27B210718E3F}"/>
                  </a:ext>
                </a:extLst>
              </p:cNvPr>
              <p:cNvSpPr txBox="1"/>
              <p:nvPr/>
            </p:nvSpPr>
            <p:spPr>
              <a:xfrm>
                <a:off x="7683192" y="4566117"/>
                <a:ext cx="703342" cy="191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ADDRESS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F42D79F4-2BAF-B720-59BA-C386E21993F9}"/>
                  </a:ext>
                </a:extLst>
              </p:cNvPr>
              <p:cNvSpPr txBox="1"/>
              <p:nvPr/>
            </p:nvSpPr>
            <p:spPr>
              <a:xfrm>
                <a:off x="6363657" y="3702436"/>
                <a:ext cx="1045000" cy="164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0    1    2    3    4    5    6    7</a:t>
                </a:r>
                <a:endParaRPr lang="en-US" sz="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6E32D4F2-792E-C340-3994-18ED644D396B}"/>
                  </a:ext>
                </a:extLst>
              </p:cNvPr>
              <p:cNvSpPr txBox="1"/>
              <p:nvPr/>
            </p:nvSpPr>
            <p:spPr>
              <a:xfrm>
                <a:off x="6357509" y="4058375"/>
                <a:ext cx="1045000" cy="164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8    9   10  11  12  13  14  15</a:t>
                </a:r>
                <a:endParaRPr lang="en-US" sz="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F6297E95-ADD6-0E07-785F-CD8024EC7772}"/>
                  </a:ext>
                </a:extLst>
              </p:cNvPr>
              <p:cNvSpPr txBox="1"/>
              <p:nvPr/>
            </p:nvSpPr>
            <p:spPr>
              <a:xfrm>
                <a:off x="7598774" y="4082602"/>
                <a:ext cx="818318" cy="150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5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A0</a:t>
                </a:r>
                <a:r>
                  <a:rPr lang="bs-Latn-BA" sz="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5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A1</a:t>
                </a:r>
                <a:r>
                  <a:rPr lang="bs-Latn-BA" sz="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5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A2</a:t>
                </a:r>
                <a:r>
                  <a:rPr lang="bs-Latn-BA" sz="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5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A3</a:t>
                </a:r>
                <a:r>
                  <a:rPr lang="bs-Latn-BA" sz="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5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A4</a:t>
                </a:r>
                <a:r>
                  <a:rPr lang="bs-Latn-BA" sz="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5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A5</a:t>
                </a:r>
                <a:endParaRPr lang="en-US" sz="5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420" name="Picture 419">
                <a:extLst>
                  <a:ext uri="{FF2B5EF4-FFF2-40B4-BE49-F238E27FC236}">
                    <a16:creationId xmlns:a16="http://schemas.microsoft.com/office/drawing/2014/main" id="{52A65054-BCA1-2D44-E91E-8D270A07A3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44422" y="3464750"/>
                <a:ext cx="881361" cy="153888"/>
              </a:xfrm>
              <a:prstGeom prst="rect">
                <a:avLst/>
              </a:prstGeom>
            </p:spPr>
          </p:pic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88A3E399-EFFD-8F35-EA0B-A913C0E6D8C0}"/>
                  </a:ext>
                </a:extLst>
              </p:cNvPr>
              <p:cNvSpPr txBox="1"/>
              <p:nvPr/>
            </p:nvSpPr>
            <p:spPr>
              <a:xfrm>
                <a:off x="7450566" y="3588726"/>
                <a:ext cx="10783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6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JUBERA</a:t>
                </a:r>
                <a:r>
                  <a:rPr lang="bs-Latn-BA" sz="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d.o.o. Sarajevo</a:t>
                </a:r>
              </a:p>
              <a:p>
                <a:pPr algn="ctr"/>
                <a:r>
                  <a:rPr lang="bs-Latn-BA" sz="6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www.imedia.ba</a:t>
                </a:r>
                <a:endParaRPr lang="en-US" sz="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E2FB89B5-4584-3EE3-FF51-FCE760468DFF}"/>
                  </a:ext>
                </a:extLst>
              </p:cNvPr>
              <p:cNvSpPr txBox="1"/>
              <p:nvPr/>
            </p:nvSpPr>
            <p:spPr>
              <a:xfrm>
                <a:off x="6060881" y="3435495"/>
                <a:ext cx="1006124" cy="191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8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LUX</a:t>
                </a:r>
                <a:r>
                  <a:rPr lang="bs-Latn-BA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bs-Latn-BA" sz="8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TH16</a:t>
                </a:r>
                <a:r>
                  <a:rPr lang="bs-Latn-BA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-140824</a:t>
                </a:r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5FADEA62-9592-0619-3103-9B31E3216A96}"/>
                </a:ext>
              </a:extLst>
            </p:cNvPr>
            <p:cNvSpPr txBox="1"/>
            <p:nvPr/>
          </p:nvSpPr>
          <p:spPr>
            <a:xfrm>
              <a:off x="5165117" y="4584513"/>
              <a:ext cx="138483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SELECT</a:t>
              </a:r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         </a:t>
              </a:r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SET</a:t>
              </a:r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000" dirty="0"/>
            </a:p>
          </p:txBody>
        </p: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53F1AFC3-ED8A-EAD8-6153-D6621EA5033B}"/>
              </a:ext>
            </a:extLst>
          </p:cNvPr>
          <p:cNvGrpSpPr/>
          <p:nvPr/>
        </p:nvGrpSpPr>
        <p:grpSpPr>
          <a:xfrm>
            <a:off x="3314700" y="400049"/>
            <a:ext cx="2705100" cy="1606550"/>
            <a:chOff x="4953000" y="3428999"/>
            <a:chExt cx="2705100" cy="1606550"/>
          </a:xfrm>
        </p:grpSpPr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C5D5C202-1012-C6AA-098B-91A632B7799F}"/>
                </a:ext>
              </a:extLst>
            </p:cNvPr>
            <p:cNvGrpSpPr/>
            <p:nvPr/>
          </p:nvGrpSpPr>
          <p:grpSpPr>
            <a:xfrm>
              <a:off x="4953000" y="3428999"/>
              <a:ext cx="2705100" cy="1606550"/>
              <a:chOff x="6060881" y="3429001"/>
              <a:chExt cx="2468077" cy="1428750"/>
            </a:xfrm>
          </p:grpSpPr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59CD39DA-BCFF-0E0D-1AD4-5D35F0D4182F}"/>
                  </a:ext>
                </a:extLst>
              </p:cNvPr>
              <p:cNvSpPr/>
              <p:nvPr/>
            </p:nvSpPr>
            <p:spPr>
              <a:xfrm>
                <a:off x="6096000" y="3429001"/>
                <a:ext cx="2362200" cy="14287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Oval 456">
                <a:extLst>
                  <a:ext uri="{FF2B5EF4-FFF2-40B4-BE49-F238E27FC236}">
                    <a16:creationId xmlns:a16="http://schemas.microsoft.com/office/drawing/2014/main" id="{6B8806A5-AAAA-0DEF-CF36-990DBBC7CAB0}"/>
                  </a:ext>
                </a:extLst>
              </p:cNvPr>
              <p:cNvSpPr/>
              <p:nvPr/>
            </p:nvSpPr>
            <p:spPr>
              <a:xfrm>
                <a:off x="6438901" y="38642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Oval 457">
                <a:extLst>
                  <a:ext uri="{FF2B5EF4-FFF2-40B4-BE49-F238E27FC236}">
                    <a16:creationId xmlns:a16="http://schemas.microsoft.com/office/drawing/2014/main" id="{DC94E1D2-BD7E-B105-5D90-81C465B41C5D}"/>
                  </a:ext>
                </a:extLst>
              </p:cNvPr>
              <p:cNvSpPr/>
              <p:nvPr/>
            </p:nvSpPr>
            <p:spPr>
              <a:xfrm>
                <a:off x="6555378" y="38642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9" name="Oval 458">
                <a:extLst>
                  <a:ext uri="{FF2B5EF4-FFF2-40B4-BE49-F238E27FC236}">
                    <a16:creationId xmlns:a16="http://schemas.microsoft.com/office/drawing/2014/main" id="{D6058534-B484-AB08-73E9-1C42B0A08A4A}"/>
                  </a:ext>
                </a:extLst>
              </p:cNvPr>
              <p:cNvSpPr/>
              <p:nvPr/>
            </p:nvSpPr>
            <p:spPr>
              <a:xfrm>
                <a:off x="6671855" y="38642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Oval 459">
                <a:extLst>
                  <a:ext uri="{FF2B5EF4-FFF2-40B4-BE49-F238E27FC236}">
                    <a16:creationId xmlns:a16="http://schemas.microsoft.com/office/drawing/2014/main" id="{F4CCF750-01C9-660D-2B7D-C3773FC4A55F}"/>
                  </a:ext>
                </a:extLst>
              </p:cNvPr>
              <p:cNvSpPr/>
              <p:nvPr/>
            </p:nvSpPr>
            <p:spPr>
              <a:xfrm>
                <a:off x="6788332" y="38642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Oval 460">
                <a:extLst>
                  <a:ext uri="{FF2B5EF4-FFF2-40B4-BE49-F238E27FC236}">
                    <a16:creationId xmlns:a16="http://schemas.microsoft.com/office/drawing/2014/main" id="{2C1845AD-803D-BD27-051D-9847D5E91A90}"/>
                  </a:ext>
                </a:extLst>
              </p:cNvPr>
              <p:cNvSpPr/>
              <p:nvPr/>
            </p:nvSpPr>
            <p:spPr>
              <a:xfrm>
                <a:off x="6904809" y="38642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2" name="Oval 461">
                <a:extLst>
                  <a:ext uri="{FF2B5EF4-FFF2-40B4-BE49-F238E27FC236}">
                    <a16:creationId xmlns:a16="http://schemas.microsoft.com/office/drawing/2014/main" id="{63F4F199-EF23-18BD-9E91-55FD9D3EF676}"/>
                  </a:ext>
                </a:extLst>
              </p:cNvPr>
              <p:cNvSpPr/>
              <p:nvPr/>
            </p:nvSpPr>
            <p:spPr>
              <a:xfrm>
                <a:off x="7021286" y="38642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Oval 462">
                <a:extLst>
                  <a:ext uri="{FF2B5EF4-FFF2-40B4-BE49-F238E27FC236}">
                    <a16:creationId xmlns:a16="http://schemas.microsoft.com/office/drawing/2014/main" id="{7F958F02-2DAE-780F-52A2-AC92E7C7218A}"/>
                  </a:ext>
                </a:extLst>
              </p:cNvPr>
              <p:cNvSpPr/>
              <p:nvPr/>
            </p:nvSpPr>
            <p:spPr>
              <a:xfrm>
                <a:off x="7137763" y="38642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4" name="Oval 463">
                <a:extLst>
                  <a:ext uri="{FF2B5EF4-FFF2-40B4-BE49-F238E27FC236}">
                    <a16:creationId xmlns:a16="http://schemas.microsoft.com/office/drawing/2014/main" id="{F014D20E-9DD9-165B-8167-6F10526CEF0E}"/>
                  </a:ext>
                </a:extLst>
              </p:cNvPr>
              <p:cNvSpPr/>
              <p:nvPr/>
            </p:nvSpPr>
            <p:spPr>
              <a:xfrm>
                <a:off x="7254240" y="38642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Oval 464">
                <a:extLst>
                  <a:ext uri="{FF2B5EF4-FFF2-40B4-BE49-F238E27FC236}">
                    <a16:creationId xmlns:a16="http://schemas.microsoft.com/office/drawing/2014/main" id="{44BE2331-FB85-418C-D698-FE2AFA1250C1}"/>
                  </a:ext>
                </a:extLst>
              </p:cNvPr>
              <p:cNvSpPr/>
              <p:nvPr/>
            </p:nvSpPr>
            <p:spPr>
              <a:xfrm>
                <a:off x="6438901" y="401505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Oval 465">
                <a:extLst>
                  <a:ext uri="{FF2B5EF4-FFF2-40B4-BE49-F238E27FC236}">
                    <a16:creationId xmlns:a16="http://schemas.microsoft.com/office/drawing/2014/main" id="{74697EBD-0147-5774-E42E-DA95E7CC8A1B}"/>
                  </a:ext>
                </a:extLst>
              </p:cNvPr>
              <p:cNvSpPr/>
              <p:nvPr/>
            </p:nvSpPr>
            <p:spPr>
              <a:xfrm>
                <a:off x="6555378" y="401505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Oval 466">
                <a:extLst>
                  <a:ext uri="{FF2B5EF4-FFF2-40B4-BE49-F238E27FC236}">
                    <a16:creationId xmlns:a16="http://schemas.microsoft.com/office/drawing/2014/main" id="{EE41C9F9-A19A-338E-5E84-2D8B2C6E31B1}"/>
                  </a:ext>
                </a:extLst>
              </p:cNvPr>
              <p:cNvSpPr/>
              <p:nvPr/>
            </p:nvSpPr>
            <p:spPr>
              <a:xfrm>
                <a:off x="6671855" y="401505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Oval 467">
                <a:extLst>
                  <a:ext uri="{FF2B5EF4-FFF2-40B4-BE49-F238E27FC236}">
                    <a16:creationId xmlns:a16="http://schemas.microsoft.com/office/drawing/2014/main" id="{EC6E530B-D146-4C96-7754-78CE3EDE39A4}"/>
                  </a:ext>
                </a:extLst>
              </p:cNvPr>
              <p:cNvSpPr/>
              <p:nvPr/>
            </p:nvSpPr>
            <p:spPr>
              <a:xfrm>
                <a:off x="6788332" y="401505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Oval 468">
                <a:extLst>
                  <a:ext uri="{FF2B5EF4-FFF2-40B4-BE49-F238E27FC236}">
                    <a16:creationId xmlns:a16="http://schemas.microsoft.com/office/drawing/2014/main" id="{B20043FC-A938-5D69-A708-2FA0C57BAF28}"/>
                  </a:ext>
                </a:extLst>
              </p:cNvPr>
              <p:cNvSpPr/>
              <p:nvPr/>
            </p:nvSpPr>
            <p:spPr>
              <a:xfrm>
                <a:off x="6904809" y="401505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Oval 469">
                <a:extLst>
                  <a:ext uri="{FF2B5EF4-FFF2-40B4-BE49-F238E27FC236}">
                    <a16:creationId xmlns:a16="http://schemas.microsoft.com/office/drawing/2014/main" id="{CB076626-BFA9-4168-3318-04306ECFB05A}"/>
                  </a:ext>
                </a:extLst>
              </p:cNvPr>
              <p:cNvSpPr/>
              <p:nvPr/>
            </p:nvSpPr>
            <p:spPr>
              <a:xfrm>
                <a:off x="7021286" y="401505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Oval 470">
                <a:extLst>
                  <a:ext uri="{FF2B5EF4-FFF2-40B4-BE49-F238E27FC236}">
                    <a16:creationId xmlns:a16="http://schemas.microsoft.com/office/drawing/2014/main" id="{1B6894C6-9A22-8C2B-08DA-76FC0FE55900}"/>
                  </a:ext>
                </a:extLst>
              </p:cNvPr>
              <p:cNvSpPr/>
              <p:nvPr/>
            </p:nvSpPr>
            <p:spPr>
              <a:xfrm>
                <a:off x="7137763" y="401505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2" name="Oval 471">
                <a:extLst>
                  <a:ext uri="{FF2B5EF4-FFF2-40B4-BE49-F238E27FC236}">
                    <a16:creationId xmlns:a16="http://schemas.microsoft.com/office/drawing/2014/main" id="{A3F42970-BD2E-AD00-1858-EF8626E01306}"/>
                  </a:ext>
                </a:extLst>
              </p:cNvPr>
              <p:cNvSpPr/>
              <p:nvPr/>
            </p:nvSpPr>
            <p:spPr>
              <a:xfrm>
                <a:off x="7254240" y="401505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Oval 472">
                <a:extLst>
                  <a:ext uri="{FF2B5EF4-FFF2-40B4-BE49-F238E27FC236}">
                    <a16:creationId xmlns:a16="http://schemas.microsoft.com/office/drawing/2014/main" id="{FCB506CE-8AD8-18B8-6054-2285514E358E}"/>
                  </a:ext>
                </a:extLst>
              </p:cNvPr>
              <p:cNvSpPr/>
              <p:nvPr/>
            </p:nvSpPr>
            <p:spPr>
              <a:xfrm>
                <a:off x="6501204" y="4350545"/>
                <a:ext cx="83343" cy="80953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4" name="Oval 473">
                <a:extLst>
                  <a:ext uri="{FF2B5EF4-FFF2-40B4-BE49-F238E27FC236}">
                    <a16:creationId xmlns:a16="http://schemas.microsoft.com/office/drawing/2014/main" id="{158C3660-EC8B-8246-0FC8-10575D66D8BA}"/>
                  </a:ext>
                </a:extLst>
              </p:cNvPr>
              <p:cNvSpPr/>
              <p:nvPr/>
            </p:nvSpPr>
            <p:spPr>
              <a:xfrm>
                <a:off x="7125450" y="4350544"/>
                <a:ext cx="83343" cy="80953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E6C3A6D3-D978-F464-570B-104EFEA919C3}"/>
                  </a:ext>
                </a:extLst>
              </p:cNvPr>
              <p:cNvSpPr/>
              <p:nvPr/>
            </p:nvSpPr>
            <p:spPr>
              <a:xfrm>
                <a:off x="7676314" y="4221957"/>
                <a:ext cx="617579" cy="3452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TextBox 475">
                <a:extLst>
                  <a:ext uri="{FF2B5EF4-FFF2-40B4-BE49-F238E27FC236}">
                    <a16:creationId xmlns:a16="http://schemas.microsoft.com/office/drawing/2014/main" id="{2C3B06A8-14C0-00A5-2A69-176D046F5578}"/>
                  </a:ext>
                </a:extLst>
              </p:cNvPr>
              <p:cNvSpPr txBox="1"/>
              <p:nvPr/>
            </p:nvSpPr>
            <p:spPr>
              <a:xfrm>
                <a:off x="7683192" y="4566117"/>
                <a:ext cx="703342" cy="191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ADDRESS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7" name="TextBox 476">
                <a:extLst>
                  <a:ext uri="{FF2B5EF4-FFF2-40B4-BE49-F238E27FC236}">
                    <a16:creationId xmlns:a16="http://schemas.microsoft.com/office/drawing/2014/main" id="{F49DC0B6-1D35-2A61-2153-3BD7D48E14AD}"/>
                  </a:ext>
                </a:extLst>
              </p:cNvPr>
              <p:cNvSpPr txBox="1"/>
              <p:nvPr/>
            </p:nvSpPr>
            <p:spPr>
              <a:xfrm>
                <a:off x="6363657" y="3702436"/>
                <a:ext cx="1045000" cy="164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0    1    2    3    4    5    6    7</a:t>
                </a:r>
                <a:endParaRPr lang="en-US" sz="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8" name="TextBox 477">
                <a:extLst>
                  <a:ext uri="{FF2B5EF4-FFF2-40B4-BE49-F238E27FC236}">
                    <a16:creationId xmlns:a16="http://schemas.microsoft.com/office/drawing/2014/main" id="{751A5698-9EC0-419A-2080-407C12DB4E35}"/>
                  </a:ext>
                </a:extLst>
              </p:cNvPr>
              <p:cNvSpPr txBox="1"/>
              <p:nvPr/>
            </p:nvSpPr>
            <p:spPr>
              <a:xfrm>
                <a:off x="6357509" y="4058375"/>
                <a:ext cx="1045000" cy="164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8    9   10  11  12  13  14  15</a:t>
                </a:r>
                <a:endParaRPr lang="en-US" sz="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83070840-DCBA-20FF-2262-C271868CBEB5}"/>
                  </a:ext>
                </a:extLst>
              </p:cNvPr>
              <p:cNvSpPr txBox="1"/>
              <p:nvPr/>
            </p:nvSpPr>
            <p:spPr>
              <a:xfrm>
                <a:off x="7598774" y="4082602"/>
                <a:ext cx="818318" cy="150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5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A0</a:t>
                </a:r>
                <a:r>
                  <a:rPr lang="bs-Latn-BA" sz="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5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A1</a:t>
                </a:r>
                <a:r>
                  <a:rPr lang="bs-Latn-BA" sz="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5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A2</a:t>
                </a:r>
                <a:r>
                  <a:rPr lang="bs-Latn-BA" sz="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5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A3</a:t>
                </a:r>
                <a:r>
                  <a:rPr lang="bs-Latn-BA" sz="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5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A4</a:t>
                </a:r>
                <a:r>
                  <a:rPr lang="bs-Latn-BA" sz="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5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A5</a:t>
                </a:r>
                <a:endParaRPr lang="en-US" sz="5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480" name="Picture 479">
                <a:extLst>
                  <a:ext uri="{FF2B5EF4-FFF2-40B4-BE49-F238E27FC236}">
                    <a16:creationId xmlns:a16="http://schemas.microsoft.com/office/drawing/2014/main" id="{28F2FAD9-AEC8-7425-3F55-AEB5A5CFA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44422" y="3464750"/>
                <a:ext cx="881361" cy="153888"/>
              </a:xfrm>
              <a:prstGeom prst="rect">
                <a:avLst/>
              </a:prstGeom>
            </p:spPr>
          </p:pic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DC9AA7C9-4BB6-D79C-878F-4130EF9E7D97}"/>
                  </a:ext>
                </a:extLst>
              </p:cNvPr>
              <p:cNvSpPr txBox="1"/>
              <p:nvPr/>
            </p:nvSpPr>
            <p:spPr>
              <a:xfrm>
                <a:off x="7450566" y="3588726"/>
                <a:ext cx="10783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6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JUBERA</a:t>
                </a:r>
                <a:r>
                  <a:rPr lang="bs-Latn-BA" sz="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d.o.o. Sarajevo</a:t>
                </a:r>
              </a:p>
              <a:p>
                <a:pPr algn="ctr"/>
                <a:r>
                  <a:rPr lang="bs-Latn-BA" sz="6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www.imedia.ba</a:t>
                </a:r>
                <a:endParaRPr lang="en-US" sz="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888BCC24-DCD2-47D5-B3D2-D70F5579A61E}"/>
                  </a:ext>
                </a:extLst>
              </p:cNvPr>
              <p:cNvSpPr txBox="1"/>
              <p:nvPr/>
            </p:nvSpPr>
            <p:spPr>
              <a:xfrm>
                <a:off x="6060881" y="3435495"/>
                <a:ext cx="1006124" cy="191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8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LUX</a:t>
                </a:r>
                <a:r>
                  <a:rPr lang="bs-Latn-BA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bs-Latn-BA" sz="8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TH16</a:t>
                </a:r>
                <a:r>
                  <a:rPr lang="bs-Latn-BA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-140824</a:t>
                </a:r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A242DF10-8C6A-88A8-2A93-B85F62DDE8B0}"/>
                </a:ext>
              </a:extLst>
            </p:cNvPr>
            <p:cNvSpPr txBox="1"/>
            <p:nvPr/>
          </p:nvSpPr>
          <p:spPr>
            <a:xfrm>
              <a:off x="5165117" y="4584513"/>
              <a:ext cx="138483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SELECT</a:t>
              </a:r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         </a:t>
              </a:r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SET</a:t>
              </a:r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000" dirty="0"/>
            </a:p>
          </p:txBody>
        </p:sp>
      </p:grpSp>
      <p:grpSp>
        <p:nvGrpSpPr>
          <p:cNvPr id="723" name="Group 722">
            <a:extLst>
              <a:ext uri="{FF2B5EF4-FFF2-40B4-BE49-F238E27FC236}">
                <a16:creationId xmlns:a16="http://schemas.microsoft.com/office/drawing/2014/main" id="{88C22AC4-3FAC-E3F8-AF08-E2850D4DB6B4}"/>
              </a:ext>
            </a:extLst>
          </p:cNvPr>
          <p:cNvGrpSpPr/>
          <p:nvPr/>
        </p:nvGrpSpPr>
        <p:grpSpPr>
          <a:xfrm>
            <a:off x="5993849" y="365594"/>
            <a:ext cx="2708129" cy="2128887"/>
            <a:chOff x="4885774" y="2419819"/>
            <a:chExt cx="2708129" cy="2128887"/>
          </a:xfrm>
        </p:grpSpPr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93B734B1-FF3D-655D-7B73-04978EA87320}"/>
                </a:ext>
              </a:extLst>
            </p:cNvPr>
            <p:cNvSpPr/>
            <p:nvPr/>
          </p:nvSpPr>
          <p:spPr>
            <a:xfrm>
              <a:off x="4953001" y="3263900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TextBox 724">
              <a:extLst>
                <a:ext uri="{FF2B5EF4-FFF2-40B4-BE49-F238E27FC236}">
                  <a16:creationId xmlns:a16="http://schemas.microsoft.com/office/drawing/2014/main" id="{9ABF80E1-B464-CEE7-9044-F423339C26E3}"/>
                </a:ext>
              </a:extLst>
            </p:cNvPr>
            <p:cNvSpPr txBox="1"/>
            <p:nvPr/>
          </p:nvSpPr>
          <p:spPr>
            <a:xfrm>
              <a:off x="4885774" y="3238728"/>
              <a:ext cx="2649538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O7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O6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O5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O4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O3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O2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O0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6" name="Rectangle 725">
              <a:extLst>
                <a:ext uri="{FF2B5EF4-FFF2-40B4-BE49-F238E27FC236}">
                  <a16:creationId xmlns:a16="http://schemas.microsoft.com/office/drawing/2014/main" id="{299E1570-F079-E974-9F6A-E7B393A72EA3}"/>
                </a:ext>
              </a:extLst>
            </p:cNvPr>
            <p:cNvSpPr/>
            <p:nvPr/>
          </p:nvSpPr>
          <p:spPr>
            <a:xfrm>
              <a:off x="4953001" y="3578225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TextBox 726">
              <a:extLst>
                <a:ext uri="{FF2B5EF4-FFF2-40B4-BE49-F238E27FC236}">
                  <a16:creationId xmlns:a16="http://schemas.microsoft.com/office/drawing/2014/main" id="{83A8CC29-598C-3B57-EEBF-CAF4F0FCED86}"/>
                </a:ext>
              </a:extLst>
            </p:cNvPr>
            <p:cNvSpPr txBox="1"/>
            <p:nvPr/>
          </p:nvSpPr>
          <p:spPr>
            <a:xfrm>
              <a:off x="4885774" y="3556900"/>
              <a:ext cx="269716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A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B     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O15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O14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O13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O12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O11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O10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O9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O8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28" name="Group 727">
              <a:extLst>
                <a:ext uri="{FF2B5EF4-FFF2-40B4-BE49-F238E27FC236}">
                  <a16:creationId xmlns:a16="http://schemas.microsoft.com/office/drawing/2014/main" id="{3BE2CDA2-B56E-C4C8-81A9-2EE2CF3DD654}"/>
                </a:ext>
              </a:extLst>
            </p:cNvPr>
            <p:cNvGrpSpPr/>
            <p:nvPr/>
          </p:nvGrpSpPr>
          <p:grpSpPr>
            <a:xfrm>
              <a:off x="4885774" y="2419819"/>
              <a:ext cx="2693841" cy="743063"/>
              <a:chOff x="4888058" y="4185729"/>
              <a:chExt cx="2693841" cy="743063"/>
            </a:xfrm>
          </p:grpSpPr>
          <p:sp>
            <p:nvSpPr>
              <p:cNvPr id="799" name="Rectangle 798">
                <a:extLst>
                  <a:ext uri="{FF2B5EF4-FFF2-40B4-BE49-F238E27FC236}">
                    <a16:creationId xmlns:a16="http://schemas.microsoft.com/office/drawing/2014/main" id="{A24B4204-5C1C-FB4A-154A-1E486FEA45C7}"/>
                  </a:ext>
                </a:extLst>
              </p:cNvPr>
              <p:cNvSpPr/>
              <p:nvPr/>
            </p:nvSpPr>
            <p:spPr>
              <a:xfrm>
                <a:off x="4953001" y="4211242"/>
                <a:ext cx="2520950" cy="7175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0" name="Straight Connector 799">
                <a:extLst>
                  <a:ext uri="{FF2B5EF4-FFF2-40B4-BE49-F238E27FC236}">
                    <a16:creationId xmlns:a16="http://schemas.microsoft.com/office/drawing/2014/main" id="{3AB01098-4B29-0916-E5BA-E28AACF22B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6984" y="4377244"/>
                <a:ext cx="0" cy="3900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1" name="Straight Connector 800">
                <a:extLst>
                  <a:ext uri="{FF2B5EF4-FFF2-40B4-BE49-F238E27FC236}">
                    <a16:creationId xmlns:a16="http://schemas.microsoft.com/office/drawing/2014/main" id="{6893354C-B081-1799-3104-B51BDBA0C54D}"/>
                  </a:ext>
                </a:extLst>
              </p:cNvPr>
              <p:cNvCxnSpPr/>
              <p:nvPr/>
            </p:nvCxnSpPr>
            <p:spPr>
              <a:xfrm flipH="1">
                <a:off x="5037884" y="4377244"/>
                <a:ext cx="169545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02" name="Group 801">
                <a:extLst>
                  <a:ext uri="{FF2B5EF4-FFF2-40B4-BE49-F238E27FC236}">
                    <a16:creationId xmlns:a16="http://schemas.microsoft.com/office/drawing/2014/main" id="{FF681569-7B58-3AE1-CB3C-F3DDBCA56351}"/>
                  </a:ext>
                </a:extLst>
              </p:cNvPr>
              <p:cNvGrpSpPr/>
              <p:nvPr/>
            </p:nvGrpSpPr>
            <p:grpSpPr>
              <a:xfrm>
                <a:off x="4983618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861" name="Straight Connector 860">
                  <a:extLst>
                    <a:ext uri="{FF2B5EF4-FFF2-40B4-BE49-F238E27FC236}">
                      <a16:creationId xmlns:a16="http://schemas.microsoft.com/office/drawing/2014/main" id="{6A283847-3CB7-F105-3214-E31F0D0AB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62" name="Group 861">
                  <a:extLst>
                    <a:ext uri="{FF2B5EF4-FFF2-40B4-BE49-F238E27FC236}">
                      <a16:creationId xmlns:a16="http://schemas.microsoft.com/office/drawing/2014/main" id="{CA5583BC-F18E-63B3-46D0-4D5B1AA52FF3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864" name="Isosceles Triangle 863">
                    <a:extLst>
                      <a:ext uri="{FF2B5EF4-FFF2-40B4-BE49-F238E27FC236}">
                        <a16:creationId xmlns:a16="http://schemas.microsoft.com/office/drawing/2014/main" id="{97B54C8C-913B-B1E4-FD21-E3B84271CB01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5" name="Isosceles Triangle 864">
                    <a:extLst>
                      <a:ext uri="{FF2B5EF4-FFF2-40B4-BE49-F238E27FC236}">
                        <a16:creationId xmlns:a16="http://schemas.microsoft.com/office/drawing/2014/main" id="{F67B4766-7B0B-136B-A31B-795A1450027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66" name="Straight Connector 865">
                    <a:extLst>
                      <a:ext uri="{FF2B5EF4-FFF2-40B4-BE49-F238E27FC236}">
                        <a16:creationId xmlns:a16="http://schemas.microsoft.com/office/drawing/2014/main" id="{C7B01B1A-D6D7-E4CB-EAB2-A6C955CF71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7" name="Straight Connector 866">
                    <a:extLst>
                      <a:ext uri="{FF2B5EF4-FFF2-40B4-BE49-F238E27FC236}">
                        <a16:creationId xmlns:a16="http://schemas.microsoft.com/office/drawing/2014/main" id="{F0E859D4-7B1D-A6F5-3440-DB2922B8DD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63" name="Straight Connector 862">
                  <a:extLst>
                    <a:ext uri="{FF2B5EF4-FFF2-40B4-BE49-F238E27FC236}">
                      <a16:creationId xmlns:a16="http://schemas.microsoft.com/office/drawing/2014/main" id="{4DE0D3FE-C216-718C-06E2-BE29577073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3" name="Group 802">
                <a:extLst>
                  <a:ext uri="{FF2B5EF4-FFF2-40B4-BE49-F238E27FC236}">
                    <a16:creationId xmlns:a16="http://schemas.microsoft.com/office/drawing/2014/main" id="{E114392C-A175-B822-A02D-D6732D876787}"/>
                  </a:ext>
                </a:extLst>
              </p:cNvPr>
              <p:cNvGrpSpPr/>
              <p:nvPr/>
            </p:nvGrpSpPr>
            <p:grpSpPr>
              <a:xfrm>
                <a:off x="519326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854" name="Straight Connector 853">
                  <a:extLst>
                    <a:ext uri="{FF2B5EF4-FFF2-40B4-BE49-F238E27FC236}">
                      <a16:creationId xmlns:a16="http://schemas.microsoft.com/office/drawing/2014/main" id="{2B349C14-DB71-D6F3-18AE-3DB571AC8A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55" name="Group 854">
                  <a:extLst>
                    <a:ext uri="{FF2B5EF4-FFF2-40B4-BE49-F238E27FC236}">
                      <a16:creationId xmlns:a16="http://schemas.microsoft.com/office/drawing/2014/main" id="{4A2A3B19-B480-155C-0C89-F05E56FA5CE9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857" name="Isosceles Triangle 856">
                    <a:extLst>
                      <a:ext uri="{FF2B5EF4-FFF2-40B4-BE49-F238E27FC236}">
                        <a16:creationId xmlns:a16="http://schemas.microsoft.com/office/drawing/2014/main" id="{5FF4A4DD-930A-4189-61DB-F2F3BAC493F5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8" name="Isosceles Triangle 857">
                    <a:extLst>
                      <a:ext uri="{FF2B5EF4-FFF2-40B4-BE49-F238E27FC236}">
                        <a16:creationId xmlns:a16="http://schemas.microsoft.com/office/drawing/2014/main" id="{76FD3020-830E-9D2B-AFD0-66715C94BE7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9" name="Straight Connector 858">
                    <a:extLst>
                      <a:ext uri="{FF2B5EF4-FFF2-40B4-BE49-F238E27FC236}">
                        <a16:creationId xmlns:a16="http://schemas.microsoft.com/office/drawing/2014/main" id="{BCED575E-281A-B502-2659-88081B9882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0" name="Straight Connector 859">
                    <a:extLst>
                      <a:ext uri="{FF2B5EF4-FFF2-40B4-BE49-F238E27FC236}">
                        <a16:creationId xmlns:a16="http://schemas.microsoft.com/office/drawing/2014/main" id="{40707C35-C3EA-8CD9-CAEF-D5CCA638B4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56" name="Straight Connector 855">
                  <a:extLst>
                    <a:ext uri="{FF2B5EF4-FFF2-40B4-BE49-F238E27FC236}">
                      <a16:creationId xmlns:a16="http://schemas.microsoft.com/office/drawing/2014/main" id="{14063386-B94B-0342-A541-3BC9894CB4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4" name="Group 803">
                <a:extLst>
                  <a:ext uri="{FF2B5EF4-FFF2-40B4-BE49-F238E27FC236}">
                    <a16:creationId xmlns:a16="http://schemas.microsoft.com/office/drawing/2014/main" id="{A60EEDE8-C0D3-09F9-E4A0-B6087B809C20}"/>
                  </a:ext>
                </a:extLst>
              </p:cNvPr>
              <p:cNvGrpSpPr/>
              <p:nvPr/>
            </p:nvGrpSpPr>
            <p:grpSpPr>
              <a:xfrm>
                <a:off x="5402912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847" name="Straight Connector 846">
                  <a:extLst>
                    <a:ext uri="{FF2B5EF4-FFF2-40B4-BE49-F238E27FC236}">
                      <a16:creationId xmlns:a16="http://schemas.microsoft.com/office/drawing/2014/main" id="{CFC0FA1D-8C84-8B54-8C39-E1123535D9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48" name="Group 847">
                  <a:extLst>
                    <a:ext uri="{FF2B5EF4-FFF2-40B4-BE49-F238E27FC236}">
                      <a16:creationId xmlns:a16="http://schemas.microsoft.com/office/drawing/2014/main" id="{BB447F36-B661-3BB5-6639-5D878D300385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850" name="Isosceles Triangle 849">
                    <a:extLst>
                      <a:ext uri="{FF2B5EF4-FFF2-40B4-BE49-F238E27FC236}">
                        <a16:creationId xmlns:a16="http://schemas.microsoft.com/office/drawing/2014/main" id="{EBE81E2C-A443-15BC-2DC9-C9FBC112140B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1" name="Isosceles Triangle 850">
                    <a:extLst>
                      <a:ext uri="{FF2B5EF4-FFF2-40B4-BE49-F238E27FC236}">
                        <a16:creationId xmlns:a16="http://schemas.microsoft.com/office/drawing/2014/main" id="{D9AA14C0-B6BE-139A-92A4-6CB57AABD1C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2" name="Straight Connector 851">
                    <a:extLst>
                      <a:ext uri="{FF2B5EF4-FFF2-40B4-BE49-F238E27FC236}">
                        <a16:creationId xmlns:a16="http://schemas.microsoft.com/office/drawing/2014/main" id="{2FEB5A10-1F80-1E18-A74D-BF990FCA3E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3" name="Straight Connector 852">
                    <a:extLst>
                      <a:ext uri="{FF2B5EF4-FFF2-40B4-BE49-F238E27FC236}">
                        <a16:creationId xmlns:a16="http://schemas.microsoft.com/office/drawing/2014/main" id="{904ED309-99FF-E89D-4E7C-2FB0180A18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49" name="Straight Connector 848">
                  <a:extLst>
                    <a:ext uri="{FF2B5EF4-FFF2-40B4-BE49-F238E27FC236}">
                      <a16:creationId xmlns:a16="http://schemas.microsoft.com/office/drawing/2014/main" id="{5A813F81-7DC5-CF7B-4181-9C6CD61D6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5" name="Group 804">
                <a:extLst>
                  <a:ext uri="{FF2B5EF4-FFF2-40B4-BE49-F238E27FC236}">
                    <a16:creationId xmlns:a16="http://schemas.microsoft.com/office/drawing/2014/main" id="{49A456C6-5201-B49D-1E51-9F77B4870743}"/>
                  </a:ext>
                </a:extLst>
              </p:cNvPr>
              <p:cNvGrpSpPr/>
              <p:nvPr/>
            </p:nvGrpSpPr>
            <p:grpSpPr>
              <a:xfrm>
                <a:off x="5612559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840" name="Straight Connector 839">
                  <a:extLst>
                    <a:ext uri="{FF2B5EF4-FFF2-40B4-BE49-F238E27FC236}">
                      <a16:creationId xmlns:a16="http://schemas.microsoft.com/office/drawing/2014/main" id="{EE47CC7B-077F-A9F4-2241-27BF93A46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41" name="Group 840">
                  <a:extLst>
                    <a:ext uri="{FF2B5EF4-FFF2-40B4-BE49-F238E27FC236}">
                      <a16:creationId xmlns:a16="http://schemas.microsoft.com/office/drawing/2014/main" id="{B85F599B-40BF-31B7-695A-CCB38D7C55BA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843" name="Isosceles Triangle 842">
                    <a:extLst>
                      <a:ext uri="{FF2B5EF4-FFF2-40B4-BE49-F238E27FC236}">
                        <a16:creationId xmlns:a16="http://schemas.microsoft.com/office/drawing/2014/main" id="{B1B50713-227E-D255-1681-A7E0E2C72071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4" name="Isosceles Triangle 843">
                    <a:extLst>
                      <a:ext uri="{FF2B5EF4-FFF2-40B4-BE49-F238E27FC236}">
                        <a16:creationId xmlns:a16="http://schemas.microsoft.com/office/drawing/2014/main" id="{E1BE2BEB-7B8F-B1D6-0866-CAAADA2BAC2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45" name="Straight Connector 844">
                    <a:extLst>
                      <a:ext uri="{FF2B5EF4-FFF2-40B4-BE49-F238E27FC236}">
                        <a16:creationId xmlns:a16="http://schemas.microsoft.com/office/drawing/2014/main" id="{D903A597-8464-121D-B766-2144B38D47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6" name="Straight Connector 845">
                    <a:extLst>
                      <a:ext uri="{FF2B5EF4-FFF2-40B4-BE49-F238E27FC236}">
                        <a16:creationId xmlns:a16="http://schemas.microsoft.com/office/drawing/2014/main" id="{7B206696-BAD5-18CC-35DB-7A6B8E2A47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42" name="Straight Connector 841">
                  <a:extLst>
                    <a:ext uri="{FF2B5EF4-FFF2-40B4-BE49-F238E27FC236}">
                      <a16:creationId xmlns:a16="http://schemas.microsoft.com/office/drawing/2014/main" id="{23C39A03-9C79-6210-81AF-30E742BCF9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6" name="Group 805">
                <a:extLst>
                  <a:ext uri="{FF2B5EF4-FFF2-40B4-BE49-F238E27FC236}">
                    <a16:creationId xmlns:a16="http://schemas.microsoft.com/office/drawing/2014/main" id="{C6A99C6D-FF40-7EA7-2B33-37EADA27232C}"/>
                  </a:ext>
                </a:extLst>
              </p:cNvPr>
              <p:cNvGrpSpPr/>
              <p:nvPr/>
            </p:nvGrpSpPr>
            <p:grpSpPr>
              <a:xfrm>
                <a:off x="5822206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833" name="Straight Connector 832">
                  <a:extLst>
                    <a:ext uri="{FF2B5EF4-FFF2-40B4-BE49-F238E27FC236}">
                      <a16:creationId xmlns:a16="http://schemas.microsoft.com/office/drawing/2014/main" id="{09612A9B-3132-E332-7DF2-8FB2F8E51C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34" name="Group 833">
                  <a:extLst>
                    <a:ext uri="{FF2B5EF4-FFF2-40B4-BE49-F238E27FC236}">
                      <a16:creationId xmlns:a16="http://schemas.microsoft.com/office/drawing/2014/main" id="{6B25EA49-1D31-E372-E52C-4D771345A753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836" name="Isosceles Triangle 835">
                    <a:extLst>
                      <a:ext uri="{FF2B5EF4-FFF2-40B4-BE49-F238E27FC236}">
                        <a16:creationId xmlns:a16="http://schemas.microsoft.com/office/drawing/2014/main" id="{C75DFE85-E937-5CE7-B41A-F50555D49E9A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7" name="Isosceles Triangle 836">
                    <a:extLst>
                      <a:ext uri="{FF2B5EF4-FFF2-40B4-BE49-F238E27FC236}">
                        <a16:creationId xmlns:a16="http://schemas.microsoft.com/office/drawing/2014/main" id="{DB65DBD0-2ACD-7033-2EA3-1E70A3D8F26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38" name="Straight Connector 837">
                    <a:extLst>
                      <a:ext uri="{FF2B5EF4-FFF2-40B4-BE49-F238E27FC236}">
                        <a16:creationId xmlns:a16="http://schemas.microsoft.com/office/drawing/2014/main" id="{845F708E-AE25-B3FF-C527-0607FEB4E2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9" name="Straight Connector 838">
                    <a:extLst>
                      <a:ext uri="{FF2B5EF4-FFF2-40B4-BE49-F238E27FC236}">
                        <a16:creationId xmlns:a16="http://schemas.microsoft.com/office/drawing/2014/main" id="{A7F95E71-CD82-EFAF-1ABC-FB63B6AB34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35" name="Straight Connector 834">
                  <a:extLst>
                    <a:ext uri="{FF2B5EF4-FFF2-40B4-BE49-F238E27FC236}">
                      <a16:creationId xmlns:a16="http://schemas.microsoft.com/office/drawing/2014/main" id="{67B8154A-7DEF-A3DA-7B41-493C47DC84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7" name="Group 806">
                <a:extLst>
                  <a:ext uri="{FF2B5EF4-FFF2-40B4-BE49-F238E27FC236}">
                    <a16:creationId xmlns:a16="http://schemas.microsoft.com/office/drawing/2014/main" id="{0747669F-415C-54CE-B0AC-4E2842E0AF23}"/>
                  </a:ext>
                </a:extLst>
              </p:cNvPr>
              <p:cNvGrpSpPr/>
              <p:nvPr/>
            </p:nvGrpSpPr>
            <p:grpSpPr>
              <a:xfrm>
                <a:off x="6031853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826" name="Straight Connector 825">
                  <a:extLst>
                    <a:ext uri="{FF2B5EF4-FFF2-40B4-BE49-F238E27FC236}">
                      <a16:creationId xmlns:a16="http://schemas.microsoft.com/office/drawing/2014/main" id="{F7BC5235-D9AB-5F99-D560-3CEF777D8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27" name="Group 826">
                  <a:extLst>
                    <a:ext uri="{FF2B5EF4-FFF2-40B4-BE49-F238E27FC236}">
                      <a16:creationId xmlns:a16="http://schemas.microsoft.com/office/drawing/2014/main" id="{CD1F4F97-2709-3BF8-DE56-31D211DD4346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829" name="Isosceles Triangle 828">
                    <a:extLst>
                      <a:ext uri="{FF2B5EF4-FFF2-40B4-BE49-F238E27FC236}">
                        <a16:creationId xmlns:a16="http://schemas.microsoft.com/office/drawing/2014/main" id="{E0BAD9CE-CBD2-888E-67AA-00E4ABA3E97A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0" name="Isosceles Triangle 829">
                    <a:extLst>
                      <a:ext uri="{FF2B5EF4-FFF2-40B4-BE49-F238E27FC236}">
                        <a16:creationId xmlns:a16="http://schemas.microsoft.com/office/drawing/2014/main" id="{F0E705D6-22C4-F600-4BA3-A580A8C4677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31" name="Straight Connector 830">
                    <a:extLst>
                      <a:ext uri="{FF2B5EF4-FFF2-40B4-BE49-F238E27FC236}">
                        <a16:creationId xmlns:a16="http://schemas.microsoft.com/office/drawing/2014/main" id="{96D722E5-3FB4-547A-65DA-C8C919D85D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2" name="Straight Connector 831">
                    <a:extLst>
                      <a:ext uri="{FF2B5EF4-FFF2-40B4-BE49-F238E27FC236}">
                        <a16:creationId xmlns:a16="http://schemas.microsoft.com/office/drawing/2014/main" id="{BCE4BB12-2778-A14A-3ECB-6A7DA96D08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28" name="Straight Connector 827">
                  <a:extLst>
                    <a:ext uri="{FF2B5EF4-FFF2-40B4-BE49-F238E27FC236}">
                      <a16:creationId xmlns:a16="http://schemas.microsoft.com/office/drawing/2014/main" id="{CF9CA063-DA36-736D-54B3-2681502179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8" name="Group 807">
                <a:extLst>
                  <a:ext uri="{FF2B5EF4-FFF2-40B4-BE49-F238E27FC236}">
                    <a16:creationId xmlns:a16="http://schemas.microsoft.com/office/drawing/2014/main" id="{084C7C3E-398A-D41A-4B39-CF7FEAB6CE36}"/>
                  </a:ext>
                </a:extLst>
              </p:cNvPr>
              <p:cNvGrpSpPr/>
              <p:nvPr/>
            </p:nvGrpSpPr>
            <p:grpSpPr>
              <a:xfrm>
                <a:off x="6241500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819" name="Straight Connector 818">
                  <a:extLst>
                    <a:ext uri="{FF2B5EF4-FFF2-40B4-BE49-F238E27FC236}">
                      <a16:creationId xmlns:a16="http://schemas.microsoft.com/office/drawing/2014/main" id="{85BA617C-730A-B47A-011F-DA4C039D90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20" name="Group 819">
                  <a:extLst>
                    <a:ext uri="{FF2B5EF4-FFF2-40B4-BE49-F238E27FC236}">
                      <a16:creationId xmlns:a16="http://schemas.microsoft.com/office/drawing/2014/main" id="{04A7FE20-A4F1-0433-1127-907A592BF13B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822" name="Isosceles Triangle 821">
                    <a:extLst>
                      <a:ext uri="{FF2B5EF4-FFF2-40B4-BE49-F238E27FC236}">
                        <a16:creationId xmlns:a16="http://schemas.microsoft.com/office/drawing/2014/main" id="{97A5319C-4E40-E16D-B4B1-66D08D9146B2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3" name="Isosceles Triangle 822">
                    <a:extLst>
                      <a:ext uri="{FF2B5EF4-FFF2-40B4-BE49-F238E27FC236}">
                        <a16:creationId xmlns:a16="http://schemas.microsoft.com/office/drawing/2014/main" id="{CD16E2EA-20CB-72E7-31FF-9A10BADABE2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4" name="Straight Connector 823">
                    <a:extLst>
                      <a:ext uri="{FF2B5EF4-FFF2-40B4-BE49-F238E27FC236}">
                        <a16:creationId xmlns:a16="http://schemas.microsoft.com/office/drawing/2014/main" id="{5220CDB9-4726-DA80-A007-286D98373E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5" name="Straight Connector 824">
                    <a:extLst>
                      <a:ext uri="{FF2B5EF4-FFF2-40B4-BE49-F238E27FC236}">
                        <a16:creationId xmlns:a16="http://schemas.microsoft.com/office/drawing/2014/main" id="{B520C698-9374-821D-C052-75FF69162D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21" name="Straight Connector 820">
                  <a:extLst>
                    <a:ext uri="{FF2B5EF4-FFF2-40B4-BE49-F238E27FC236}">
                      <a16:creationId xmlns:a16="http://schemas.microsoft.com/office/drawing/2014/main" id="{7CB03898-C40E-0F4B-71F0-922913D309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9" name="Group 808">
                <a:extLst>
                  <a:ext uri="{FF2B5EF4-FFF2-40B4-BE49-F238E27FC236}">
                    <a16:creationId xmlns:a16="http://schemas.microsoft.com/office/drawing/2014/main" id="{932107E6-F4F5-2AB5-BCA9-CC105F452666}"/>
                  </a:ext>
                </a:extLst>
              </p:cNvPr>
              <p:cNvGrpSpPr/>
              <p:nvPr/>
            </p:nvGrpSpPr>
            <p:grpSpPr>
              <a:xfrm>
                <a:off x="645114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812" name="Straight Connector 811">
                  <a:extLst>
                    <a:ext uri="{FF2B5EF4-FFF2-40B4-BE49-F238E27FC236}">
                      <a16:creationId xmlns:a16="http://schemas.microsoft.com/office/drawing/2014/main" id="{D9D21C11-806D-AD47-434C-EC89B498E3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13" name="Group 812">
                  <a:extLst>
                    <a:ext uri="{FF2B5EF4-FFF2-40B4-BE49-F238E27FC236}">
                      <a16:creationId xmlns:a16="http://schemas.microsoft.com/office/drawing/2014/main" id="{9268C6FF-EAD1-3FDE-1B60-F6876BE7D6B3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815" name="Isosceles Triangle 814">
                    <a:extLst>
                      <a:ext uri="{FF2B5EF4-FFF2-40B4-BE49-F238E27FC236}">
                        <a16:creationId xmlns:a16="http://schemas.microsoft.com/office/drawing/2014/main" id="{E2CB29C3-5F1D-5103-5171-C48039D50ABE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6" name="Isosceles Triangle 815">
                    <a:extLst>
                      <a:ext uri="{FF2B5EF4-FFF2-40B4-BE49-F238E27FC236}">
                        <a16:creationId xmlns:a16="http://schemas.microsoft.com/office/drawing/2014/main" id="{82EEF796-B670-776D-A158-3EE29030D2D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17" name="Straight Connector 816">
                    <a:extLst>
                      <a:ext uri="{FF2B5EF4-FFF2-40B4-BE49-F238E27FC236}">
                        <a16:creationId xmlns:a16="http://schemas.microsoft.com/office/drawing/2014/main" id="{DC8D1C4E-B133-1E67-C1CB-469BF873D4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8" name="Straight Connector 817">
                    <a:extLst>
                      <a:ext uri="{FF2B5EF4-FFF2-40B4-BE49-F238E27FC236}">
                        <a16:creationId xmlns:a16="http://schemas.microsoft.com/office/drawing/2014/main" id="{BA12C0AA-9A5B-4F35-DC2B-04F835F6E1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14" name="Straight Connector 813">
                  <a:extLst>
                    <a:ext uri="{FF2B5EF4-FFF2-40B4-BE49-F238E27FC236}">
                      <a16:creationId xmlns:a16="http://schemas.microsoft.com/office/drawing/2014/main" id="{201F606F-9031-28D0-BE13-AE431F5D8D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0" name="TextBox 809">
                <a:extLst>
                  <a:ext uri="{FF2B5EF4-FFF2-40B4-BE49-F238E27FC236}">
                    <a16:creationId xmlns:a16="http://schemas.microsoft.com/office/drawing/2014/main" id="{D8D10E2D-F856-0A60-E44D-8F0292504516}"/>
                  </a:ext>
                </a:extLst>
              </p:cNvPr>
              <p:cNvSpPr txBox="1"/>
              <p:nvPr/>
            </p:nvSpPr>
            <p:spPr>
              <a:xfrm>
                <a:off x="4908550" y="4713250"/>
                <a:ext cx="2649538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O7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O6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O5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O4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O3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O2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O0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L1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12V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1" name="TextBox 810">
                <a:extLst>
                  <a:ext uri="{FF2B5EF4-FFF2-40B4-BE49-F238E27FC236}">
                    <a16:creationId xmlns:a16="http://schemas.microsoft.com/office/drawing/2014/main" id="{34CBED16-D46C-E38F-106D-C16F51B50EF0}"/>
                  </a:ext>
                </a:extLst>
              </p:cNvPr>
              <p:cNvSpPr txBox="1"/>
              <p:nvPr/>
            </p:nvSpPr>
            <p:spPr>
              <a:xfrm>
                <a:off x="4888058" y="4185729"/>
                <a:ext cx="2693841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ALL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CHANNELS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10A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SINGLE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400Vac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29" name="Group 728">
              <a:extLst>
                <a:ext uri="{FF2B5EF4-FFF2-40B4-BE49-F238E27FC236}">
                  <a16:creationId xmlns:a16="http://schemas.microsoft.com/office/drawing/2014/main" id="{694FE54B-E348-CAA6-A156-91A88497C9F5}"/>
                </a:ext>
              </a:extLst>
            </p:cNvPr>
            <p:cNvGrpSpPr/>
            <p:nvPr/>
          </p:nvGrpSpPr>
          <p:grpSpPr>
            <a:xfrm>
              <a:off x="4885774" y="3798392"/>
              <a:ext cx="2708129" cy="750314"/>
              <a:chOff x="4888058" y="4185729"/>
              <a:chExt cx="2708129" cy="750314"/>
            </a:xfrm>
          </p:grpSpPr>
          <p:sp>
            <p:nvSpPr>
              <p:cNvPr id="730" name="Rectangle 729">
                <a:extLst>
                  <a:ext uri="{FF2B5EF4-FFF2-40B4-BE49-F238E27FC236}">
                    <a16:creationId xmlns:a16="http://schemas.microsoft.com/office/drawing/2014/main" id="{8B3E4766-7A6B-878E-EC2C-8F5A4DF2CAF0}"/>
                  </a:ext>
                </a:extLst>
              </p:cNvPr>
              <p:cNvSpPr/>
              <p:nvPr/>
            </p:nvSpPr>
            <p:spPr>
              <a:xfrm>
                <a:off x="4953001" y="4211242"/>
                <a:ext cx="2520950" cy="7175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1" name="Straight Connector 730">
                <a:extLst>
                  <a:ext uri="{FF2B5EF4-FFF2-40B4-BE49-F238E27FC236}">
                    <a16:creationId xmlns:a16="http://schemas.microsoft.com/office/drawing/2014/main" id="{ECD27564-61F7-FFBF-3B77-FAA2AE7DF7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829" y="4377244"/>
                <a:ext cx="0" cy="3900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>
                <a:extLst>
                  <a:ext uri="{FF2B5EF4-FFF2-40B4-BE49-F238E27FC236}">
                    <a16:creationId xmlns:a16="http://schemas.microsoft.com/office/drawing/2014/main" id="{8632D29A-8CB9-E179-0D1B-2ADAF1BA99D2}"/>
                  </a:ext>
                </a:extLst>
              </p:cNvPr>
              <p:cNvCxnSpPr/>
              <p:nvPr/>
            </p:nvCxnSpPr>
            <p:spPr>
              <a:xfrm flipH="1">
                <a:off x="5642729" y="4377244"/>
                <a:ext cx="169545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33" name="Group 732">
                <a:extLst>
                  <a:ext uri="{FF2B5EF4-FFF2-40B4-BE49-F238E27FC236}">
                    <a16:creationId xmlns:a16="http://schemas.microsoft.com/office/drawing/2014/main" id="{0718099C-A5E7-17CB-DE3D-60D1329F1833}"/>
                  </a:ext>
                </a:extLst>
              </p:cNvPr>
              <p:cNvGrpSpPr/>
              <p:nvPr/>
            </p:nvGrpSpPr>
            <p:grpSpPr>
              <a:xfrm>
                <a:off x="5588463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792" name="Straight Connector 791">
                  <a:extLst>
                    <a:ext uri="{FF2B5EF4-FFF2-40B4-BE49-F238E27FC236}">
                      <a16:creationId xmlns:a16="http://schemas.microsoft.com/office/drawing/2014/main" id="{40F12E3B-743A-9A08-4630-CF70B1B68A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93" name="Group 792">
                  <a:extLst>
                    <a:ext uri="{FF2B5EF4-FFF2-40B4-BE49-F238E27FC236}">
                      <a16:creationId xmlns:a16="http://schemas.microsoft.com/office/drawing/2014/main" id="{4D4A8D70-5F3D-1F4F-B5B2-56BD143EEE26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795" name="Isosceles Triangle 794">
                    <a:extLst>
                      <a:ext uri="{FF2B5EF4-FFF2-40B4-BE49-F238E27FC236}">
                        <a16:creationId xmlns:a16="http://schemas.microsoft.com/office/drawing/2014/main" id="{51C75FBF-C6AB-BD0B-7E53-4DB4EBBB86F8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6" name="Isosceles Triangle 795">
                    <a:extLst>
                      <a:ext uri="{FF2B5EF4-FFF2-40B4-BE49-F238E27FC236}">
                        <a16:creationId xmlns:a16="http://schemas.microsoft.com/office/drawing/2014/main" id="{4A9309FF-64C7-C9E1-CF0F-6C97FBA3B06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97" name="Straight Connector 796">
                    <a:extLst>
                      <a:ext uri="{FF2B5EF4-FFF2-40B4-BE49-F238E27FC236}">
                        <a16:creationId xmlns:a16="http://schemas.microsoft.com/office/drawing/2014/main" id="{97C0CBCD-7A13-AD60-ECE2-CEC9BA8234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8" name="Straight Connector 797">
                    <a:extLst>
                      <a:ext uri="{FF2B5EF4-FFF2-40B4-BE49-F238E27FC236}">
                        <a16:creationId xmlns:a16="http://schemas.microsoft.com/office/drawing/2014/main" id="{64516A01-2C90-21FC-5B15-9225E28897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94" name="Straight Connector 793">
                  <a:extLst>
                    <a:ext uri="{FF2B5EF4-FFF2-40B4-BE49-F238E27FC236}">
                      <a16:creationId xmlns:a16="http://schemas.microsoft.com/office/drawing/2014/main" id="{074720C6-DD65-BEA7-1C47-67A7DAE9DE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4" name="Group 733">
                <a:extLst>
                  <a:ext uri="{FF2B5EF4-FFF2-40B4-BE49-F238E27FC236}">
                    <a16:creationId xmlns:a16="http://schemas.microsoft.com/office/drawing/2014/main" id="{7E27CE04-04F7-8B24-440B-1E450659823C}"/>
                  </a:ext>
                </a:extLst>
              </p:cNvPr>
              <p:cNvGrpSpPr/>
              <p:nvPr/>
            </p:nvGrpSpPr>
            <p:grpSpPr>
              <a:xfrm>
                <a:off x="5798110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785" name="Straight Connector 784">
                  <a:extLst>
                    <a:ext uri="{FF2B5EF4-FFF2-40B4-BE49-F238E27FC236}">
                      <a16:creationId xmlns:a16="http://schemas.microsoft.com/office/drawing/2014/main" id="{5A509C1A-C345-BDA3-B3D2-28B54460E6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86" name="Group 785">
                  <a:extLst>
                    <a:ext uri="{FF2B5EF4-FFF2-40B4-BE49-F238E27FC236}">
                      <a16:creationId xmlns:a16="http://schemas.microsoft.com/office/drawing/2014/main" id="{61172BAC-ECAA-F0AF-0735-BBD57EE47BBD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788" name="Isosceles Triangle 787">
                    <a:extLst>
                      <a:ext uri="{FF2B5EF4-FFF2-40B4-BE49-F238E27FC236}">
                        <a16:creationId xmlns:a16="http://schemas.microsoft.com/office/drawing/2014/main" id="{88119320-13EC-0FC4-CD20-79764AF1E6AD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9" name="Isosceles Triangle 788">
                    <a:extLst>
                      <a:ext uri="{FF2B5EF4-FFF2-40B4-BE49-F238E27FC236}">
                        <a16:creationId xmlns:a16="http://schemas.microsoft.com/office/drawing/2014/main" id="{60B06432-751D-B12F-BC33-6EFFF74CE49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90" name="Straight Connector 789">
                    <a:extLst>
                      <a:ext uri="{FF2B5EF4-FFF2-40B4-BE49-F238E27FC236}">
                        <a16:creationId xmlns:a16="http://schemas.microsoft.com/office/drawing/2014/main" id="{7757D0BA-E143-C6B1-6382-4BBC944B1D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1" name="Straight Connector 790">
                    <a:extLst>
                      <a:ext uri="{FF2B5EF4-FFF2-40B4-BE49-F238E27FC236}">
                        <a16:creationId xmlns:a16="http://schemas.microsoft.com/office/drawing/2014/main" id="{6A098827-56EB-3D5C-3D44-A76126EBCC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87" name="Straight Connector 786">
                  <a:extLst>
                    <a:ext uri="{FF2B5EF4-FFF2-40B4-BE49-F238E27FC236}">
                      <a16:creationId xmlns:a16="http://schemas.microsoft.com/office/drawing/2014/main" id="{A1019EA4-D74B-0E88-C488-26DAE2F9AB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5" name="Group 734">
                <a:extLst>
                  <a:ext uri="{FF2B5EF4-FFF2-40B4-BE49-F238E27FC236}">
                    <a16:creationId xmlns:a16="http://schemas.microsoft.com/office/drawing/2014/main" id="{317AC5CE-2B1F-2F6B-55EC-6BA91B739361}"/>
                  </a:ext>
                </a:extLst>
              </p:cNvPr>
              <p:cNvGrpSpPr/>
              <p:nvPr/>
            </p:nvGrpSpPr>
            <p:grpSpPr>
              <a:xfrm>
                <a:off x="6007757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778" name="Straight Connector 777">
                  <a:extLst>
                    <a:ext uri="{FF2B5EF4-FFF2-40B4-BE49-F238E27FC236}">
                      <a16:creationId xmlns:a16="http://schemas.microsoft.com/office/drawing/2014/main" id="{D603566C-D1C0-28D1-B029-D5947E758A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79" name="Group 778">
                  <a:extLst>
                    <a:ext uri="{FF2B5EF4-FFF2-40B4-BE49-F238E27FC236}">
                      <a16:creationId xmlns:a16="http://schemas.microsoft.com/office/drawing/2014/main" id="{454B1038-3A33-4B75-41E7-16E2B0C692AD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781" name="Isosceles Triangle 780">
                    <a:extLst>
                      <a:ext uri="{FF2B5EF4-FFF2-40B4-BE49-F238E27FC236}">
                        <a16:creationId xmlns:a16="http://schemas.microsoft.com/office/drawing/2014/main" id="{34E60B64-82E8-10AA-1E08-9A8FAE200520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2" name="Isosceles Triangle 781">
                    <a:extLst>
                      <a:ext uri="{FF2B5EF4-FFF2-40B4-BE49-F238E27FC236}">
                        <a16:creationId xmlns:a16="http://schemas.microsoft.com/office/drawing/2014/main" id="{42B089D5-31E7-39AA-5DD5-EEE62487073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3" name="Straight Connector 782">
                    <a:extLst>
                      <a:ext uri="{FF2B5EF4-FFF2-40B4-BE49-F238E27FC236}">
                        <a16:creationId xmlns:a16="http://schemas.microsoft.com/office/drawing/2014/main" id="{0F45EC44-103F-E143-65D0-15B5E1D037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4" name="Straight Connector 783">
                    <a:extLst>
                      <a:ext uri="{FF2B5EF4-FFF2-40B4-BE49-F238E27FC236}">
                        <a16:creationId xmlns:a16="http://schemas.microsoft.com/office/drawing/2014/main" id="{1F1D39C2-5F4E-D23C-6598-3DB81DFD84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80" name="Straight Connector 779">
                  <a:extLst>
                    <a:ext uri="{FF2B5EF4-FFF2-40B4-BE49-F238E27FC236}">
                      <a16:creationId xmlns:a16="http://schemas.microsoft.com/office/drawing/2014/main" id="{3D1A63E0-8FB6-64A8-BF2D-DE3D181539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6" name="Group 735">
                <a:extLst>
                  <a:ext uri="{FF2B5EF4-FFF2-40B4-BE49-F238E27FC236}">
                    <a16:creationId xmlns:a16="http://schemas.microsoft.com/office/drawing/2014/main" id="{1ED74E2F-EB66-409C-2ED6-887B2253AD19}"/>
                  </a:ext>
                </a:extLst>
              </p:cNvPr>
              <p:cNvGrpSpPr/>
              <p:nvPr/>
            </p:nvGrpSpPr>
            <p:grpSpPr>
              <a:xfrm>
                <a:off x="6217404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771" name="Straight Connector 770">
                  <a:extLst>
                    <a:ext uri="{FF2B5EF4-FFF2-40B4-BE49-F238E27FC236}">
                      <a16:creationId xmlns:a16="http://schemas.microsoft.com/office/drawing/2014/main" id="{0D60CCCF-2D96-FE3F-B9F5-24FF1C5046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72" name="Group 771">
                  <a:extLst>
                    <a:ext uri="{FF2B5EF4-FFF2-40B4-BE49-F238E27FC236}">
                      <a16:creationId xmlns:a16="http://schemas.microsoft.com/office/drawing/2014/main" id="{9D20910A-FBF3-AD6A-059E-A048377EECB0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774" name="Isosceles Triangle 773">
                    <a:extLst>
                      <a:ext uri="{FF2B5EF4-FFF2-40B4-BE49-F238E27FC236}">
                        <a16:creationId xmlns:a16="http://schemas.microsoft.com/office/drawing/2014/main" id="{5AC1E0F7-717A-B751-20B8-F4B720A5DAEA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5" name="Isosceles Triangle 774">
                    <a:extLst>
                      <a:ext uri="{FF2B5EF4-FFF2-40B4-BE49-F238E27FC236}">
                        <a16:creationId xmlns:a16="http://schemas.microsoft.com/office/drawing/2014/main" id="{982D7F59-9DE3-73B5-1A54-250F857D23D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76" name="Straight Connector 775">
                    <a:extLst>
                      <a:ext uri="{FF2B5EF4-FFF2-40B4-BE49-F238E27FC236}">
                        <a16:creationId xmlns:a16="http://schemas.microsoft.com/office/drawing/2014/main" id="{5D782941-AFB9-971C-577C-B97C7CA664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7" name="Straight Connector 776">
                    <a:extLst>
                      <a:ext uri="{FF2B5EF4-FFF2-40B4-BE49-F238E27FC236}">
                        <a16:creationId xmlns:a16="http://schemas.microsoft.com/office/drawing/2014/main" id="{EAE0A906-3DBC-C24B-CC52-ED4C69A5D4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73" name="Straight Connector 772">
                  <a:extLst>
                    <a:ext uri="{FF2B5EF4-FFF2-40B4-BE49-F238E27FC236}">
                      <a16:creationId xmlns:a16="http://schemas.microsoft.com/office/drawing/2014/main" id="{B46B0529-B271-E0F3-C306-FCD6E17B57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7" name="Group 736">
                <a:extLst>
                  <a:ext uri="{FF2B5EF4-FFF2-40B4-BE49-F238E27FC236}">
                    <a16:creationId xmlns:a16="http://schemas.microsoft.com/office/drawing/2014/main" id="{A0B43DDC-2022-8EFE-A646-B9268D3C5FEE}"/>
                  </a:ext>
                </a:extLst>
              </p:cNvPr>
              <p:cNvGrpSpPr/>
              <p:nvPr/>
            </p:nvGrpSpPr>
            <p:grpSpPr>
              <a:xfrm>
                <a:off x="6427051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764" name="Straight Connector 763">
                  <a:extLst>
                    <a:ext uri="{FF2B5EF4-FFF2-40B4-BE49-F238E27FC236}">
                      <a16:creationId xmlns:a16="http://schemas.microsoft.com/office/drawing/2014/main" id="{D1C9DCFA-2A36-7483-67A2-FD74F611C2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65" name="Group 764">
                  <a:extLst>
                    <a:ext uri="{FF2B5EF4-FFF2-40B4-BE49-F238E27FC236}">
                      <a16:creationId xmlns:a16="http://schemas.microsoft.com/office/drawing/2014/main" id="{14D307C7-D895-7ACA-6B1A-F37124CE65B3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767" name="Isosceles Triangle 766">
                    <a:extLst>
                      <a:ext uri="{FF2B5EF4-FFF2-40B4-BE49-F238E27FC236}">
                        <a16:creationId xmlns:a16="http://schemas.microsoft.com/office/drawing/2014/main" id="{D4B98C43-CA1C-FD7F-9394-16527884033E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8" name="Isosceles Triangle 767">
                    <a:extLst>
                      <a:ext uri="{FF2B5EF4-FFF2-40B4-BE49-F238E27FC236}">
                        <a16:creationId xmlns:a16="http://schemas.microsoft.com/office/drawing/2014/main" id="{F4718255-14B6-0C9D-1D35-51D2B3A48FE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69" name="Straight Connector 768">
                    <a:extLst>
                      <a:ext uri="{FF2B5EF4-FFF2-40B4-BE49-F238E27FC236}">
                        <a16:creationId xmlns:a16="http://schemas.microsoft.com/office/drawing/2014/main" id="{5282D621-7F3D-99FC-169E-FCAEC5292A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0" name="Straight Connector 769">
                    <a:extLst>
                      <a:ext uri="{FF2B5EF4-FFF2-40B4-BE49-F238E27FC236}">
                        <a16:creationId xmlns:a16="http://schemas.microsoft.com/office/drawing/2014/main" id="{C336C42F-0E27-1971-5471-85901DED6F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66" name="Straight Connector 765">
                  <a:extLst>
                    <a:ext uri="{FF2B5EF4-FFF2-40B4-BE49-F238E27FC236}">
                      <a16:creationId xmlns:a16="http://schemas.microsoft.com/office/drawing/2014/main" id="{9F88D1DD-CEDC-DD26-98C7-AF6CEA4D9A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8" name="Group 737">
                <a:extLst>
                  <a:ext uri="{FF2B5EF4-FFF2-40B4-BE49-F238E27FC236}">
                    <a16:creationId xmlns:a16="http://schemas.microsoft.com/office/drawing/2014/main" id="{AAA80439-1F9F-4BF9-1E14-C00E0D234876}"/>
                  </a:ext>
                </a:extLst>
              </p:cNvPr>
              <p:cNvGrpSpPr/>
              <p:nvPr/>
            </p:nvGrpSpPr>
            <p:grpSpPr>
              <a:xfrm>
                <a:off x="6636698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757" name="Straight Connector 756">
                  <a:extLst>
                    <a:ext uri="{FF2B5EF4-FFF2-40B4-BE49-F238E27FC236}">
                      <a16:creationId xmlns:a16="http://schemas.microsoft.com/office/drawing/2014/main" id="{7D4E2743-AF52-262D-2889-28512A7CB4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58" name="Group 757">
                  <a:extLst>
                    <a:ext uri="{FF2B5EF4-FFF2-40B4-BE49-F238E27FC236}">
                      <a16:creationId xmlns:a16="http://schemas.microsoft.com/office/drawing/2014/main" id="{190C7CCB-5EAE-7048-CF88-379EB05341BF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760" name="Isosceles Triangle 759">
                    <a:extLst>
                      <a:ext uri="{FF2B5EF4-FFF2-40B4-BE49-F238E27FC236}">
                        <a16:creationId xmlns:a16="http://schemas.microsoft.com/office/drawing/2014/main" id="{597E3621-0B3F-ECB8-7D68-3AC3218CEE4D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1" name="Isosceles Triangle 760">
                    <a:extLst>
                      <a:ext uri="{FF2B5EF4-FFF2-40B4-BE49-F238E27FC236}">
                        <a16:creationId xmlns:a16="http://schemas.microsoft.com/office/drawing/2014/main" id="{0FF04901-7839-19CF-456D-D7A23C0A1F1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62" name="Straight Connector 761">
                    <a:extLst>
                      <a:ext uri="{FF2B5EF4-FFF2-40B4-BE49-F238E27FC236}">
                        <a16:creationId xmlns:a16="http://schemas.microsoft.com/office/drawing/2014/main" id="{4C46DD25-C73A-E9DD-3238-16E44F8BB7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3" name="Straight Connector 762">
                    <a:extLst>
                      <a:ext uri="{FF2B5EF4-FFF2-40B4-BE49-F238E27FC236}">
                        <a16:creationId xmlns:a16="http://schemas.microsoft.com/office/drawing/2014/main" id="{1708D406-E97F-E0A4-0688-30E38AA6FA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59" name="Straight Connector 758">
                  <a:extLst>
                    <a:ext uri="{FF2B5EF4-FFF2-40B4-BE49-F238E27FC236}">
                      <a16:creationId xmlns:a16="http://schemas.microsoft.com/office/drawing/2014/main" id="{BA112605-23EF-35EB-6112-F2038F9A3D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9" name="Group 738">
                <a:extLst>
                  <a:ext uri="{FF2B5EF4-FFF2-40B4-BE49-F238E27FC236}">
                    <a16:creationId xmlns:a16="http://schemas.microsoft.com/office/drawing/2014/main" id="{7B88138C-6161-625E-4649-D5C073D63AD3}"/>
                  </a:ext>
                </a:extLst>
              </p:cNvPr>
              <p:cNvGrpSpPr/>
              <p:nvPr/>
            </p:nvGrpSpPr>
            <p:grpSpPr>
              <a:xfrm>
                <a:off x="684634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750" name="Straight Connector 749">
                  <a:extLst>
                    <a:ext uri="{FF2B5EF4-FFF2-40B4-BE49-F238E27FC236}">
                      <a16:creationId xmlns:a16="http://schemas.microsoft.com/office/drawing/2014/main" id="{19E0EC38-6646-19F2-217B-9387D95BC4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51" name="Group 750">
                  <a:extLst>
                    <a:ext uri="{FF2B5EF4-FFF2-40B4-BE49-F238E27FC236}">
                      <a16:creationId xmlns:a16="http://schemas.microsoft.com/office/drawing/2014/main" id="{246D8622-28DD-CAE4-EB30-C6A2381C6E9F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753" name="Isosceles Triangle 752">
                    <a:extLst>
                      <a:ext uri="{FF2B5EF4-FFF2-40B4-BE49-F238E27FC236}">
                        <a16:creationId xmlns:a16="http://schemas.microsoft.com/office/drawing/2014/main" id="{F5B2F112-7AA7-A7E1-2408-999765594B0C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4" name="Isosceles Triangle 753">
                    <a:extLst>
                      <a:ext uri="{FF2B5EF4-FFF2-40B4-BE49-F238E27FC236}">
                        <a16:creationId xmlns:a16="http://schemas.microsoft.com/office/drawing/2014/main" id="{AA32B8EF-F7CB-6382-B64D-33708F92F47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55" name="Straight Connector 754">
                    <a:extLst>
                      <a:ext uri="{FF2B5EF4-FFF2-40B4-BE49-F238E27FC236}">
                        <a16:creationId xmlns:a16="http://schemas.microsoft.com/office/drawing/2014/main" id="{18172A5D-FCF5-7B41-1A08-86B4476123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6" name="Straight Connector 755">
                    <a:extLst>
                      <a:ext uri="{FF2B5EF4-FFF2-40B4-BE49-F238E27FC236}">
                        <a16:creationId xmlns:a16="http://schemas.microsoft.com/office/drawing/2014/main" id="{183698B0-FCCE-765E-6896-58A4FBD8FE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52" name="Straight Connector 751">
                  <a:extLst>
                    <a:ext uri="{FF2B5EF4-FFF2-40B4-BE49-F238E27FC236}">
                      <a16:creationId xmlns:a16="http://schemas.microsoft.com/office/drawing/2014/main" id="{F5B62375-24D5-1B69-280B-875DDBECBE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0" name="Group 739">
                <a:extLst>
                  <a:ext uri="{FF2B5EF4-FFF2-40B4-BE49-F238E27FC236}">
                    <a16:creationId xmlns:a16="http://schemas.microsoft.com/office/drawing/2014/main" id="{2948D9AC-942F-9050-35B3-3B1CA2B85720}"/>
                  </a:ext>
                </a:extLst>
              </p:cNvPr>
              <p:cNvGrpSpPr/>
              <p:nvPr/>
            </p:nvGrpSpPr>
            <p:grpSpPr>
              <a:xfrm>
                <a:off x="7055990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743" name="Straight Connector 742">
                  <a:extLst>
                    <a:ext uri="{FF2B5EF4-FFF2-40B4-BE49-F238E27FC236}">
                      <a16:creationId xmlns:a16="http://schemas.microsoft.com/office/drawing/2014/main" id="{31FDD42F-5396-680C-2896-E5C7FAED68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44" name="Group 743">
                  <a:extLst>
                    <a:ext uri="{FF2B5EF4-FFF2-40B4-BE49-F238E27FC236}">
                      <a16:creationId xmlns:a16="http://schemas.microsoft.com/office/drawing/2014/main" id="{58E574BB-BDC3-0A1B-2C62-24582BC23B59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746" name="Isosceles Triangle 745">
                    <a:extLst>
                      <a:ext uri="{FF2B5EF4-FFF2-40B4-BE49-F238E27FC236}">
                        <a16:creationId xmlns:a16="http://schemas.microsoft.com/office/drawing/2014/main" id="{2FB84443-01D5-463F-9F19-4896FBC8CAAB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7" name="Isosceles Triangle 746">
                    <a:extLst>
                      <a:ext uri="{FF2B5EF4-FFF2-40B4-BE49-F238E27FC236}">
                        <a16:creationId xmlns:a16="http://schemas.microsoft.com/office/drawing/2014/main" id="{F26CBA7E-9601-3041-350E-1F96C7D3121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48" name="Straight Connector 747">
                    <a:extLst>
                      <a:ext uri="{FF2B5EF4-FFF2-40B4-BE49-F238E27FC236}">
                        <a16:creationId xmlns:a16="http://schemas.microsoft.com/office/drawing/2014/main" id="{977357F4-51B0-6905-58CB-05915516E9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Straight Connector 748">
                    <a:extLst>
                      <a:ext uri="{FF2B5EF4-FFF2-40B4-BE49-F238E27FC236}">
                        <a16:creationId xmlns:a16="http://schemas.microsoft.com/office/drawing/2014/main" id="{842B79BF-42A5-6B4A-97FA-09D8872E06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45" name="Straight Connector 744">
                  <a:extLst>
                    <a:ext uri="{FF2B5EF4-FFF2-40B4-BE49-F238E27FC236}">
                      <a16:creationId xmlns:a16="http://schemas.microsoft.com/office/drawing/2014/main" id="{331683D2-8E0A-27B7-EC9E-A512AD93D0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1" name="TextBox 740">
                <a:extLst>
                  <a:ext uri="{FF2B5EF4-FFF2-40B4-BE49-F238E27FC236}">
                    <a16:creationId xmlns:a16="http://schemas.microsoft.com/office/drawing/2014/main" id="{29CDAA38-296A-C207-E182-2706BB0C0F49}"/>
                  </a:ext>
                </a:extLst>
              </p:cNvPr>
              <p:cNvSpPr txBox="1"/>
              <p:nvPr/>
            </p:nvSpPr>
            <p:spPr>
              <a:xfrm>
                <a:off x="4888058" y="4185729"/>
                <a:ext cx="2693841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ALL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CHANNELS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10A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SINGLE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400Vac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2" name="TextBox 741">
                <a:extLst>
                  <a:ext uri="{FF2B5EF4-FFF2-40B4-BE49-F238E27FC236}">
                    <a16:creationId xmlns:a16="http://schemas.microsoft.com/office/drawing/2014/main" id="{9A627C2D-B326-53F2-99DB-C62A03D3686C}"/>
                  </a:ext>
                </a:extLst>
              </p:cNvPr>
              <p:cNvSpPr txBox="1"/>
              <p:nvPr/>
            </p:nvSpPr>
            <p:spPr>
              <a:xfrm>
                <a:off x="4899025" y="4728294"/>
                <a:ext cx="2697162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bs-Latn-BA" sz="5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RS485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     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O15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O14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O13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O12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O11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O10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O9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O8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L2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68" name="Group 867">
            <a:extLst>
              <a:ext uri="{FF2B5EF4-FFF2-40B4-BE49-F238E27FC236}">
                <a16:creationId xmlns:a16="http://schemas.microsoft.com/office/drawing/2014/main" id="{05D1CBA8-9E19-4150-A3FF-41099E3AE716}"/>
              </a:ext>
            </a:extLst>
          </p:cNvPr>
          <p:cNvGrpSpPr/>
          <p:nvPr/>
        </p:nvGrpSpPr>
        <p:grpSpPr>
          <a:xfrm>
            <a:off x="6015523" y="2600794"/>
            <a:ext cx="2708129" cy="2128887"/>
            <a:chOff x="4885774" y="2419819"/>
            <a:chExt cx="2708129" cy="2128887"/>
          </a:xfrm>
        </p:grpSpPr>
        <p:sp>
          <p:nvSpPr>
            <p:cNvPr id="869" name="Rectangle 868">
              <a:extLst>
                <a:ext uri="{FF2B5EF4-FFF2-40B4-BE49-F238E27FC236}">
                  <a16:creationId xmlns:a16="http://schemas.microsoft.com/office/drawing/2014/main" id="{33DB2B24-F996-8AE5-C204-B1F9DE5EC8BA}"/>
                </a:ext>
              </a:extLst>
            </p:cNvPr>
            <p:cNvSpPr/>
            <p:nvPr/>
          </p:nvSpPr>
          <p:spPr>
            <a:xfrm>
              <a:off x="4953001" y="3263900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0" name="TextBox 869">
              <a:extLst>
                <a:ext uri="{FF2B5EF4-FFF2-40B4-BE49-F238E27FC236}">
                  <a16:creationId xmlns:a16="http://schemas.microsoft.com/office/drawing/2014/main" id="{73D04DAD-204B-C098-413D-F6DDE9ADB18B}"/>
                </a:ext>
              </a:extLst>
            </p:cNvPr>
            <p:cNvSpPr txBox="1"/>
            <p:nvPr/>
          </p:nvSpPr>
          <p:spPr>
            <a:xfrm>
              <a:off x="4885774" y="3238728"/>
              <a:ext cx="2649538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O7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O6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O5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O4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O3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O2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O0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1" name="Rectangle 870">
              <a:extLst>
                <a:ext uri="{FF2B5EF4-FFF2-40B4-BE49-F238E27FC236}">
                  <a16:creationId xmlns:a16="http://schemas.microsoft.com/office/drawing/2014/main" id="{C22A2C7D-47A4-8BE7-5C0F-DAC94279670D}"/>
                </a:ext>
              </a:extLst>
            </p:cNvPr>
            <p:cNvSpPr/>
            <p:nvPr/>
          </p:nvSpPr>
          <p:spPr>
            <a:xfrm>
              <a:off x="4953001" y="3578225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2" name="TextBox 871">
              <a:extLst>
                <a:ext uri="{FF2B5EF4-FFF2-40B4-BE49-F238E27FC236}">
                  <a16:creationId xmlns:a16="http://schemas.microsoft.com/office/drawing/2014/main" id="{33983FA1-8991-5690-64F2-5B352C184E4F}"/>
                </a:ext>
              </a:extLst>
            </p:cNvPr>
            <p:cNvSpPr txBox="1"/>
            <p:nvPr/>
          </p:nvSpPr>
          <p:spPr>
            <a:xfrm>
              <a:off x="4885774" y="3556900"/>
              <a:ext cx="269716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A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B     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O15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O14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O13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O12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O11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O10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O9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O8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73" name="Group 872">
              <a:extLst>
                <a:ext uri="{FF2B5EF4-FFF2-40B4-BE49-F238E27FC236}">
                  <a16:creationId xmlns:a16="http://schemas.microsoft.com/office/drawing/2014/main" id="{381F86E7-B2AB-3F32-F48A-AAA958041FF8}"/>
                </a:ext>
              </a:extLst>
            </p:cNvPr>
            <p:cNvGrpSpPr/>
            <p:nvPr/>
          </p:nvGrpSpPr>
          <p:grpSpPr>
            <a:xfrm>
              <a:off x="4885774" y="2419819"/>
              <a:ext cx="2693841" cy="743063"/>
              <a:chOff x="4888058" y="4185729"/>
              <a:chExt cx="2693841" cy="743063"/>
            </a:xfrm>
          </p:grpSpPr>
          <p:sp>
            <p:nvSpPr>
              <p:cNvPr id="944" name="Rectangle 943">
                <a:extLst>
                  <a:ext uri="{FF2B5EF4-FFF2-40B4-BE49-F238E27FC236}">
                    <a16:creationId xmlns:a16="http://schemas.microsoft.com/office/drawing/2014/main" id="{FF55EAE8-2958-14CC-01CC-3C3E9B118604}"/>
                  </a:ext>
                </a:extLst>
              </p:cNvPr>
              <p:cNvSpPr/>
              <p:nvPr/>
            </p:nvSpPr>
            <p:spPr>
              <a:xfrm>
                <a:off x="4953001" y="4211242"/>
                <a:ext cx="2520950" cy="7175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5" name="Straight Connector 944">
                <a:extLst>
                  <a:ext uri="{FF2B5EF4-FFF2-40B4-BE49-F238E27FC236}">
                    <a16:creationId xmlns:a16="http://schemas.microsoft.com/office/drawing/2014/main" id="{51211FF6-2C05-D2AD-34B7-FDD46B6AB2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6984" y="4377244"/>
                <a:ext cx="0" cy="3900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6" name="Straight Connector 945">
                <a:extLst>
                  <a:ext uri="{FF2B5EF4-FFF2-40B4-BE49-F238E27FC236}">
                    <a16:creationId xmlns:a16="http://schemas.microsoft.com/office/drawing/2014/main" id="{D92348A3-BFC7-2762-43F5-16EF47CDE402}"/>
                  </a:ext>
                </a:extLst>
              </p:cNvPr>
              <p:cNvCxnSpPr/>
              <p:nvPr/>
            </p:nvCxnSpPr>
            <p:spPr>
              <a:xfrm flipH="1">
                <a:off x="5037884" y="4377244"/>
                <a:ext cx="169545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47" name="Group 946">
                <a:extLst>
                  <a:ext uri="{FF2B5EF4-FFF2-40B4-BE49-F238E27FC236}">
                    <a16:creationId xmlns:a16="http://schemas.microsoft.com/office/drawing/2014/main" id="{DCE35560-2BF5-A28B-A142-4102A8008EA5}"/>
                  </a:ext>
                </a:extLst>
              </p:cNvPr>
              <p:cNvGrpSpPr/>
              <p:nvPr/>
            </p:nvGrpSpPr>
            <p:grpSpPr>
              <a:xfrm>
                <a:off x="4983618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006" name="Straight Connector 1005">
                  <a:extLst>
                    <a:ext uri="{FF2B5EF4-FFF2-40B4-BE49-F238E27FC236}">
                      <a16:creationId xmlns:a16="http://schemas.microsoft.com/office/drawing/2014/main" id="{AACCA881-5390-7F2C-E454-B927EA6C8E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07" name="Group 1006">
                  <a:extLst>
                    <a:ext uri="{FF2B5EF4-FFF2-40B4-BE49-F238E27FC236}">
                      <a16:creationId xmlns:a16="http://schemas.microsoft.com/office/drawing/2014/main" id="{BBED1BFC-01D1-7AAE-8053-E255BF73F3A0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009" name="Isosceles Triangle 1008">
                    <a:extLst>
                      <a:ext uri="{FF2B5EF4-FFF2-40B4-BE49-F238E27FC236}">
                        <a16:creationId xmlns:a16="http://schemas.microsoft.com/office/drawing/2014/main" id="{FBEE87A9-37A4-DDE6-78E1-2D3715A9B5E5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0" name="Isosceles Triangle 1009">
                    <a:extLst>
                      <a:ext uri="{FF2B5EF4-FFF2-40B4-BE49-F238E27FC236}">
                        <a16:creationId xmlns:a16="http://schemas.microsoft.com/office/drawing/2014/main" id="{050FD4A3-2F56-6F51-BCA6-0352AB2452F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11" name="Straight Connector 1010">
                    <a:extLst>
                      <a:ext uri="{FF2B5EF4-FFF2-40B4-BE49-F238E27FC236}">
                        <a16:creationId xmlns:a16="http://schemas.microsoft.com/office/drawing/2014/main" id="{D565492D-EE1F-A946-DE84-FA54DD023B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2" name="Straight Connector 1011">
                    <a:extLst>
                      <a:ext uri="{FF2B5EF4-FFF2-40B4-BE49-F238E27FC236}">
                        <a16:creationId xmlns:a16="http://schemas.microsoft.com/office/drawing/2014/main" id="{32F741F1-0328-6651-B19E-B0859B9264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08" name="Straight Connector 1007">
                  <a:extLst>
                    <a:ext uri="{FF2B5EF4-FFF2-40B4-BE49-F238E27FC236}">
                      <a16:creationId xmlns:a16="http://schemas.microsoft.com/office/drawing/2014/main" id="{82DB1E2D-E3E6-B7E9-9EFD-AC893A42F4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8" name="Group 947">
                <a:extLst>
                  <a:ext uri="{FF2B5EF4-FFF2-40B4-BE49-F238E27FC236}">
                    <a16:creationId xmlns:a16="http://schemas.microsoft.com/office/drawing/2014/main" id="{249455DB-D684-EA97-A41F-963AD7789D9E}"/>
                  </a:ext>
                </a:extLst>
              </p:cNvPr>
              <p:cNvGrpSpPr/>
              <p:nvPr/>
            </p:nvGrpSpPr>
            <p:grpSpPr>
              <a:xfrm>
                <a:off x="519326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999" name="Straight Connector 998">
                  <a:extLst>
                    <a:ext uri="{FF2B5EF4-FFF2-40B4-BE49-F238E27FC236}">
                      <a16:creationId xmlns:a16="http://schemas.microsoft.com/office/drawing/2014/main" id="{D73DCDE9-AC97-E62F-363F-9EB28B2955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00" name="Group 999">
                  <a:extLst>
                    <a:ext uri="{FF2B5EF4-FFF2-40B4-BE49-F238E27FC236}">
                      <a16:creationId xmlns:a16="http://schemas.microsoft.com/office/drawing/2014/main" id="{3957B8F9-7BEC-E6F8-6A0D-1CC903318B39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002" name="Isosceles Triangle 1001">
                    <a:extLst>
                      <a:ext uri="{FF2B5EF4-FFF2-40B4-BE49-F238E27FC236}">
                        <a16:creationId xmlns:a16="http://schemas.microsoft.com/office/drawing/2014/main" id="{78F78711-5590-9CB6-5AD1-7011E2DDE441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3" name="Isosceles Triangle 1002">
                    <a:extLst>
                      <a:ext uri="{FF2B5EF4-FFF2-40B4-BE49-F238E27FC236}">
                        <a16:creationId xmlns:a16="http://schemas.microsoft.com/office/drawing/2014/main" id="{08E5A6A2-E643-1DF8-2F47-A0F08414A24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04" name="Straight Connector 1003">
                    <a:extLst>
                      <a:ext uri="{FF2B5EF4-FFF2-40B4-BE49-F238E27FC236}">
                        <a16:creationId xmlns:a16="http://schemas.microsoft.com/office/drawing/2014/main" id="{0C3BE774-EF88-34DA-5DE9-F04C120245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5" name="Straight Connector 1004">
                    <a:extLst>
                      <a:ext uri="{FF2B5EF4-FFF2-40B4-BE49-F238E27FC236}">
                        <a16:creationId xmlns:a16="http://schemas.microsoft.com/office/drawing/2014/main" id="{4DA8C457-8A64-A632-5EEC-45658E6167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01" name="Straight Connector 1000">
                  <a:extLst>
                    <a:ext uri="{FF2B5EF4-FFF2-40B4-BE49-F238E27FC236}">
                      <a16:creationId xmlns:a16="http://schemas.microsoft.com/office/drawing/2014/main" id="{23DE71FB-DA24-83A2-EE67-10668EC7E8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9" name="Group 948">
                <a:extLst>
                  <a:ext uri="{FF2B5EF4-FFF2-40B4-BE49-F238E27FC236}">
                    <a16:creationId xmlns:a16="http://schemas.microsoft.com/office/drawing/2014/main" id="{0A6D484C-45AD-8317-D61F-EC7C9BB9B10F}"/>
                  </a:ext>
                </a:extLst>
              </p:cNvPr>
              <p:cNvGrpSpPr/>
              <p:nvPr/>
            </p:nvGrpSpPr>
            <p:grpSpPr>
              <a:xfrm>
                <a:off x="5402912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992" name="Straight Connector 991">
                  <a:extLst>
                    <a:ext uri="{FF2B5EF4-FFF2-40B4-BE49-F238E27FC236}">
                      <a16:creationId xmlns:a16="http://schemas.microsoft.com/office/drawing/2014/main" id="{4033964E-2FCD-7E86-DBCB-1607347122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93" name="Group 992">
                  <a:extLst>
                    <a:ext uri="{FF2B5EF4-FFF2-40B4-BE49-F238E27FC236}">
                      <a16:creationId xmlns:a16="http://schemas.microsoft.com/office/drawing/2014/main" id="{D65AE161-43BB-2504-8907-6766F0EC9CF7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995" name="Isosceles Triangle 994">
                    <a:extLst>
                      <a:ext uri="{FF2B5EF4-FFF2-40B4-BE49-F238E27FC236}">
                        <a16:creationId xmlns:a16="http://schemas.microsoft.com/office/drawing/2014/main" id="{23B2185E-F7D3-A68D-54B2-68B353359DFD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6" name="Isosceles Triangle 995">
                    <a:extLst>
                      <a:ext uri="{FF2B5EF4-FFF2-40B4-BE49-F238E27FC236}">
                        <a16:creationId xmlns:a16="http://schemas.microsoft.com/office/drawing/2014/main" id="{DC40E69F-61C8-C58B-CB22-4903D400F03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97" name="Straight Connector 996">
                    <a:extLst>
                      <a:ext uri="{FF2B5EF4-FFF2-40B4-BE49-F238E27FC236}">
                        <a16:creationId xmlns:a16="http://schemas.microsoft.com/office/drawing/2014/main" id="{AAC15A43-5878-5ECC-3D90-C842DBAA5F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8" name="Straight Connector 997">
                    <a:extLst>
                      <a:ext uri="{FF2B5EF4-FFF2-40B4-BE49-F238E27FC236}">
                        <a16:creationId xmlns:a16="http://schemas.microsoft.com/office/drawing/2014/main" id="{D3E38781-E34C-FEFF-F920-543519DDC7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94" name="Straight Connector 993">
                  <a:extLst>
                    <a:ext uri="{FF2B5EF4-FFF2-40B4-BE49-F238E27FC236}">
                      <a16:creationId xmlns:a16="http://schemas.microsoft.com/office/drawing/2014/main" id="{FAFD9F88-768A-90EF-7CA9-3FDE5AF1E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0" name="Group 949">
                <a:extLst>
                  <a:ext uri="{FF2B5EF4-FFF2-40B4-BE49-F238E27FC236}">
                    <a16:creationId xmlns:a16="http://schemas.microsoft.com/office/drawing/2014/main" id="{391C2DE1-7F22-553C-111D-AE0E8AA6CF02}"/>
                  </a:ext>
                </a:extLst>
              </p:cNvPr>
              <p:cNvGrpSpPr/>
              <p:nvPr/>
            </p:nvGrpSpPr>
            <p:grpSpPr>
              <a:xfrm>
                <a:off x="5612559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985" name="Straight Connector 984">
                  <a:extLst>
                    <a:ext uri="{FF2B5EF4-FFF2-40B4-BE49-F238E27FC236}">
                      <a16:creationId xmlns:a16="http://schemas.microsoft.com/office/drawing/2014/main" id="{03842E8F-2FEA-20BA-DA7F-BF1252EB9E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86" name="Group 985">
                  <a:extLst>
                    <a:ext uri="{FF2B5EF4-FFF2-40B4-BE49-F238E27FC236}">
                      <a16:creationId xmlns:a16="http://schemas.microsoft.com/office/drawing/2014/main" id="{6956EEEE-C560-492D-5BE9-6C9D19E59608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988" name="Isosceles Triangle 987">
                    <a:extLst>
                      <a:ext uri="{FF2B5EF4-FFF2-40B4-BE49-F238E27FC236}">
                        <a16:creationId xmlns:a16="http://schemas.microsoft.com/office/drawing/2014/main" id="{3875C037-DBA4-4494-2B63-402D1C728B05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9" name="Isosceles Triangle 988">
                    <a:extLst>
                      <a:ext uri="{FF2B5EF4-FFF2-40B4-BE49-F238E27FC236}">
                        <a16:creationId xmlns:a16="http://schemas.microsoft.com/office/drawing/2014/main" id="{97892F6C-8194-B08A-A1CC-7B40D6468E1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90" name="Straight Connector 989">
                    <a:extLst>
                      <a:ext uri="{FF2B5EF4-FFF2-40B4-BE49-F238E27FC236}">
                        <a16:creationId xmlns:a16="http://schemas.microsoft.com/office/drawing/2014/main" id="{0005D019-F9F3-4448-54C0-10883E271B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1" name="Straight Connector 990">
                    <a:extLst>
                      <a:ext uri="{FF2B5EF4-FFF2-40B4-BE49-F238E27FC236}">
                        <a16:creationId xmlns:a16="http://schemas.microsoft.com/office/drawing/2014/main" id="{4FD2AD9A-B80F-4C69-E54B-2686784B95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87" name="Straight Connector 986">
                  <a:extLst>
                    <a:ext uri="{FF2B5EF4-FFF2-40B4-BE49-F238E27FC236}">
                      <a16:creationId xmlns:a16="http://schemas.microsoft.com/office/drawing/2014/main" id="{E70941C9-DC0A-3F05-04E5-98AF13D169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1" name="Group 950">
                <a:extLst>
                  <a:ext uri="{FF2B5EF4-FFF2-40B4-BE49-F238E27FC236}">
                    <a16:creationId xmlns:a16="http://schemas.microsoft.com/office/drawing/2014/main" id="{6C3626D1-617D-95A4-26E2-8BB2F1BBC62C}"/>
                  </a:ext>
                </a:extLst>
              </p:cNvPr>
              <p:cNvGrpSpPr/>
              <p:nvPr/>
            </p:nvGrpSpPr>
            <p:grpSpPr>
              <a:xfrm>
                <a:off x="5822206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978" name="Straight Connector 977">
                  <a:extLst>
                    <a:ext uri="{FF2B5EF4-FFF2-40B4-BE49-F238E27FC236}">
                      <a16:creationId xmlns:a16="http://schemas.microsoft.com/office/drawing/2014/main" id="{0DF40662-E4DA-7ED1-69C6-4CD5E27442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79" name="Group 978">
                  <a:extLst>
                    <a:ext uri="{FF2B5EF4-FFF2-40B4-BE49-F238E27FC236}">
                      <a16:creationId xmlns:a16="http://schemas.microsoft.com/office/drawing/2014/main" id="{6011207A-CBAE-352E-CD45-466FA8C839D3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981" name="Isosceles Triangle 980">
                    <a:extLst>
                      <a:ext uri="{FF2B5EF4-FFF2-40B4-BE49-F238E27FC236}">
                        <a16:creationId xmlns:a16="http://schemas.microsoft.com/office/drawing/2014/main" id="{77430F08-5408-FDDF-3B9F-5CF28AF18E0C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2" name="Isosceles Triangle 981">
                    <a:extLst>
                      <a:ext uri="{FF2B5EF4-FFF2-40B4-BE49-F238E27FC236}">
                        <a16:creationId xmlns:a16="http://schemas.microsoft.com/office/drawing/2014/main" id="{09C9E06C-21DC-35F3-1785-6807F9B70D1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83" name="Straight Connector 982">
                    <a:extLst>
                      <a:ext uri="{FF2B5EF4-FFF2-40B4-BE49-F238E27FC236}">
                        <a16:creationId xmlns:a16="http://schemas.microsoft.com/office/drawing/2014/main" id="{52F478E9-F498-98D4-31BA-C1410B85A2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4" name="Straight Connector 983">
                    <a:extLst>
                      <a:ext uri="{FF2B5EF4-FFF2-40B4-BE49-F238E27FC236}">
                        <a16:creationId xmlns:a16="http://schemas.microsoft.com/office/drawing/2014/main" id="{97EB5021-0890-C871-CF32-AE3D8FADAF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80" name="Straight Connector 979">
                  <a:extLst>
                    <a:ext uri="{FF2B5EF4-FFF2-40B4-BE49-F238E27FC236}">
                      <a16:creationId xmlns:a16="http://schemas.microsoft.com/office/drawing/2014/main" id="{A0193D59-AD31-A54D-C50A-39A6E4DBED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2" name="Group 951">
                <a:extLst>
                  <a:ext uri="{FF2B5EF4-FFF2-40B4-BE49-F238E27FC236}">
                    <a16:creationId xmlns:a16="http://schemas.microsoft.com/office/drawing/2014/main" id="{117E5A3C-71DB-EA00-2D17-B43FE22A362A}"/>
                  </a:ext>
                </a:extLst>
              </p:cNvPr>
              <p:cNvGrpSpPr/>
              <p:nvPr/>
            </p:nvGrpSpPr>
            <p:grpSpPr>
              <a:xfrm>
                <a:off x="6031853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971" name="Straight Connector 970">
                  <a:extLst>
                    <a:ext uri="{FF2B5EF4-FFF2-40B4-BE49-F238E27FC236}">
                      <a16:creationId xmlns:a16="http://schemas.microsoft.com/office/drawing/2014/main" id="{DCCE3DF5-C86B-853E-98EF-F80759F78D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72" name="Group 971">
                  <a:extLst>
                    <a:ext uri="{FF2B5EF4-FFF2-40B4-BE49-F238E27FC236}">
                      <a16:creationId xmlns:a16="http://schemas.microsoft.com/office/drawing/2014/main" id="{2DE10747-BFCF-4E82-C854-C40F1DB65F44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974" name="Isosceles Triangle 973">
                    <a:extLst>
                      <a:ext uri="{FF2B5EF4-FFF2-40B4-BE49-F238E27FC236}">
                        <a16:creationId xmlns:a16="http://schemas.microsoft.com/office/drawing/2014/main" id="{18D1C6D1-D046-63C8-3324-5D374213583A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5" name="Isosceles Triangle 974">
                    <a:extLst>
                      <a:ext uri="{FF2B5EF4-FFF2-40B4-BE49-F238E27FC236}">
                        <a16:creationId xmlns:a16="http://schemas.microsoft.com/office/drawing/2014/main" id="{53F5F11B-C441-B98B-C5E8-4048E3A8A4A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76" name="Straight Connector 975">
                    <a:extLst>
                      <a:ext uri="{FF2B5EF4-FFF2-40B4-BE49-F238E27FC236}">
                        <a16:creationId xmlns:a16="http://schemas.microsoft.com/office/drawing/2014/main" id="{0F74946F-F1D7-92B6-0109-2D780B0EE4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7" name="Straight Connector 976">
                    <a:extLst>
                      <a:ext uri="{FF2B5EF4-FFF2-40B4-BE49-F238E27FC236}">
                        <a16:creationId xmlns:a16="http://schemas.microsoft.com/office/drawing/2014/main" id="{C3C5DC38-73D7-6703-7049-4E03D5E510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73" name="Straight Connector 972">
                  <a:extLst>
                    <a:ext uri="{FF2B5EF4-FFF2-40B4-BE49-F238E27FC236}">
                      <a16:creationId xmlns:a16="http://schemas.microsoft.com/office/drawing/2014/main" id="{7160DF60-84EE-E01A-9ED2-86F704413E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3" name="Group 952">
                <a:extLst>
                  <a:ext uri="{FF2B5EF4-FFF2-40B4-BE49-F238E27FC236}">
                    <a16:creationId xmlns:a16="http://schemas.microsoft.com/office/drawing/2014/main" id="{6E0A5FFC-166A-D723-48F9-6E4E1EFEA812}"/>
                  </a:ext>
                </a:extLst>
              </p:cNvPr>
              <p:cNvGrpSpPr/>
              <p:nvPr/>
            </p:nvGrpSpPr>
            <p:grpSpPr>
              <a:xfrm>
                <a:off x="6241500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964" name="Straight Connector 963">
                  <a:extLst>
                    <a:ext uri="{FF2B5EF4-FFF2-40B4-BE49-F238E27FC236}">
                      <a16:creationId xmlns:a16="http://schemas.microsoft.com/office/drawing/2014/main" id="{76C5411E-EBBA-57BC-8D07-6CA819D270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65" name="Group 964">
                  <a:extLst>
                    <a:ext uri="{FF2B5EF4-FFF2-40B4-BE49-F238E27FC236}">
                      <a16:creationId xmlns:a16="http://schemas.microsoft.com/office/drawing/2014/main" id="{95E0BCC2-846A-C9D9-E44D-DD400502B790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967" name="Isosceles Triangle 966">
                    <a:extLst>
                      <a:ext uri="{FF2B5EF4-FFF2-40B4-BE49-F238E27FC236}">
                        <a16:creationId xmlns:a16="http://schemas.microsoft.com/office/drawing/2014/main" id="{21000175-56A2-3500-C74C-6E61DA3849E3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8" name="Isosceles Triangle 967">
                    <a:extLst>
                      <a:ext uri="{FF2B5EF4-FFF2-40B4-BE49-F238E27FC236}">
                        <a16:creationId xmlns:a16="http://schemas.microsoft.com/office/drawing/2014/main" id="{AA1F2A33-5326-14E7-3C20-B072A3169F7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9" name="Straight Connector 968">
                    <a:extLst>
                      <a:ext uri="{FF2B5EF4-FFF2-40B4-BE49-F238E27FC236}">
                        <a16:creationId xmlns:a16="http://schemas.microsoft.com/office/drawing/2014/main" id="{A16A9287-36BB-60D9-AFE3-CAC73CAAB8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0" name="Straight Connector 969">
                    <a:extLst>
                      <a:ext uri="{FF2B5EF4-FFF2-40B4-BE49-F238E27FC236}">
                        <a16:creationId xmlns:a16="http://schemas.microsoft.com/office/drawing/2014/main" id="{3D926E48-988E-B4CF-1463-423FAA717C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66" name="Straight Connector 965">
                  <a:extLst>
                    <a:ext uri="{FF2B5EF4-FFF2-40B4-BE49-F238E27FC236}">
                      <a16:creationId xmlns:a16="http://schemas.microsoft.com/office/drawing/2014/main" id="{D6162D9E-B825-807C-4862-B3BFF0F1C4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4" name="Group 953">
                <a:extLst>
                  <a:ext uri="{FF2B5EF4-FFF2-40B4-BE49-F238E27FC236}">
                    <a16:creationId xmlns:a16="http://schemas.microsoft.com/office/drawing/2014/main" id="{FA13A61F-B460-A951-1A75-DB5354EC1E97}"/>
                  </a:ext>
                </a:extLst>
              </p:cNvPr>
              <p:cNvGrpSpPr/>
              <p:nvPr/>
            </p:nvGrpSpPr>
            <p:grpSpPr>
              <a:xfrm>
                <a:off x="645114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957" name="Straight Connector 956">
                  <a:extLst>
                    <a:ext uri="{FF2B5EF4-FFF2-40B4-BE49-F238E27FC236}">
                      <a16:creationId xmlns:a16="http://schemas.microsoft.com/office/drawing/2014/main" id="{102B30C0-FD61-2C40-641F-3CD9831CC4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58" name="Group 957">
                  <a:extLst>
                    <a:ext uri="{FF2B5EF4-FFF2-40B4-BE49-F238E27FC236}">
                      <a16:creationId xmlns:a16="http://schemas.microsoft.com/office/drawing/2014/main" id="{F9B86919-2D8A-39C3-E727-06B826B0BB91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960" name="Isosceles Triangle 959">
                    <a:extLst>
                      <a:ext uri="{FF2B5EF4-FFF2-40B4-BE49-F238E27FC236}">
                        <a16:creationId xmlns:a16="http://schemas.microsoft.com/office/drawing/2014/main" id="{BECF511A-780D-D46C-2BB5-03CF57EF6E62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1" name="Isosceles Triangle 960">
                    <a:extLst>
                      <a:ext uri="{FF2B5EF4-FFF2-40B4-BE49-F238E27FC236}">
                        <a16:creationId xmlns:a16="http://schemas.microsoft.com/office/drawing/2014/main" id="{9119FABD-E2C3-D70F-8FF6-35AADD85174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2" name="Straight Connector 961">
                    <a:extLst>
                      <a:ext uri="{FF2B5EF4-FFF2-40B4-BE49-F238E27FC236}">
                        <a16:creationId xmlns:a16="http://schemas.microsoft.com/office/drawing/2014/main" id="{B6282D0C-0287-927E-424D-C6C84597E1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3" name="Straight Connector 962">
                    <a:extLst>
                      <a:ext uri="{FF2B5EF4-FFF2-40B4-BE49-F238E27FC236}">
                        <a16:creationId xmlns:a16="http://schemas.microsoft.com/office/drawing/2014/main" id="{28E4123C-1474-BC4C-E472-0414F929E8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59" name="Straight Connector 958">
                  <a:extLst>
                    <a:ext uri="{FF2B5EF4-FFF2-40B4-BE49-F238E27FC236}">
                      <a16:creationId xmlns:a16="http://schemas.microsoft.com/office/drawing/2014/main" id="{C492C023-5EC2-61F0-7ADF-29E921DA16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5" name="TextBox 954">
                <a:extLst>
                  <a:ext uri="{FF2B5EF4-FFF2-40B4-BE49-F238E27FC236}">
                    <a16:creationId xmlns:a16="http://schemas.microsoft.com/office/drawing/2014/main" id="{371DC6FB-3B38-1A93-9517-E2964C8C8FCC}"/>
                  </a:ext>
                </a:extLst>
              </p:cNvPr>
              <p:cNvSpPr txBox="1"/>
              <p:nvPr/>
            </p:nvSpPr>
            <p:spPr>
              <a:xfrm>
                <a:off x="4908550" y="4713250"/>
                <a:ext cx="2649538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O7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O6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O5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O4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O3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O2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O0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L1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12V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" name="TextBox 955">
                <a:extLst>
                  <a:ext uri="{FF2B5EF4-FFF2-40B4-BE49-F238E27FC236}">
                    <a16:creationId xmlns:a16="http://schemas.microsoft.com/office/drawing/2014/main" id="{02F8A860-056B-C30C-B872-22854114C6C2}"/>
                  </a:ext>
                </a:extLst>
              </p:cNvPr>
              <p:cNvSpPr txBox="1"/>
              <p:nvPr/>
            </p:nvSpPr>
            <p:spPr>
              <a:xfrm>
                <a:off x="4888058" y="4185729"/>
                <a:ext cx="2693841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ALL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CHANNELS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10A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SINGLE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400Vac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74" name="Group 873">
              <a:extLst>
                <a:ext uri="{FF2B5EF4-FFF2-40B4-BE49-F238E27FC236}">
                  <a16:creationId xmlns:a16="http://schemas.microsoft.com/office/drawing/2014/main" id="{D0594889-C508-1F12-D9FB-AE6C4F6EB14E}"/>
                </a:ext>
              </a:extLst>
            </p:cNvPr>
            <p:cNvGrpSpPr/>
            <p:nvPr/>
          </p:nvGrpSpPr>
          <p:grpSpPr>
            <a:xfrm>
              <a:off x="4885774" y="3798392"/>
              <a:ext cx="2708129" cy="750314"/>
              <a:chOff x="4888058" y="4185729"/>
              <a:chExt cx="2708129" cy="750314"/>
            </a:xfrm>
          </p:grpSpPr>
          <p:sp>
            <p:nvSpPr>
              <p:cNvPr id="875" name="Rectangle 874">
                <a:extLst>
                  <a:ext uri="{FF2B5EF4-FFF2-40B4-BE49-F238E27FC236}">
                    <a16:creationId xmlns:a16="http://schemas.microsoft.com/office/drawing/2014/main" id="{A4175EDA-7965-AF3D-E6D5-6029B56EDA4E}"/>
                  </a:ext>
                </a:extLst>
              </p:cNvPr>
              <p:cNvSpPr/>
              <p:nvPr/>
            </p:nvSpPr>
            <p:spPr>
              <a:xfrm>
                <a:off x="4953001" y="4211242"/>
                <a:ext cx="2520950" cy="7175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6" name="Straight Connector 875">
                <a:extLst>
                  <a:ext uri="{FF2B5EF4-FFF2-40B4-BE49-F238E27FC236}">
                    <a16:creationId xmlns:a16="http://schemas.microsoft.com/office/drawing/2014/main" id="{9BAD992D-5007-FDD6-139C-63570C8564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829" y="4377244"/>
                <a:ext cx="0" cy="3900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7" name="Straight Connector 876">
                <a:extLst>
                  <a:ext uri="{FF2B5EF4-FFF2-40B4-BE49-F238E27FC236}">
                    <a16:creationId xmlns:a16="http://schemas.microsoft.com/office/drawing/2014/main" id="{1D360ED9-82B3-CC67-59B3-820AECC73B57}"/>
                  </a:ext>
                </a:extLst>
              </p:cNvPr>
              <p:cNvCxnSpPr/>
              <p:nvPr/>
            </p:nvCxnSpPr>
            <p:spPr>
              <a:xfrm flipH="1">
                <a:off x="5642729" y="4377244"/>
                <a:ext cx="169545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78" name="Group 877">
                <a:extLst>
                  <a:ext uri="{FF2B5EF4-FFF2-40B4-BE49-F238E27FC236}">
                    <a16:creationId xmlns:a16="http://schemas.microsoft.com/office/drawing/2014/main" id="{B4361942-C91B-E674-FE86-A8661414F6D7}"/>
                  </a:ext>
                </a:extLst>
              </p:cNvPr>
              <p:cNvGrpSpPr/>
              <p:nvPr/>
            </p:nvGrpSpPr>
            <p:grpSpPr>
              <a:xfrm>
                <a:off x="5588463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937" name="Straight Connector 936">
                  <a:extLst>
                    <a:ext uri="{FF2B5EF4-FFF2-40B4-BE49-F238E27FC236}">
                      <a16:creationId xmlns:a16="http://schemas.microsoft.com/office/drawing/2014/main" id="{A21EADDE-0515-3864-6C2E-091F80F8A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38" name="Group 937">
                  <a:extLst>
                    <a:ext uri="{FF2B5EF4-FFF2-40B4-BE49-F238E27FC236}">
                      <a16:creationId xmlns:a16="http://schemas.microsoft.com/office/drawing/2014/main" id="{C981722D-505D-EA3F-8DE9-64E93D428B56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940" name="Isosceles Triangle 939">
                    <a:extLst>
                      <a:ext uri="{FF2B5EF4-FFF2-40B4-BE49-F238E27FC236}">
                        <a16:creationId xmlns:a16="http://schemas.microsoft.com/office/drawing/2014/main" id="{27A3EAAD-0DBA-3605-900C-13A6DAF6544E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1" name="Isosceles Triangle 940">
                    <a:extLst>
                      <a:ext uri="{FF2B5EF4-FFF2-40B4-BE49-F238E27FC236}">
                        <a16:creationId xmlns:a16="http://schemas.microsoft.com/office/drawing/2014/main" id="{0AA031F4-EF69-BD56-8326-46845D90749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42" name="Straight Connector 941">
                    <a:extLst>
                      <a:ext uri="{FF2B5EF4-FFF2-40B4-BE49-F238E27FC236}">
                        <a16:creationId xmlns:a16="http://schemas.microsoft.com/office/drawing/2014/main" id="{175C53F5-DFFE-1F85-53F9-1CBA41EB47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3" name="Straight Connector 942">
                    <a:extLst>
                      <a:ext uri="{FF2B5EF4-FFF2-40B4-BE49-F238E27FC236}">
                        <a16:creationId xmlns:a16="http://schemas.microsoft.com/office/drawing/2014/main" id="{9BD459FB-C9A4-7F25-D4CF-3A0D95A920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39" name="Straight Connector 938">
                  <a:extLst>
                    <a:ext uri="{FF2B5EF4-FFF2-40B4-BE49-F238E27FC236}">
                      <a16:creationId xmlns:a16="http://schemas.microsoft.com/office/drawing/2014/main" id="{06D1ED37-AF77-15B6-2ED2-FEF14805A0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9" name="Group 878">
                <a:extLst>
                  <a:ext uri="{FF2B5EF4-FFF2-40B4-BE49-F238E27FC236}">
                    <a16:creationId xmlns:a16="http://schemas.microsoft.com/office/drawing/2014/main" id="{FBE4CB91-5AD5-44CC-017F-0B20FD23961D}"/>
                  </a:ext>
                </a:extLst>
              </p:cNvPr>
              <p:cNvGrpSpPr/>
              <p:nvPr/>
            </p:nvGrpSpPr>
            <p:grpSpPr>
              <a:xfrm>
                <a:off x="5798110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930" name="Straight Connector 929">
                  <a:extLst>
                    <a:ext uri="{FF2B5EF4-FFF2-40B4-BE49-F238E27FC236}">
                      <a16:creationId xmlns:a16="http://schemas.microsoft.com/office/drawing/2014/main" id="{066AC64E-E6DF-432C-7EA0-389D75566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31" name="Group 930">
                  <a:extLst>
                    <a:ext uri="{FF2B5EF4-FFF2-40B4-BE49-F238E27FC236}">
                      <a16:creationId xmlns:a16="http://schemas.microsoft.com/office/drawing/2014/main" id="{66349F43-DDF1-5CB6-B200-C3D6F074D5D6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933" name="Isosceles Triangle 932">
                    <a:extLst>
                      <a:ext uri="{FF2B5EF4-FFF2-40B4-BE49-F238E27FC236}">
                        <a16:creationId xmlns:a16="http://schemas.microsoft.com/office/drawing/2014/main" id="{0B1F95D4-FAF6-E221-AE77-A094F535F5F2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4" name="Isosceles Triangle 933">
                    <a:extLst>
                      <a:ext uri="{FF2B5EF4-FFF2-40B4-BE49-F238E27FC236}">
                        <a16:creationId xmlns:a16="http://schemas.microsoft.com/office/drawing/2014/main" id="{5630C234-AEF2-45E4-EE66-3ED51C88885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35" name="Straight Connector 934">
                    <a:extLst>
                      <a:ext uri="{FF2B5EF4-FFF2-40B4-BE49-F238E27FC236}">
                        <a16:creationId xmlns:a16="http://schemas.microsoft.com/office/drawing/2014/main" id="{6454732F-2D30-55C6-F23F-88EC94718A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6" name="Straight Connector 935">
                    <a:extLst>
                      <a:ext uri="{FF2B5EF4-FFF2-40B4-BE49-F238E27FC236}">
                        <a16:creationId xmlns:a16="http://schemas.microsoft.com/office/drawing/2014/main" id="{1E656398-1B77-DEC6-080B-77E8D004CE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32" name="Straight Connector 931">
                  <a:extLst>
                    <a:ext uri="{FF2B5EF4-FFF2-40B4-BE49-F238E27FC236}">
                      <a16:creationId xmlns:a16="http://schemas.microsoft.com/office/drawing/2014/main" id="{657B3D0C-0DFC-2AF6-210B-750828BE9B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0" name="Group 879">
                <a:extLst>
                  <a:ext uri="{FF2B5EF4-FFF2-40B4-BE49-F238E27FC236}">
                    <a16:creationId xmlns:a16="http://schemas.microsoft.com/office/drawing/2014/main" id="{4C15B452-4AEA-7E0B-F1B6-56915B13B9F6}"/>
                  </a:ext>
                </a:extLst>
              </p:cNvPr>
              <p:cNvGrpSpPr/>
              <p:nvPr/>
            </p:nvGrpSpPr>
            <p:grpSpPr>
              <a:xfrm>
                <a:off x="6007757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923" name="Straight Connector 922">
                  <a:extLst>
                    <a:ext uri="{FF2B5EF4-FFF2-40B4-BE49-F238E27FC236}">
                      <a16:creationId xmlns:a16="http://schemas.microsoft.com/office/drawing/2014/main" id="{E997D93F-C689-2A0C-5D36-09ECF1362A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24" name="Group 923">
                  <a:extLst>
                    <a:ext uri="{FF2B5EF4-FFF2-40B4-BE49-F238E27FC236}">
                      <a16:creationId xmlns:a16="http://schemas.microsoft.com/office/drawing/2014/main" id="{AF8B0A8A-238B-BADC-8F5A-1F71EB11AFC8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926" name="Isosceles Triangle 925">
                    <a:extLst>
                      <a:ext uri="{FF2B5EF4-FFF2-40B4-BE49-F238E27FC236}">
                        <a16:creationId xmlns:a16="http://schemas.microsoft.com/office/drawing/2014/main" id="{A187A24D-E211-4102-EBF2-1E4D5C83C3E8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7" name="Isosceles Triangle 926">
                    <a:extLst>
                      <a:ext uri="{FF2B5EF4-FFF2-40B4-BE49-F238E27FC236}">
                        <a16:creationId xmlns:a16="http://schemas.microsoft.com/office/drawing/2014/main" id="{4B32B88F-3A50-2CB0-4A87-34DB0551ADC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28" name="Straight Connector 927">
                    <a:extLst>
                      <a:ext uri="{FF2B5EF4-FFF2-40B4-BE49-F238E27FC236}">
                        <a16:creationId xmlns:a16="http://schemas.microsoft.com/office/drawing/2014/main" id="{7F3908CE-2ABD-DB63-362F-06B6A45196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9" name="Straight Connector 928">
                    <a:extLst>
                      <a:ext uri="{FF2B5EF4-FFF2-40B4-BE49-F238E27FC236}">
                        <a16:creationId xmlns:a16="http://schemas.microsoft.com/office/drawing/2014/main" id="{407DEA25-39BC-8739-52BC-4D932152E5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25" name="Straight Connector 924">
                  <a:extLst>
                    <a:ext uri="{FF2B5EF4-FFF2-40B4-BE49-F238E27FC236}">
                      <a16:creationId xmlns:a16="http://schemas.microsoft.com/office/drawing/2014/main" id="{FB8FD2F4-2ADD-35A1-B967-DE17C7EC5F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1" name="Group 880">
                <a:extLst>
                  <a:ext uri="{FF2B5EF4-FFF2-40B4-BE49-F238E27FC236}">
                    <a16:creationId xmlns:a16="http://schemas.microsoft.com/office/drawing/2014/main" id="{5DEEE2D6-4A59-BC3A-8254-CBFA3A834705}"/>
                  </a:ext>
                </a:extLst>
              </p:cNvPr>
              <p:cNvGrpSpPr/>
              <p:nvPr/>
            </p:nvGrpSpPr>
            <p:grpSpPr>
              <a:xfrm>
                <a:off x="6217404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916" name="Straight Connector 915">
                  <a:extLst>
                    <a:ext uri="{FF2B5EF4-FFF2-40B4-BE49-F238E27FC236}">
                      <a16:creationId xmlns:a16="http://schemas.microsoft.com/office/drawing/2014/main" id="{DC21B3B4-7EC7-A6AB-05F5-6A85226AEC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17" name="Group 916">
                  <a:extLst>
                    <a:ext uri="{FF2B5EF4-FFF2-40B4-BE49-F238E27FC236}">
                      <a16:creationId xmlns:a16="http://schemas.microsoft.com/office/drawing/2014/main" id="{E02E2071-8D33-5C32-D54D-AAD686D2E47A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919" name="Isosceles Triangle 918">
                    <a:extLst>
                      <a:ext uri="{FF2B5EF4-FFF2-40B4-BE49-F238E27FC236}">
                        <a16:creationId xmlns:a16="http://schemas.microsoft.com/office/drawing/2014/main" id="{E058FF87-06CF-E45F-6131-C3EDE2A98EB5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0" name="Isosceles Triangle 919">
                    <a:extLst>
                      <a:ext uri="{FF2B5EF4-FFF2-40B4-BE49-F238E27FC236}">
                        <a16:creationId xmlns:a16="http://schemas.microsoft.com/office/drawing/2014/main" id="{666A56D9-DB6E-432F-A0B0-7C69884A6FF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21" name="Straight Connector 920">
                    <a:extLst>
                      <a:ext uri="{FF2B5EF4-FFF2-40B4-BE49-F238E27FC236}">
                        <a16:creationId xmlns:a16="http://schemas.microsoft.com/office/drawing/2014/main" id="{304C2558-5D51-3CD7-477D-1F977B02DF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2" name="Straight Connector 921">
                    <a:extLst>
                      <a:ext uri="{FF2B5EF4-FFF2-40B4-BE49-F238E27FC236}">
                        <a16:creationId xmlns:a16="http://schemas.microsoft.com/office/drawing/2014/main" id="{10A8354B-BA3F-52BF-80C7-79F6A096EE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18" name="Straight Connector 917">
                  <a:extLst>
                    <a:ext uri="{FF2B5EF4-FFF2-40B4-BE49-F238E27FC236}">
                      <a16:creationId xmlns:a16="http://schemas.microsoft.com/office/drawing/2014/main" id="{608CFA94-8C33-67A0-7745-152C793A1B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2" name="Group 881">
                <a:extLst>
                  <a:ext uri="{FF2B5EF4-FFF2-40B4-BE49-F238E27FC236}">
                    <a16:creationId xmlns:a16="http://schemas.microsoft.com/office/drawing/2014/main" id="{4BDFB3A7-C685-49AB-3BDD-35DBF3F4CC17}"/>
                  </a:ext>
                </a:extLst>
              </p:cNvPr>
              <p:cNvGrpSpPr/>
              <p:nvPr/>
            </p:nvGrpSpPr>
            <p:grpSpPr>
              <a:xfrm>
                <a:off x="6427051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909" name="Straight Connector 908">
                  <a:extLst>
                    <a:ext uri="{FF2B5EF4-FFF2-40B4-BE49-F238E27FC236}">
                      <a16:creationId xmlns:a16="http://schemas.microsoft.com/office/drawing/2014/main" id="{EA1188E4-CC74-9DC1-586B-E87E4101CD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10" name="Group 909">
                  <a:extLst>
                    <a:ext uri="{FF2B5EF4-FFF2-40B4-BE49-F238E27FC236}">
                      <a16:creationId xmlns:a16="http://schemas.microsoft.com/office/drawing/2014/main" id="{0B23C137-7D32-C07E-13A9-3F207439CB18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912" name="Isosceles Triangle 911">
                    <a:extLst>
                      <a:ext uri="{FF2B5EF4-FFF2-40B4-BE49-F238E27FC236}">
                        <a16:creationId xmlns:a16="http://schemas.microsoft.com/office/drawing/2014/main" id="{758AC6E8-A2F4-3BBF-51C4-E8A27A090F2F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3" name="Isosceles Triangle 912">
                    <a:extLst>
                      <a:ext uri="{FF2B5EF4-FFF2-40B4-BE49-F238E27FC236}">
                        <a16:creationId xmlns:a16="http://schemas.microsoft.com/office/drawing/2014/main" id="{6E5DF963-B90A-31CD-54B4-70F92CF6C4D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14" name="Straight Connector 913">
                    <a:extLst>
                      <a:ext uri="{FF2B5EF4-FFF2-40B4-BE49-F238E27FC236}">
                        <a16:creationId xmlns:a16="http://schemas.microsoft.com/office/drawing/2014/main" id="{D6DCDA75-7CCA-569B-046F-4661A928B7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5" name="Straight Connector 914">
                    <a:extLst>
                      <a:ext uri="{FF2B5EF4-FFF2-40B4-BE49-F238E27FC236}">
                        <a16:creationId xmlns:a16="http://schemas.microsoft.com/office/drawing/2014/main" id="{DA12658C-E84F-620F-B3F5-D2A6E74F07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11" name="Straight Connector 910">
                  <a:extLst>
                    <a:ext uri="{FF2B5EF4-FFF2-40B4-BE49-F238E27FC236}">
                      <a16:creationId xmlns:a16="http://schemas.microsoft.com/office/drawing/2014/main" id="{AB219257-64A9-8335-46A3-CC8BC8BA7C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3" name="Group 882">
                <a:extLst>
                  <a:ext uri="{FF2B5EF4-FFF2-40B4-BE49-F238E27FC236}">
                    <a16:creationId xmlns:a16="http://schemas.microsoft.com/office/drawing/2014/main" id="{179CF867-4C2A-8BF4-870F-52BC08E5D6FB}"/>
                  </a:ext>
                </a:extLst>
              </p:cNvPr>
              <p:cNvGrpSpPr/>
              <p:nvPr/>
            </p:nvGrpSpPr>
            <p:grpSpPr>
              <a:xfrm>
                <a:off x="6636698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902" name="Straight Connector 901">
                  <a:extLst>
                    <a:ext uri="{FF2B5EF4-FFF2-40B4-BE49-F238E27FC236}">
                      <a16:creationId xmlns:a16="http://schemas.microsoft.com/office/drawing/2014/main" id="{03D4E0EB-424F-6A65-B58D-EAE70AC94A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03" name="Group 902">
                  <a:extLst>
                    <a:ext uri="{FF2B5EF4-FFF2-40B4-BE49-F238E27FC236}">
                      <a16:creationId xmlns:a16="http://schemas.microsoft.com/office/drawing/2014/main" id="{F2924103-7501-FA4F-BD38-F7285C8BBD6B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905" name="Isosceles Triangle 904">
                    <a:extLst>
                      <a:ext uri="{FF2B5EF4-FFF2-40B4-BE49-F238E27FC236}">
                        <a16:creationId xmlns:a16="http://schemas.microsoft.com/office/drawing/2014/main" id="{75C3F187-9814-1393-7FC5-F75FC8539D1C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6" name="Isosceles Triangle 905">
                    <a:extLst>
                      <a:ext uri="{FF2B5EF4-FFF2-40B4-BE49-F238E27FC236}">
                        <a16:creationId xmlns:a16="http://schemas.microsoft.com/office/drawing/2014/main" id="{E73F8290-40A3-B149-196C-0B7A61483C1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07" name="Straight Connector 906">
                    <a:extLst>
                      <a:ext uri="{FF2B5EF4-FFF2-40B4-BE49-F238E27FC236}">
                        <a16:creationId xmlns:a16="http://schemas.microsoft.com/office/drawing/2014/main" id="{7A12EC65-B352-BB6B-FE8F-01C46EEFA8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8" name="Straight Connector 907">
                    <a:extLst>
                      <a:ext uri="{FF2B5EF4-FFF2-40B4-BE49-F238E27FC236}">
                        <a16:creationId xmlns:a16="http://schemas.microsoft.com/office/drawing/2014/main" id="{1C9E3874-A8D4-1E18-9384-9C5009B3A1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04" name="Straight Connector 903">
                  <a:extLst>
                    <a:ext uri="{FF2B5EF4-FFF2-40B4-BE49-F238E27FC236}">
                      <a16:creationId xmlns:a16="http://schemas.microsoft.com/office/drawing/2014/main" id="{E4C654F1-C1AD-810F-F3A4-300DEFF1B6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4" name="Group 883">
                <a:extLst>
                  <a:ext uri="{FF2B5EF4-FFF2-40B4-BE49-F238E27FC236}">
                    <a16:creationId xmlns:a16="http://schemas.microsoft.com/office/drawing/2014/main" id="{D33370C1-43DF-7A91-708A-CD463CB92C9B}"/>
                  </a:ext>
                </a:extLst>
              </p:cNvPr>
              <p:cNvGrpSpPr/>
              <p:nvPr/>
            </p:nvGrpSpPr>
            <p:grpSpPr>
              <a:xfrm>
                <a:off x="684634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895" name="Straight Connector 894">
                  <a:extLst>
                    <a:ext uri="{FF2B5EF4-FFF2-40B4-BE49-F238E27FC236}">
                      <a16:creationId xmlns:a16="http://schemas.microsoft.com/office/drawing/2014/main" id="{074D72DC-5A10-B309-FB69-D0CD13963E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96" name="Group 895">
                  <a:extLst>
                    <a:ext uri="{FF2B5EF4-FFF2-40B4-BE49-F238E27FC236}">
                      <a16:creationId xmlns:a16="http://schemas.microsoft.com/office/drawing/2014/main" id="{F36A8261-B99D-0342-0313-61A8382CAFA0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898" name="Isosceles Triangle 897">
                    <a:extLst>
                      <a:ext uri="{FF2B5EF4-FFF2-40B4-BE49-F238E27FC236}">
                        <a16:creationId xmlns:a16="http://schemas.microsoft.com/office/drawing/2014/main" id="{0450DBCF-7DC0-6396-0F4A-2BC582ED0D2A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9" name="Isosceles Triangle 898">
                    <a:extLst>
                      <a:ext uri="{FF2B5EF4-FFF2-40B4-BE49-F238E27FC236}">
                        <a16:creationId xmlns:a16="http://schemas.microsoft.com/office/drawing/2014/main" id="{62B7B7AF-F32A-25DF-848C-63E6D6B1069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00" name="Straight Connector 899">
                    <a:extLst>
                      <a:ext uri="{FF2B5EF4-FFF2-40B4-BE49-F238E27FC236}">
                        <a16:creationId xmlns:a16="http://schemas.microsoft.com/office/drawing/2014/main" id="{43CCA30B-4D10-731F-31D8-817CF6B638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1" name="Straight Connector 900">
                    <a:extLst>
                      <a:ext uri="{FF2B5EF4-FFF2-40B4-BE49-F238E27FC236}">
                        <a16:creationId xmlns:a16="http://schemas.microsoft.com/office/drawing/2014/main" id="{D109EB04-1AD8-6817-55C4-85E471370B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97" name="Straight Connector 896">
                  <a:extLst>
                    <a:ext uri="{FF2B5EF4-FFF2-40B4-BE49-F238E27FC236}">
                      <a16:creationId xmlns:a16="http://schemas.microsoft.com/office/drawing/2014/main" id="{F0854136-C546-85A1-9DD6-1286052B8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5" name="Group 884">
                <a:extLst>
                  <a:ext uri="{FF2B5EF4-FFF2-40B4-BE49-F238E27FC236}">
                    <a16:creationId xmlns:a16="http://schemas.microsoft.com/office/drawing/2014/main" id="{6FD21298-CE1F-91A0-5C89-B12DCCD626A4}"/>
                  </a:ext>
                </a:extLst>
              </p:cNvPr>
              <p:cNvGrpSpPr/>
              <p:nvPr/>
            </p:nvGrpSpPr>
            <p:grpSpPr>
              <a:xfrm>
                <a:off x="7055990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888" name="Straight Connector 887">
                  <a:extLst>
                    <a:ext uri="{FF2B5EF4-FFF2-40B4-BE49-F238E27FC236}">
                      <a16:creationId xmlns:a16="http://schemas.microsoft.com/office/drawing/2014/main" id="{2DA79EB4-020D-DC2C-41C8-D5B216EBE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89" name="Group 888">
                  <a:extLst>
                    <a:ext uri="{FF2B5EF4-FFF2-40B4-BE49-F238E27FC236}">
                      <a16:creationId xmlns:a16="http://schemas.microsoft.com/office/drawing/2014/main" id="{9855914A-B8AC-2388-6BBF-D0588A304CF6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891" name="Isosceles Triangle 890">
                    <a:extLst>
                      <a:ext uri="{FF2B5EF4-FFF2-40B4-BE49-F238E27FC236}">
                        <a16:creationId xmlns:a16="http://schemas.microsoft.com/office/drawing/2014/main" id="{278D1688-6836-FEDF-A901-6DC42924BC5E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2" name="Isosceles Triangle 891">
                    <a:extLst>
                      <a:ext uri="{FF2B5EF4-FFF2-40B4-BE49-F238E27FC236}">
                        <a16:creationId xmlns:a16="http://schemas.microsoft.com/office/drawing/2014/main" id="{EE33984D-8732-A2CB-D1B1-36803652CD2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93" name="Straight Connector 892">
                    <a:extLst>
                      <a:ext uri="{FF2B5EF4-FFF2-40B4-BE49-F238E27FC236}">
                        <a16:creationId xmlns:a16="http://schemas.microsoft.com/office/drawing/2014/main" id="{294BF950-8E73-13E8-83C3-F6FCDBF60F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4" name="Straight Connector 893">
                    <a:extLst>
                      <a:ext uri="{FF2B5EF4-FFF2-40B4-BE49-F238E27FC236}">
                        <a16:creationId xmlns:a16="http://schemas.microsoft.com/office/drawing/2014/main" id="{BE8C1855-BF91-C862-32A7-1BFB8A0DC0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90" name="Straight Connector 889">
                  <a:extLst>
                    <a:ext uri="{FF2B5EF4-FFF2-40B4-BE49-F238E27FC236}">
                      <a16:creationId xmlns:a16="http://schemas.microsoft.com/office/drawing/2014/main" id="{BA6292FD-8548-2E2A-AC76-6548D53BE9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6" name="TextBox 885">
                <a:extLst>
                  <a:ext uri="{FF2B5EF4-FFF2-40B4-BE49-F238E27FC236}">
                    <a16:creationId xmlns:a16="http://schemas.microsoft.com/office/drawing/2014/main" id="{0B50FC65-83F2-DAC3-923F-88CB26E648AD}"/>
                  </a:ext>
                </a:extLst>
              </p:cNvPr>
              <p:cNvSpPr txBox="1"/>
              <p:nvPr/>
            </p:nvSpPr>
            <p:spPr>
              <a:xfrm>
                <a:off x="4888058" y="4185729"/>
                <a:ext cx="2693841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ALL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CHANNELS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10A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SINGLE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400Vac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7" name="TextBox 886">
                <a:extLst>
                  <a:ext uri="{FF2B5EF4-FFF2-40B4-BE49-F238E27FC236}">
                    <a16:creationId xmlns:a16="http://schemas.microsoft.com/office/drawing/2014/main" id="{35F87C36-EE92-78FD-39E1-D0662142D0AD}"/>
                  </a:ext>
                </a:extLst>
              </p:cNvPr>
              <p:cNvSpPr txBox="1"/>
              <p:nvPr/>
            </p:nvSpPr>
            <p:spPr>
              <a:xfrm>
                <a:off x="4899025" y="4728294"/>
                <a:ext cx="2697162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bs-Latn-BA" sz="5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RS485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     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O15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O14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O13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O12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O11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O10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O9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O8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L2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13" name="Group 1012">
            <a:extLst>
              <a:ext uri="{FF2B5EF4-FFF2-40B4-BE49-F238E27FC236}">
                <a16:creationId xmlns:a16="http://schemas.microsoft.com/office/drawing/2014/main" id="{C123F0EC-221B-652F-61A5-9598440A74CA}"/>
              </a:ext>
            </a:extLst>
          </p:cNvPr>
          <p:cNvGrpSpPr/>
          <p:nvPr/>
        </p:nvGrpSpPr>
        <p:grpSpPr>
          <a:xfrm>
            <a:off x="3307394" y="2035834"/>
            <a:ext cx="2708129" cy="2128887"/>
            <a:chOff x="4885774" y="2419819"/>
            <a:chExt cx="2708129" cy="2128887"/>
          </a:xfrm>
        </p:grpSpPr>
        <p:sp>
          <p:nvSpPr>
            <p:cNvPr id="1014" name="Rectangle 1013">
              <a:extLst>
                <a:ext uri="{FF2B5EF4-FFF2-40B4-BE49-F238E27FC236}">
                  <a16:creationId xmlns:a16="http://schemas.microsoft.com/office/drawing/2014/main" id="{CEA62BC8-F439-0302-FEC3-CE312905B54F}"/>
                </a:ext>
              </a:extLst>
            </p:cNvPr>
            <p:cNvSpPr/>
            <p:nvPr/>
          </p:nvSpPr>
          <p:spPr>
            <a:xfrm>
              <a:off x="4953001" y="3263900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5" name="TextBox 1014">
              <a:extLst>
                <a:ext uri="{FF2B5EF4-FFF2-40B4-BE49-F238E27FC236}">
                  <a16:creationId xmlns:a16="http://schemas.microsoft.com/office/drawing/2014/main" id="{95093DFE-402D-449B-2C66-F597C24D5933}"/>
                </a:ext>
              </a:extLst>
            </p:cNvPr>
            <p:cNvSpPr txBox="1"/>
            <p:nvPr/>
          </p:nvSpPr>
          <p:spPr>
            <a:xfrm>
              <a:off x="4885774" y="3238728"/>
              <a:ext cx="2649538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O7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O6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O5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O4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O3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O2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O0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6" name="Rectangle 1015">
              <a:extLst>
                <a:ext uri="{FF2B5EF4-FFF2-40B4-BE49-F238E27FC236}">
                  <a16:creationId xmlns:a16="http://schemas.microsoft.com/office/drawing/2014/main" id="{406E801D-7C7D-E8BC-A028-E359668130E4}"/>
                </a:ext>
              </a:extLst>
            </p:cNvPr>
            <p:cNvSpPr/>
            <p:nvPr/>
          </p:nvSpPr>
          <p:spPr>
            <a:xfrm>
              <a:off x="4953001" y="3578225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7" name="TextBox 1016">
              <a:extLst>
                <a:ext uri="{FF2B5EF4-FFF2-40B4-BE49-F238E27FC236}">
                  <a16:creationId xmlns:a16="http://schemas.microsoft.com/office/drawing/2014/main" id="{84D96E8A-697C-F9E6-B25E-A60F0DA3C203}"/>
                </a:ext>
              </a:extLst>
            </p:cNvPr>
            <p:cNvSpPr txBox="1"/>
            <p:nvPr/>
          </p:nvSpPr>
          <p:spPr>
            <a:xfrm>
              <a:off x="4885774" y="3556900"/>
              <a:ext cx="269716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A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B     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O15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O14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O13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O12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O11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O10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O9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O8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18" name="Group 1017">
              <a:extLst>
                <a:ext uri="{FF2B5EF4-FFF2-40B4-BE49-F238E27FC236}">
                  <a16:creationId xmlns:a16="http://schemas.microsoft.com/office/drawing/2014/main" id="{192B2B39-DFB9-25E3-0657-49706ABDFDFC}"/>
                </a:ext>
              </a:extLst>
            </p:cNvPr>
            <p:cNvGrpSpPr/>
            <p:nvPr/>
          </p:nvGrpSpPr>
          <p:grpSpPr>
            <a:xfrm>
              <a:off x="4885774" y="2419819"/>
              <a:ext cx="2693841" cy="743063"/>
              <a:chOff x="4888058" y="4185729"/>
              <a:chExt cx="2693841" cy="743063"/>
            </a:xfrm>
          </p:grpSpPr>
          <p:sp>
            <p:nvSpPr>
              <p:cNvPr id="1089" name="Rectangle 1088">
                <a:extLst>
                  <a:ext uri="{FF2B5EF4-FFF2-40B4-BE49-F238E27FC236}">
                    <a16:creationId xmlns:a16="http://schemas.microsoft.com/office/drawing/2014/main" id="{03F32D1D-011C-2B82-906B-A0FB45CF8DF2}"/>
                  </a:ext>
                </a:extLst>
              </p:cNvPr>
              <p:cNvSpPr/>
              <p:nvPr/>
            </p:nvSpPr>
            <p:spPr>
              <a:xfrm>
                <a:off x="4953001" y="4211242"/>
                <a:ext cx="2520950" cy="7175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0" name="Straight Connector 1089">
                <a:extLst>
                  <a:ext uri="{FF2B5EF4-FFF2-40B4-BE49-F238E27FC236}">
                    <a16:creationId xmlns:a16="http://schemas.microsoft.com/office/drawing/2014/main" id="{2514B3AF-9CF0-DDA1-8C66-E142BF02E0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6984" y="4377244"/>
                <a:ext cx="0" cy="3900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1" name="Straight Connector 1090">
                <a:extLst>
                  <a:ext uri="{FF2B5EF4-FFF2-40B4-BE49-F238E27FC236}">
                    <a16:creationId xmlns:a16="http://schemas.microsoft.com/office/drawing/2014/main" id="{44F40E3B-92DA-2360-2835-A5042C1AAA31}"/>
                  </a:ext>
                </a:extLst>
              </p:cNvPr>
              <p:cNvCxnSpPr/>
              <p:nvPr/>
            </p:nvCxnSpPr>
            <p:spPr>
              <a:xfrm flipH="1">
                <a:off x="5037884" y="4377244"/>
                <a:ext cx="169545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92" name="Group 1091">
                <a:extLst>
                  <a:ext uri="{FF2B5EF4-FFF2-40B4-BE49-F238E27FC236}">
                    <a16:creationId xmlns:a16="http://schemas.microsoft.com/office/drawing/2014/main" id="{19D89B40-A486-ED1D-4734-9C3F127B31C7}"/>
                  </a:ext>
                </a:extLst>
              </p:cNvPr>
              <p:cNvGrpSpPr/>
              <p:nvPr/>
            </p:nvGrpSpPr>
            <p:grpSpPr>
              <a:xfrm>
                <a:off x="4983618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151" name="Straight Connector 1150">
                  <a:extLst>
                    <a:ext uri="{FF2B5EF4-FFF2-40B4-BE49-F238E27FC236}">
                      <a16:creationId xmlns:a16="http://schemas.microsoft.com/office/drawing/2014/main" id="{C5B0CFA4-D68F-E645-4726-0CE8B7084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52" name="Group 1151">
                  <a:extLst>
                    <a:ext uri="{FF2B5EF4-FFF2-40B4-BE49-F238E27FC236}">
                      <a16:creationId xmlns:a16="http://schemas.microsoft.com/office/drawing/2014/main" id="{A64FF395-FA73-464E-01EC-D24076408FEF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154" name="Isosceles Triangle 1153">
                    <a:extLst>
                      <a:ext uri="{FF2B5EF4-FFF2-40B4-BE49-F238E27FC236}">
                        <a16:creationId xmlns:a16="http://schemas.microsoft.com/office/drawing/2014/main" id="{A58D1B97-AA6F-123E-A3E7-C7F406F09B59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5" name="Isosceles Triangle 1154">
                    <a:extLst>
                      <a:ext uri="{FF2B5EF4-FFF2-40B4-BE49-F238E27FC236}">
                        <a16:creationId xmlns:a16="http://schemas.microsoft.com/office/drawing/2014/main" id="{5F5EC64A-D8BF-3A59-E897-2E57FFFF769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56" name="Straight Connector 1155">
                    <a:extLst>
                      <a:ext uri="{FF2B5EF4-FFF2-40B4-BE49-F238E27FC236}">
                        <a16:creationId xmlns:a16="http://schemas.microsoft.com/office/drawing/2014/main" id="{44140082-F9C2-0CF5-AE8B-359219F94D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7" name="Straight Connector 1156">
                    <a:extLst>
                      <a:ext uri="{FF2B5EF4-FFF2-40B4-BE49-F238E27FC236}">
                        <a16:creationId xmlns:a16="http://schemas.microsoft.com/office/drawing/2014/main" id="{6C86A851-59E0-C1FB-73C3-0C17CA3872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53" name="Straight Connector 1152">
                  <a:extLst>
                    <a:ext uri="{FF2B5EF4-FFF2-40B4-BE49-F238E27FC236}">
                      <a16:creationId xmlns:a16="http://schemas.microsoft.com/office/drawing/2014/main" id="{C5F5A872-20AD-0C75-E0D3-18CD2E6E51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3" name="Group 1092">
                <a:extLst>
                  <a:ext uri="{FF2B5EF4-FFF2-40B4-BE49-F238E27FC236}">
                    <a16:creationId xmlns:a16="http://schemas.microsoft.com/office/drawing/2014/main" id="{93FD64AD-1BE8-DEBB-F971-04522AD67AB2}"/>
                  </a:ext>
                </a:extLst>
              </p:cNvPr>
              <p:cNvGrpSpPr/>
              <p:nvPr/>
            </p:nvGrpSpPr>
            <p:grpSpPr>
              <a:xfrm>
                <a:off x="519326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144" name="Straight Connector 1143">
                  <a:extLst>
                    <a:ext uri="{FF2B5EF4-FFF2-40B4-BE49-F238E27FC236}">
                      <a16:creationId xmlns:a16="http://schemas.microsoft.com/office/drawing/2014/main" id="{5F62A649-A877-E92C-5E58-DEE333F4E1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45" name="Group 1144">
                  <a:extLst>
                    <a:ext uri="{FF2B5EF4-FFF2-40B4-BE49-F238E27FC236}">
                      <a16:creationId xmlns:a16="http://schemas.microsoft.com/office/drawing/2014/main" id="{1792223A-B68C-23A1-4D9F-087280B83C42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147" name="Isosceles Triangle 1146">
                    <a:extLst>
                      <a:ext uri="{FF2B5EF4-FFF2-40B4-BE49-F238E27FC236}">
                        <a16:creationId xmlns:a16="http://schemas.microsoft.com/office/drawing/2014/main" id="{0C5B2CD4-37F8-690F-118B-02C6BA1EE3DB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8" name="Isosceles Triangle 1147">
                    <a:extLst>
                      <a:ext uri="{FF2B5EF4-FFF2-40B4-BE49-F238E27FC236}">
                        <a16:creationId xmlns:a16="http://schemas.microsoft.com/office/drawing/2014/main" id="{76E6540B-CD4C-9585-C1B8-069D4628CCA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49" name="Straight Connector 1148">
                    <a:extLst>
                      <a:ext uri="{FF2B5EF4-FFF2-40B4-BE49-F238E27FC236}">
                        <a16:creationId xmlns:a16="http://schemas.microsoft.com/office/drawing/2014/main" id="{195A2230-DD1D-533E-A175-0FBEB2C2A9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0" name="Straight Connector 1149">
                    <a:extLst>
                      <a:ext uri="{FF2B5EF4-FFF2-40B4-BE49-F238E27FC236}">
                        <a16:creationId xmlns:a16="http://schemas.microsoft.com/office/drawing/2014/main" id="{875BE678-6138-E1BC-1E30-2671548356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46" name="Straight Connector 1145">
                  <a:extLst>
                    <a:ext uri="{FF2B5EF4-FFF2-40B4-BE49-F238E27FC236}">
                      <a16:creationId xmlns:a16="http://schemas.microsoft.com/office/drawing/2014/main" id="{88AD8F8A-0C63-1585-FA9C-EFA6942A83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4" name="Group 1093">
                <a:extLst>
                  <a:ext uri="{FF2B5EF4-FFF2-40B4-BE49-F238E27FC236}">
                    <a16:creationId xmlns:a16="http://schemas.microsoft.com/office/drawing/2014/main" id="{1024F8FE-8069-B078-9B46-69CC4837EEBC}"/>
                  </a:ext>
                </a:extLst>
              </p:cNvPr>
              <p:cNvGrpSpPr/>
              <p:nvPr/>
            </p:nvGrpSpPr>
            <p:grpSpPr>
              <a:xfrm>
                <a:off x="5402912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137" name="Straight Connector 1136">
                  <a:extLst>
                    <a:ext uri="{FF2B5EF4-FFF2-40B4-BE49-F238E27FC236}">
                      <a16:creationId xmlns:a16="http://schemas.microsoft.com/office/drawing/2014/main" id="{B7B39B18-AFB6-9181-A621-4F36730776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38" name="Group 1137">
                  <a:extLst>
                    <a:ext uri="{FF2B5EF4-FFF2-40B4-BE49-F238E27FC236}">
                      <a16:creationId xmlns:a16="http://schemas.microsoft.com/office/drawing/2014/main" id="{E6B98BD5-A225-3035-38F5-C4E0529FCE85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140" name="Isosceles Triangle 1139">
                    <a:extLst>
                      <a:ext uri="{FF2B5EF4-FFF2-40B4-BE49-F238E27FC236}">
                        <a16:creationId xmlns:a16="http://schemas.microsoft.com/office/drawing/2014/main" id="{D95700B6-BB13-3094-3747-1A76BFD58FE6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1" name="Isosceles Triangle 1140">
                    <a:extLst>
                      <a:ext uri="{FF2B5EF4-FFF2-40B4-BE49-F238E27FC236}">
                        <a16:creationId xmlns:a16="http://schemas.microsoft.com/office/drawing/2014/main" id="{8713D649-9900-1465-5241-2595B1E6FF3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42" name="Straight Connector 1141">
                    <a:extLst>
                      <a:ext uri="{FF2B5EF4-FFF2-40B4-BE49-F238E27FC236}">
                        <a16:creationId xmlns:a16="http://schemas.microsoft.com/office/drawing/2014/main" id="{81159028-14D5-450F-8104-03DB2BF0FA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3" name="Straight Connector 1142">
                    <a:extLst>
                      <a:ext uri="{FF2B5EF4-FFF2-40B4-BE49-F238E27FC236}">
                        <a16:creationId xmlns:a16="http://schemas.microsoft.com/office/drawing/2014/main" id="{B9D064E4-EF30-1400-834A-AF094B738B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39" name="Straight Connector 1138">
                  <a:extLst>
                    <a:ext uri="{FF2B5EF4-FFF2-40B4-BE49-F238E27FC236}">
                      <a16:creationId xmlns:a16="http://schemas.microsoft.com/office/drawing/2014/main" id="{9AD868EB-7002-DD58-1131-DD72B2144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5" name="Group 1094">
                <a:extLst>
                  <a:ext uri="{FF2B5EF4-FFF2-40B4-BE49-F238E27FC236}">
                    <a16:creationId xmlns:a16="http://schemas.microsoft.com/office/drawing/2014/main" id="{A0A10AE5-20A9-9813-15FD-52EBB3728AB3}"/>
                  </a:ext>
                </a:extLst>
              </p:cNvPr>
              <p:cNvGrpSpPr/>
              <p:nvPr/>
            </p:nvGrpSpPr>
            <p:grpSpPr>
              <a:xfrm>
                <a:off x="5612559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130" name="Straight Connector 1129">
                  <a:extLst>
                    <a:ext uri="{FF2B5EF4-FFF2-40B4-BE49-F238E27FC236}">
                      <a16:creationId xmlns:a16="http://schemas.microsoft.com/office/drawing/2014/main" id="{603806BD-6138-A01F-4174-4CE4A4C676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31" name="Group 1130">
                  <a:extLst>
                    <a:ext uri="{FF2B5EF4-FFF2-40B4-BE49-F238E27FC236}">
                      <a16:creationId xmlns:a16="http://schemas.microsoft.com/office/drawing/2014/main" id="{B52ABF63-482E-DDCB-7F9B-A98F70D21E5D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133" name="Isosceles Triangle 1132">
                    <a:extLst>
                      <a:ext uri="{FF2B5EF4-FFF2-40B4-BE49-F238E27FC236}">
                        <a16:creationId xmlns:a16="http://schemas.microsoft.com/office/drawing/2014/main" id="{3B790DB2-9D16-0B0A-B266-87B67B92701F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4" name="Isosceles Triangle 1133">
                    <a:extLst>
                      <a:ext uri="{FF2B5EF4-FFF2-40B4-BE49-F238E27FC236}">
                        <a16:creationId xmlns:a16="http://schemas.microsoft.com/office/drawing/2014/main" id="{7B03651D-DD20-CD7A-729D-B05279407F6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35" name="Straight Connector 1134">
                    <a:extLst>
                      <a:ext uri="{FF2B5EF4-FFF2-40B4-BE49-F238E27FC236}">
                        <a16:creationId xmlns:a16="http://schemas.microsoft.com/office/drawing/2014/main" id="{A7680B64-9526-4744-2731-EB1C44C442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6" name="Straight Connector 1135">
                    <a:extLst>
                      <a:ext uri="{FF2B5EF4-FFF2-40B4-BE49-F238E27FC236}">
                        <a16:creationId xmlns:a16="http://schemas.microsoft.com/office/drawing/2014/main" id="{43C4AED3-4460-B01F-A66C-E28B053EE2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32" name="Straight Connector 1131">
                  <a:extLst>
                    <a:ext uri="{FF2B5EF4-FFF2-40B4-BE49-F238E27FC236}">
                      <a16:creationId xmlns:a16="http://schemas.microsoft.com/office/drawing/2014/main" id="{5A68784B-CEFE-7163-F09F-3CA026BC2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6" name="Group 1095">
                <a:extLst>
                  <a:ext uri="{FF2B5EF4-FFF2-40B4-BE49-F238E27FC236}">
                    <a16:creationId xmlns:a16="http://schemas.microsoft.com/office/drawing/2014/main" id="{B6739CCB-2A38-8F14-3808-2FC5F994D456}"/>
                  </a:ext>
                </a:extLst>
              </p:cNvPr>
              <p:cNvGrpSpPr/>
              <p:nvPr/>
            </p:nvGrpSpPr>
            <p:grpSpPr>
              <a:xfrm>
                <a:off x="5822206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123" name="Straight Connector 1122">
                  <a:extLst>
                    <a:ext uri="{FF2B5EF4-FFF2-40B4-BE49-F238E27FC236}">
                      <a16:creationId xmlns:a16="http://schemas.microsoft.com/office/drawing/2014/main" id="{EAE4F91C-68E4-5CE4-0BD5-872E51CE26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24" name="Group 1123">
                  <a:extLst>
                    <a:ext uri="{FF2B5EF4-FFF2-40B4-BE49-F238E27FC236}">
                      <a16:creationId xmlns:a16="http://schemas.microsoft.com/office/drawing/2014/main" id="{6A059585-5603-FD92-BBB5-619FE064A54B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126" name="Isosceles Triangle 1125">
                    <a:extLst>
                      <a:ext uri="{FF2B5EF4-FFF2-40B4-BE49-F238E27FC236}">
                        <a16:creationId xmlns:a16="http://schemas.microsoft.com/office/drawing/2014/main" id="{BDED8363-1855-74E8-4FEE-764ECC426D45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7" name="Isosceles Triangle 1126">
                    <a:extLst>
                      <a:ext uri="{FF2B5EF4-FFF2-40B4-BE49-F238E27FC236}">
                        <a16:creationId xmlns:a16="http://schemas.microsoft.com/office/drawing/2014/main" id="{EAD7C695-00A6-86ED-7BC2-5F1ECC37828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28" name="Straight Connector 1127">
                    <a:extLst>
                      <a:ext uri="{FF2B5EF4-FFF2-40B4-BE49-F238E27FC236}">
                        <a16:creationId xmlns:a16="http://schemas.microsoft.com/office/drawing/2014/main" id="{0A0BEABA-5CF4-F43E-2114-08CCC184C3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9" name="Straight Connector 1128">
                    <a:extLst>
                      <a:ext uri="{FF2B5EF4-FFF2-40B4-BE49-F238E27FC236}">
                        <a16:creationId xmlns:a16="http://schemas.microsoft.com/office/drawing/2014/main" id="{2FB6CCBF-914A-9F56-8E1A-0380BACEDC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25" name="Straight Connector 1124">
                  <a:extLst>
                    <a:ext uri="{FF2B5EF4-FFF2-40B4-BE49-F238E27FC236}">
                      <a16:creationId xmlns:a16="http://schemas.microsoft.com/office/drawing/2014/main" id="{85001042-9451-B140-237C-7C1EBD28D0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7" name="Group 1096">
                <a:extLst>
                  <a:ext uri="{FF2B5EF4-FFF2-40B4-BE49-F238E27FC236}">
                    <a16:creationId xmlns:a16="http://schemas.microsoft.com/office/drawing/2014/main" id="{EA8950BB-0E50-0671-1A31-4E990ABBCE12}"/>
                  </a:ext>
                </a:extLst>
              </p:cNvPr>
              <p:cNvGrpSpPr/>
              <p:nvPr/>
            </p:nvGrpSpPr>
            <p:grpSpPr>
              <a:xfrm>
                <a:off x="6031853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116" name="Straight Connector 1115">
                  <a:extLst>
                    <a:ext uri="{FF2B5EF4-FFF2-40B4-BE49-F238E27FC236}">
                      <a16:creationId xmlns:a16="http://schemas.microsoft.com/office/drawing/2014/main" id="{B7211507-EBA3-3796-DC88-43E8624908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17" name="Group 1116">
                  <a:extLst>
                    <a:ext uri="{FF2B5EF4-FFF2-40B4-BE49-F238E27FC236}">
                      <a16:creationId xmlns:a16="http://schemas.microsoft.com/office/drawing/2014/main" id="{CA8109DD-06B6-10AF-B710-0CD7D0012247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119" name="Isosceles Triangle 1118">
                    <a:extLst>
                      <a:ext uri="{FF2B5EF4-FFF2-40B4-BE49-F238E27FC236}">
                        <a16:creationId xmlns:a16="http://schemas.microsoft.com/office/drawing/2014/main" id="{4A824864-CFDD-D694-58AB-397A4D6AB0E2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0" name="Isosceles Triangle 1119">
                    <a:extLst>
                      <a:ext uri="{FF2B5EF4-FFF2-40B4-BE49-F238E27FC236}">
                        <a16:creationId xmlns:a16="http://schemas.microsoft.com/office/drawing/2014/main" id="{E74FBE4C-BD43-0E28-0E50-5ABD65D1026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21" name="Straight Connector 1120">
                    <a:extLst>
                      <a:ext uri="{FF2B5EF4-FFF2-40B4-BE49-F238E27FC236}">
                        <a16:creationId xmlns:a16="http://schemas.microsoft.com/office/drawing/2014/main" id="{BEF18EA3-5307-160F-7D4E-B3282AC752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2" name="Straight Connector 1121">
                    <a:extLst>
                      <a:ext uri="{FF2B5EF4-FFF2-40B4-BE49-F238E27FC236}">
                        <a16:creationId xmlns:a16="http://schemas.microsoft.com/office/drawing/2014/main" id="{D44546CD-2D58-F1EC-39A9-C0F21744E5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18" name="Straight Connector 1117">
                  <a:extLst>
                    <a:ext uri="{FF2B5EF4-FFF2-40B4-BE49-F238E27FC236}">
                      <a16:creationId xmlns:a16="http://schemas.microsoft.com/office/drawing/2014/main" id="{6F4DB736-A975-2506-3C32-AE8E63F372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8" name="Group 1097">
                <a:extLst>
                  <a:ext uri="{FF2B5EF4-FFF2-40B4-BE49-F238E27FC236}">
                    <a16:creationId xmlns:a16="http://schemas.microsoft.com/office/drawing/2014/main" id="{8AD455B7-31C9-F98A-7477-81BC9C55900F}"/>
                  </a:ext>
                </a:extLst>
              </p:cNvPr>
              <p:cNvGrpSpPr/>
              <p:nvPr/>
            </p:nvGrpSpPr>
            <p:grpSpPr>
              <a:xfrm>
                <a:off x="6241500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109" name="Straight Connector 1108">
                  <a:extLst>
                    <a:ext uri="{FF2B5EF4-FFF2-40B4-BE49-F238E27FC236}">
                      <a16:creationId xmlns:a16="http://schemas.microsoft.com/office/drawing/2014/main" id="{48A3AAA7-927F-C1ED-D041-100EF9D321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10" name="Group 1109">
                  <a:extLst>
                    <a:ext uri="{FF2B5EF4-FFF2-40B4-BE49-F238E27FC236}">
                      <a16:creationId xmlns:a16="http://schemas.microsoft.com/office/drawing/2014/main" id="{948C9AA6-10DF-3FFA-A68C-3CC8B14F5310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112" name="Isosceles Triangle 1111">
                    <a:extLst>
                      <a:ext uri="{FF2B5EF4-FFF2-40B4-BE49-F238E27FC236}">
                        <a16:creationId xmlns:a16="http://schemas.microsoft.com/office/drawing/2014/main" id="{F89DDB10-30C4-1663-5241-3A6C5707DFFA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3" name="Isosceles Triangle 1112">
                    <a:extLst>
                      <a:ext uri="{FF2B5EF4-FFF2-40B4-BE49-F238E27FC236}">
                        <a16:creationId xmlns:a16="http://schemas.microsoft.com/office/drawing/2014/main" id="{2031281B-733E-CF5A-69EB-E3CDEFF2427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14" name="Straight Connector 1113">
                    <a:extLst>
                      <a:ext uri="{FF2B5EF4-FFF2-40B4-BE49-F238E27FC236}">
                        <a16:creationId xmlns:a16="http://schemas.microsoft.com/office/drawing/2014/main" id="{9FCD9E0B-ACE2-A738-3988-CA8A9D9DA1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5" name="Straight Connector 1114">
                    <a:extLst>
                      <a:ext uri="{FF2B5EF4-FFF2-40B4-BE49-F238E27FC236}">
                        <a16:creationId xmlns:a16="http://schemas.microsoft.com/office/drawing/2014/main" id="{BF5217C6-2143-2A2E-B91D-296183C4B9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11" name="Straight Connector 1110">
                  <a:extLst>
                    <a:ext uri="{FF2B5EF4-FFF2-40B4-BE49-F238E27FC236}">
                      <a16:creationId xmlns:a16="http://schemas.microsoft.com/office/drawing/2014/main" id="{EC4F8248-A652-CC52-70DA-DB4F25E80F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9" name="Group 1098">
                <a:extLst>
                  <a:ext uri="{FF2B5EF4-FFF2-40B4-BE49-F238E27FC236}">
                    <a16:creationId xmlns:a16="http://schemas.microsoft.com/office/drawing/2014/main" id="{AE97D89E-2624-6CAC-BD97-97827330510F}"/>
                  </a:ext>
                </a:extLst>
              </p:cNvPr>
              <p:cNvGrpSpPr/>
              <p:nvPr/>
            </p:nvGrpSpPr>
            <p:grpSpPr>
              <a:xfrm>
                <a:off x="645114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102" name="Straight Connector 1101">
                  <a:extLst>
                    <a:ext uri="{FF2B5EF4-FFF2-40B4-BE49-F238E27FC236}">
                      <a16:creationId xmlns:a16="http://schemas.microsoft.com/office/drawing/2014/main" id="{8783061A-4954-ECD1-D56A-DFEC1217DF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03" name="Group 1102">
                  <a:extLst>
                    <a:ext uri="{FF2B5EF4-FFF2-40B4-BE49-F238E27FC236}">
                      <a16:creationId xmlns:a16="http://schemas.microsoft.com/office/drawing/2014/main" id="{DA70643C-0744-0581-3BCF-C095618B81F9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105" name="Isosceles Triangle 1104">
                    <a:extLst>
                      <a:ext uri="{FF2B5EF4-FFF2-40B4-BE49-F238E27FC236}">
                        <a16:creationId xmlns:a16="http://schemas.microsoft.com/office/drawing/2014/main" id="{908623AA-D583-BB9F-4F23-673DC0F7690F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6" name="Isosceles Triangle 1105">
                    <a:extLst>
                      <a:ext uri="{FF2B5EF4-FFF2-40B4-BE49-F238E27FC236}">
                        <a16:creationId xmlns:a16="http://schemas.microsoft.com/office/drawing/2014/main" id="{9C06A93E-336D-D5D1-E0D5-EBF1E8C6040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07" name="Straight Connector 1106">
                    <a:extLst>
                      <a:ext uri="{FF2B5EF4-FFF2-40B4-BE49-F238E27FC236}">
                        <a16:creationId xmlns:a16="http://schemas.microsoft.com/office/drawing/2014/main" id="{D1607CBE-361B-E10B-C934-30ACDAA9EC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8" name="Straight Connector 1107">
                    <a:extLst>
                      <a:ext uri="{FF2B5EF4-FFF2-40B4-BE49-F238E27FC236}">
                        <a16:creationId xmlns:a16="http://schemas.microsoft.com/office/drawing/2014/main" id="{B1573B7C-5522-B55B-A657-FDDDEF219B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04" name="Straight Connector 1103">
                  <a:extLst>
                    <a:ext uri="{FF2B5EF4-FFF2-40B4-BE49-F238E27FC236}">
                      <a16:creationId xmlns:a16="http://schemas.microsoft.com/office/drawing/2014/main" id="{1E38F16E-30E8-31A1-10D0-80CC5EDDD1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0" name="TextBox 1099">
                <a:extLst>
                  <a:ext uri="{FF2B5EF4-FFF2-40B4-BE49-F238E27FC236}">
                    <a16:creationId xmlns:a16="http://schemas.microsoft.com/office/drawing/2014/main" id="{66ED5B3C-07D0-2003-79D7-1CE29BAE0491}"/>
                  </a:ext>
                </a:extLst>
              </p:cNvPr>
              <p:cNvSpPr txBox="1"/>
              <p:nvPr/>
            </p:nvSpPr>
            <p:spPr>
              <a:xfrm>
                <a:off x="4908550" y="4713250"/>
                <a:ext cx="2649538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O7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O6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O5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O4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O3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O2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O0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L1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12V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1" name="TextBox 1100">
                <a:extLst>
                  <a:ext uri="{FF2B5EF4-FFF2-40B4-BE49-F238E27FC236}">
                    <a16:creationId xmlns:a16="http://schemas.microsoft.com/office/drawing/2014/main" id="{15168EED-D42B-F069-40E6-589E801F5C64}"/>
                  </a:ext>
                </a:extLst>
              </p:cNvPr>
              <p:cNvSpPr txBox="1"/>
              <p:nvPr/>
            </p:nvSpPr>
            <p:spPr>
              <a:xfrm>
                <a:off x="4888058" y="4185729"/>
                <a:ext cx="2693841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ALL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CHANNELS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10A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SINGLE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400Vac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19" name="Group 1018">
              <a:extLst>
                <a:ext uri="{FF2B5EF4-FFF2-40B4-BE49-F238E27FC236}">
                  <a16:creationId xmlns:a16="http://schemas.microsoft.com/office/drawing/2014/main" id="{7DFA8034-58CB-3103-1F4B-CC62BFAFA41E}"/>
                </a:ext>
              </a:extLst>
            </p:cNvPr>
            <p:cNvGrpSpPr/>
            <p:nvPr/>
          </p:nvGrpSpPr>
          <p:grpSpPr>
            <a:xfrm>
              <a:off x="4885774" y="3798392"/>
              <a:ext cx="2708129" cy="750314"/>
              <a:chOff x="4888058" y="4185729"/>
              <a:chExt cx="2708129" cy="750314"/>
            </a:xfrm>
          </p:grpSpPr>
          <p:sp>
            <p:nvSpPr>
              <p:cNvPr id="1020" name="Rectangle 1019">
                <a:extLst>
                  <a:ext uri="{FF2B5EF4-FFF2-40B4-BE49-F238E27FC236}">
                    <a16:creationId xmlns:a16="http://schemas.microsoft.com/office/drawing/2014/main" id="{38D472A6-7E77-B075-842D-EE1B168E0521}"/>
                  </a:ext>
                </a:extLst>
              </p:cNvPr>
              <p:cNvSpPr/>
              <p:nvPr/>
            </p:nvSpPr>
            <p:spPr>
              <a:xfrm>
                <a:off x="4953001" y="4211242"/>
                <a:ext cx="2520950" cy="7175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1" name="Straight Connector 1020">
                <a:extLst>
                  <a:ext uri="{FF2B5EF4-FFF2-40B4-BE49-F238E27FC236}">
                    <a16:creationId xmlns:a16="http://schemas.microsoft.com/office/drawing/2014/main" id="{41ED4DEE-DD31-3B21-0367-8549304E2E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829" y="4377244"/>
                <a:ext cx="0" cy="3900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2" name="Straight Connector 1021">
                <a:extLst>
                  <a:ext uri="{FF2B5EF4-FFF2-40B4-BE49-F238E27FC236}">
                    <a16:creationId xmlns:a16="http://schemas.microsoft.com/office/drawing/2014/main" id="{5624D37B-09EC-D35D-2CFE-CF08B3D7383E}"/>
                  </a:ext>
                </a:extLst>
              </p:cNvPr>
              <p:cNvCxnSpPr/>
              <p:nvPr/>
            </p:nvCxnSpPr>
            <p:spPr>
              <a:xfrm flipH="1">
                <a:off x="5642729" y="4377244"/>
                <a:ext cx="169545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23" name="Group 1022">
                <a:extLst>
                  <a:ext uri="{FF2B5EF4-FFF2-40B4-BE49-F238E27FC236}">
                    <a16:creationId xmlns:a16="http://schemas.microsoft.com/office/drawing/2014/main" id="{E8D5BB90-2F23-1605-F10A-A58CADB5C68D}"/>
                  </a:ext>
                </a:extLst>
              </p:cNvPr>
              <p:cNvGrpSpPr/>
              <p:nvPr/>
            </p:nvGrpSpPr>
            <p:grpSpPr>
              <a:xfrm>
                <a:off x="5588463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082" name="Straight Connector 1081">
                  <a:extLst>
                    <a:ext uri="{FF2B5EF4-FFF2-40B4-BE49-F238E27FC236}">
                      <a16:creationId xmlns:a16="http://schemas.microsoft.com/office/drawing/2014/main" id="{30D786DA-C7A0-5155-A02F-36F7C7D068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83" name="Group 1082">
                  <a:extLst>
                    <a:ext uri="{FF2B5EF4-FFF2-40B4-BE49-F238E27FC236}">
                      <a16:creationId xmlns:a16="http://schemas.microsoft.com/office/drawing/2014/main" id="{9D9F0597-4352-CB5A-71EC-AB40D3CDD86A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085" name="Isosceles Triangle 1084">
                    <a:extLst>
                      <a:ext uri="{FF2B5EF4-FFF2-40B4-BE49-F238E27FC236}">
                        <a16:creationId xmlns:a16="http://schemas.microsoft.com/office/drawing/2014/main" id="{CDAC2E51-D011-D525-8A0B-7FA02798E04D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6" name="Isosceles Triangle 1085">
                    <a:extLst>
                      <a:ext uri="{FF2B5EF4-FFF2-40B4-BE49-F238E27FC236}">
                        <a16:creationId xmlns:a16="http://schemas.microsoft.com/office/drawing/2014/main" id="{47D8F68C-FC4B-46C4-092B-88124BF9FF5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87" name="Straight Connector 1086">
                    <a:extLst>
                      <a:ext uri="{FF2B5EF4-FFF2-40B4-BE49-F238E27FC236}">
                        <a16:creationId xmlns:a16="http://schemas.microsoft.com/office/drawing/2014/main" id="{0541ADF4-F3C1-D3EA-23D6-4679A4D4AC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8" name="Straight Connector 1087">
                    <a:extLst>
                      <a:ext uri="{FF2B5EF4-FFF2-40B4-BE49-F238E27FC236}">
                        <a16:creationId xmlns:a16="http://schemas.microsoft.com/office/drawing/2014/main" id="{04DE95E2-6A83-A4F5-13D8-B446AEE3FD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84" name="Straight Connector 1083">
                  <a:extLst>
                    <a:ext uri="{FF2B5EF4-FFF2-40B4-BE49-F238E27FC236}">
                      <a16:creationId xmlns:a16="http://schemas.microsoft.com/office/drawing/2014/main" id="{1FF8AA79-243E-1CC9-377D-F6325FA046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8497E8E8-9A17-9A64-7914-7EFDD1374B29}"/>
                  </a:ext>
                </a:extLst>
              </p:cNvPr>
              <p:cNvGrpSpPr/>
              <p:nvPr/>
            </p:nvGrpSpPr>
            <p:grpSpPr>
              <a:xfrm>
                <a:off x="5798110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075" name="Straight Connector 1074">
                  <a:extLst>
                    <a:ext uri="{FF2B5EF4-FFF2-40B4-BE49-F238E27FC236}">
                      <a16:creationId xmlns:a16="http://schemas.microsoft.com/office/drawing/2014/main" id="{C38A270A-F29B-549A-7669-B705D0B3F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76" name="Group 1075">
                  <a:extLst>
                    <a:ext uri="{FF2B5EF4-FFF2-40B4-BE49-F238E27FC236}">
                      <a16:creationId xmlns:a16="http://schemas.microsoft.com/office/drawing/2014/main" id="{285644EC-A073-C6B3-98AC-C02E3A9495D0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078" name="Isosceles Triangle 1077">
                    <a:extLst>
                      <a:ext uri="{FF2B5EF4-FFF2-40B4-BE49-F238E27FC236}">
                        <a16:creationId xmlns:a16="http://schemas.microsoft.com/office/drawing/2014/main" id="{CBD099D1-6FFB-3886-0B8B-0A598344C297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9" name="Isosceles Triangle 1078">
                    <a:extLst>
                      <a:ext uri="{FF2B5EF4-FFF2-40B4-BE49-F238E27FC236}">
                        <a16:creationId xmlns:a16="http://schemas.microsoft.com/office/drawing/2014/main" id="{56D5A16D-83A5-684A-75D5-88658C7E5CC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80" name="Straight Connector 1079">
                    <a:extLst>
                      <a:ext uri="{FF2B5EF4-FFF2-40B4-BE49-F238E27FC236}">
                        <a16:creationId xmlns:a16="http://schemas.microsoft.com/office/drawing/2014/main" id="{FB6F9575-3454-FA55-4516-1E6D96570A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1" name="Straight Connector 1080">
                    <a:extLst>
                      <a:ext uri="{FF2B5EF4-FFF2-40B4-BE49-F238E27FC236}">
                        <a16:creationId xmlns:a16="http://schemas.microsoft.com/office/drawing/2014/main" id="{1E5DD85A-F74A-006C-5BD0-562D803751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7" name="Straight Connector 1076">
                  <a:extLst>
                    <a:ext uri="{FF2B5EF4-FFF2-40B4-BE49-F238E27FC236}">
                      <a16:creationId xmlns:a16="http://schemas.microsoft.com/office/drawing/2014/main" id="{C38B6C25-0DF3-C381-F0EB-347A304074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5" name="Group 1024">
                <a:extLst>
                  <a:ext uri="{FF2B5EF4-FFF2-40B4-BE49-F238E27FC236}">
                    <a16:creationId xmlns:a16="http://schemas.microsoft.com/office/drawing/2014/main" id="{040D5E61-41C3-FFC5-BC80-28A3E8159CCB}"/>
                  </a:ext>
                </a:extLst>
              </p:cNvPr>
              <p:cNvGrpSpPr/>
              <p:nvPr/>
            </p:nvGrpSpPr>
            <p:grpSpPr>
              <a:xfrm>
                <a:off x="6007757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068" name="Straight Connector 1067">
                  <a:extLst>
                    <a:ext uri="{FF2B5EF4-FFF2-40B4-BE49-F238E27FC236}">
                      <a16:creationId xmlns:a16="http://schemas.microsoft.com/office/drawing/2014/main" id="{6787ECCB-FB5F-24BA-E3B5-0A6F95D03D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69" name="Group 1068">
                  <a:extLst>
                    <a:ext uri="{FF2B5EF4-FFF2-40B4-BE49-F238E27FC236}">
                      <a16:creationId xmlns:a16="http://schemas.microsoft.com/office/drawing/2014/main" id="{F18909DD-5A97-4774-8B91-9EFA17B71673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071" name="Isosceles Triangle 1070">
                    <a:extLst>
                      <a:ext uri="{FF2B5EF4-FFF2-40B4-BE49-F238E27FC236}">
                        <a16:creationId xmlns:a16="http://schemas.microsoft.com/office/drawing/2014/main" id="{F362A7D7-2217-A930-760D-65959C0F1F5B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2" name="Isosceles Triangle 1071">
                    <a:extLst>
                      <a:ext uri="{FF2B5EF4-FFF2-40B4-BE49-F238E27FC236}">
                        <a16:creationId xmlns:a16="http://schemas.microsoft.com/office/drawing/2014/main" id="{A7823846-4075-5276-71C9-497E6299D64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73" name="Straight Connector 1072">
                    <a:extLst>
                      <a:ext uri="{FF2B5EF4-FFF2-40B4-BE49-F238E27FC236}">
                        <a16:creationId xmlns:a16="http://schemas.microsoft.com/office/drawing/2014/main" id="{E600BC7B-8375-1379-9171-FCCD89D10F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4" name="Straight Connector 1073">
                    <a:extLst>
                      <a:ext uri="{FF2B5EF4-FFF2-40B4-BE49-F238E27FC236}">
                        <a16:creationId xmlns:a16="http://schemas.microsoft.com/office/drawing/2014/main" id="{D517656F-1067-8C0F-A59F-D8C7FA970B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0" name="Straight Connector 1069">
                  <a:extLst>
                    <a:ext uri="{FF2B5EF4-FFF2-40B4-BE49-F238E27FC236}">
                      <a16:creationId xmlns:a16="http://schemas.microsoft.com/office/drawing/2014/main" id="{88BD23AA-63E1-66EB-74AD-569638DBD7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6" name="Group 1025">
                <a:extLst>
                  <a:ext uri="{FF2B5EF4-FFF2-40B4-BE49-F238E27FC236}">
                    <a16:creationId xmlns:a16="http://schemas.microsoft.com/office/drawing/2014/main" id="{F08BACDD-457C-4CE8-5E2F-84A25FB92898}"/>
                  </a:ext>
                </a:extLst>
              </p:cNvPr>
              <p:cNvGrpSpPr/>
              <p:nvPr/>
            </p:nvGrpSpPr>
            <p:grpSpPr>
              <a:xfrm>
                <a:off x="6217404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061" name="Straight Connector 1060">
                  <a:extLst>
                    <a:ext uri="{FF2B5EF4-FFF2-40B4-BE49-F238E27FC236}">
                      <a16:creationId xmlns:a16="http://schemas.microsoft.com/office/drawing/2014/main" id="{BB6A66D9-C78A-00F7-54AF-EB85B8433C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4B8ED420-10A2-1F9C-0C63-BF6399660456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064" name="Isosceles Triangle 1063">
                    <a:extLst>
                      <a:ext uri="{FF2B5EF4-FFF2-40B4-BE49-F238E27FC236}">
                        <a16:creationId xmlns:a16="http://schemas.microsoft.com/office/drawing/2014/main" id="{38969244-B0B7-BDDC-B400-541645D0D909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5" name="Isosceles Triangle 1064">
                    <a:extLst>
                      <a:ext uri="{FF2B5EF4-FFF2-40B4-BE49-F238E27FC236}">
                        <a16:creationId xmlns:a16="http://schemas.microsoft.com/office/drawing/2014/main" id="{FDCEF6DF-BE44-2F75-5DD2-5A48274F224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66" name="Straight Connector 1065">
                    <a:extLst>
                      <a:ext uri="{FF2B5EF4-FFF2-40B4-BE49-F238E27FC236}">
                        <a16:creationId xmlns:a16="http://schemas.microsoft.com/office/drawing/2014/main" id="{7DAA3D47-0FF8-FEC0-9FF0-BB1EB815AE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7" name="Straight Connector 1066">
                    <a:extLst>
                      <a:ext uri="{FF2B5EF4-FFF2-40B4-BE49-F238E27FC236}">
                        <a16:creationId xmlns:a16="http://schemas.microsoft.com/office/drawing/2014/main" id="{516026EB-F79C-8412-A84D-589249E371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63" name="Straight Connector 1062">
                  <a:extLst>
                    <a:ext uri="{FF2B5EF4-FFF2-40B4-BE49-F238E27FC236}">
                      <a16:creationId xmlns:a16="http://schemas.microsoft.com/office/drawing/2014/main" id="{1CCE65B0-39E2-5773-804D-EF3B9908C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7" name="Group 1026">
                <a:extLst>
                  <a:ext uri="{FF2B5EF4-FFF2-40B4-BE49-F238E27FC236}">
                    <a16:creationId xmlns:a16="http://schemas.microsoft.com/office/drawing/2014/main" id="{E85DED5C-F80C-D45E-F389-8034ED7F2404}"/>
                  </a:ext>
                </a:extLst>
              </p:cNvPr>
              <p:cNvGrpSpPr/>
              <p:nvPr/>
            </p:nvGrpSpPr>
            <p:grpSpPr>
              <a:xfrm>
                <a:off x="6427051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054" name="Straight Connector 1053">
                  <a:extLst>
                    <a:ext uri="{FF2B5EF4-FFF2-40B4-BE49-F238E27FC236}">
                      <a16:creationId xmlns:a16="http://schemas.microsoft.com/office/drawing/2014/main" id="{4C59D4DD-491B-9E59-C97A-FC063F9B17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55" name="Group 1054">
                  <a:extLst>
                    <a:ext uri="{FF2B5EF4-FFF2-40B4-BE49-F238E27FC236}">
                      <a16:creationId xmlns:a16="http://schemas.microsoft.com/office/drawing/2014/main" id="{4F128488-F94E-5A69-4B5B-D3E5DD7A64C3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057" name="Isosceles Triangle 1056">
                    <a:extLst>
                      <a:ext uri="{FF2B5EF4-FFF2-40B4-BE49-F238E27FC236}">
                        <a16:creationId xmlns:a16="http://schemas.microsoft.com/office/drawing/2014/main" id="{AA639EB0-12D2-6BC7-DD21-0D2C59C31318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8" name="Isosceles Triangle 1057">
                    <a:extLst>
                      <a:ext uri="{FF2B5EF4-FFF2-40B4-BE49-F238E27FC236}">
                        <a16:creationId xmlns:a16="http://schemas.microsoft.com/office/drawing/2014/main" id="{DDF7071C-B77B-B745-E5AA-EEE383AF392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59" name="Straight Connector 1058">
                    <a:extLst>
                      <a:ext uri="{FF2B5EF4-FFF2-40B4-BE49-F238E27FC236}">
                        <a16:creationId xmlns:a16="http://schemas.microsoft.com/office/drawing/2014/main" id="{557FCFAC-2068-A3CF-E527-8BC7A6F3D0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0" name="Straight Connector 1059">
                    <a:extLst>
                      <a:ext uri="{FF2B5EF4-FFF2-40B4-BE49-F238E27FC236}">
                        <a16:creationId xmlns:a16="http://schemas.microsoft.com/office/drawing/2014/main" id="{4362266A-894E-FAA6-E516-9B73C792D3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56" name="Straight Connector 1055">
                  <a:extLst>
                    <a:ext uri="{FF2B5EF4-FFF2-40B4-BE49-F238E27FC236}">
                      <a16:creationId xmlns:a16="http://schemas.microsoft.com/office/drawing/2014/main" id="{B7C10FEE-2BAF-017C-CF91-D8B06ABC80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8" name="Group 1027">
                <a:extLst>
                  <a:ext uri="{FF2B5EF4-FFF2-40B4-BE49-F238E27FC236}">
                    <a16:creationId xmlns:a16="http://schemas.microsoft.com/office/drawing/2014/main" id="{5A7D89BA-EB41-2FC1-1918-D5F816981570}"/>
                  </a:ext>
                </a:extLst>
              </p:cNvPr>
              <p:cNvGrpSpPr/>
              <p:nvPr/>
            </p:nvGrpSpPr>
            <p:grpSpPr>
              <a:xfrm>
                <a:off x="6636698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047" name="Straight Connector 1046">
                  <a:extLst>
                    <a:ext uri="{FF2B5EF4-FFF2-40B4-BE49-F238E27FC236}">
                      <a16:creationId xmlns:a16="http://schemas.microsoft.com/office/drawing/2014/main" id="{1F3AFF0B-822A-5261-08EC-4EFE710214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48" name="Group 1047">
                  <a:extLst>
                    <a:ext uri="{FF2B5EF4-FFF2-40B4-BE49-F238E27FC236}">
                      <a16:creationId xmlns:a16="http://schemas.microsoft.com/office/drawing/2014/main" id="{30807248-D397-9EE0-2FA9-BC2F77742F3C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050" name="Isosceles Triangle 1049">
                    <a:extLst>
                      <a:ext uri="{FF2B5EF4-FFF2-40B4-BE49-F238E27FC236}">
                        <a16:creationId xmlns:a16="http://schemas.microsoft.com/office/drawing/2014/main" id="{22AB1EFB-E25C-7AEB-E4D9-DF00A22B6E7B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1" name="Isosceles Triangle 1050">
                    <a:extLst>
                      <a:ext uri="{FF2B5EF4-FFF2-40B4-BE49-F238E27FC236}">
                        <a16:creationId xmlns:a16="http://schemas.microsoft.com/office/drawing/2014/main" id="{5BBD9C63-6381-E8C4-6152-C098BC4CC01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52" name="Straight Connector 1051">
                    <a:extLst>
                      <a:ext uri="{FF2B5EF4-FFF2-40B4-BE49-F238E27FC236}">
                        <a16:creationId xmlns:a16="http://schemas.microsoft.com/office/drawing/2014/main" id="{C0797707-FE81-8FBF-4E27-F8CE948635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3" name="Straight Connector 1052">
                    <a:extLst>
                      <a:ext uri="{FF2B5EF4-FFF2-40B4-BE49-F238E27FC236}">
                        <a16:creationId xmlns:a16="http://schemas.microsoft.com/office/drawing/2014/main" id="{EAA25A24-9EE9-D5BD-8463-595B5BF8F9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49" name="Straight Connector 1048">
                  <a:extLst>
                    <a:ext uri="{FF2B5EF4-FFF2-40B4-BE49-F238E27FC236}">
                      <a16:creationId xmlns:a16="http://schemas.microsoft.com/office/drawing/2014/main" id="{D25D41AC-DEFE-DEF5-6FB2-4584F926C9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9" name="Group 1028">
                <a:extLst>
                  <a:ext uri="{FF2B5EF4-FFF2-40B4-BE49-F238E27FC236}">
                    <a16:creationId xmlns:a16="http://schemas.microsoft.com/office/drawing/2014/main" id="{9D467C77-D384-EC9B-03DB-FAD68C523D51}"/>
                  </a:ext>
                </a:extLst>
              </p:cNvPr>
              <p:cNvGrpSpPr/>
              <p:nvPr/>
            </p:nvGrpSpPr>
            <p:grpSpPr>
              <a:xfrm>
                <a:off x="684634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040" name="Straight Connector 1039">
                  <a:extLst>
                    <a:ext uri="{FF2B5EF4-FFF2-40B4-BE49-F238E27FC236}">
                      <a16:creationId xmlns:a16="http://schemas.microsoft.com/office/drawing/2014/main" id="{0BF24956-598E-1518-A2C3-7842635481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41" name="Group 1040">
                  <a:extLst>
                    <a:ext uri="{FF2B5EF4-FFF2-40B4-BE49-F238E27FC236}">
                      <a16:creationId xmlns:a16="http://schemas.microsoft.com/office/drawing/2014/main" id="{7BD07573-1BA8-05E8-7317-6B33DCB46B30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043" name="Isosceles Triangle 1042">
                    <a:extLst>
                      <a:ext uri="{FF2B5EF4-FFF2-40B4-BE49-F238E27FC236}">
                        <a16:creationId xmlns:a16="http://schemas.microsoft.com/office/drawing/2014/main" id="{BE380170-1C60-737D-95BF-44B29B96F6A8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4" name="Isosceles Triangle 1043">
                    <a:extLst>
                      <a:ext uri="{FF2B5EF4-FFF2-40B4-BE49-F238E27FC236}">
                        <a16:creationId xmlns:a16="http://schemas.microsoft.com/office/drawing/2014/main" id="{8EEF1622-1EE7-3EE8-3BA0-638A5F2C200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45" name="Straight Connector 1044">
                    <a:extLst>
                      <a:ext uri="{FF2B5EF4-FFF2-40B4-BE49-F238E27FC236}">
                        <a16:creationId xmlns:a16="http://schemas.microsoft.com/office/drawing/2014/main" id="{8DC109C5-69F9-C9B5-B325-6FCE8302B7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6" name="Straight Connector 1045">
                    <a:extLst>
                      <a:ext uri="{FF2B5EF4-FFF2-40B4-BE49-F238E27FC236}">
                        <a16:creationId xmlns:a16="http://schemas.microsoft.com/office/drawing/2014/main" id="{00A5F5B0-DE06-1236-6356-039422219B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42" name="Straight Connector 1041">
                  <a:extLst>
                    <a:ext uri="{FF2B5EF4-FFF2-40B4-BE49-F238E27FC236}">
                      <a16:creationId xmlns:a16="http://schemas.microsoft.com/office/drawing/2014/main" id="{BFD20284-A107-3960-02C6-8B16ACDE47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0" name="Group 1029">
                <a:extLst>
                  <a:ext uri="{FF2B5EF4-FFF2-40B4-BE49-F238E27FC236}">
                    <a16:creationId xmlns:a16="http://schemas.microsoft.com/office/drawing/2014/main" id="{9F036A5D-B299-28F1-6798-1D07F5BB3B74}"/>
                  </a:ext>
                </a:extLst>
              </p:cNvPr>
              <p:cNvGrpSpPr/>
              <p:nvPr/>
            </p:nvGrpSpPr>
            <p:grpSpPr>
              <a:xfrm>
                <a:off x="7055990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033" name="Straight Connector 1032">
                  <a:extLst>
                    <a:ext uri="{FF2B5EF4-FFF2-40B4-BE49-F238E27FC236}">
                      <a16:creationId xmlns:a16="http://schemas.microsoft.com/office/drawing/2014/main" id="{18D0D434-2ACD-C0E9-D64A-AC9F932615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34" name="Group 1033">
                  <a:extLst>
                    <a:ext uri="{FF2B5EF4-FFF2-40B4-BE49-F238E27FC236}">
                      <a16:creationId xmlns:a16="http://schemas.microsoft.com/office/drawing/2014/main" id="{AE64E037-C746-01C0-F5A8-392E4C450E66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036" name="Isosceles Triangle 1035">
                    <a:extLst>
                      <a:ext uri="{FF2B5EF4-FFF2-40B4-BE49-F238E27FC236}">
                        <a16:creationId xmlns:a16="http://schemas.microsoft.com/office/drawing/2014/main" id="{0DA76BD6-3C9F-1273-9155-7202B98647D7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7" name="Isosceles Triangle 1036">
                    <a:extLst>
                      <a:ext uri="{FF2B5EF4-FFF2-40B4-BE49-F238E27FC236}">
                        <a16:creationId xmlns:a16="http://schemas.microsoft.com/office/drawing/2014/main" id="{739DE8C4-5B5E-7D7F-6E70-BCB1EB1178C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38" name="Straight Connector 1037">
                    <a:extLst>
                      <a:ext uri="{FF2B5EF4-FFF2-40B4-BE49-F238E27FC236}">
                        <a16:creationId xmlns:a16="http://schemas.microsoft.com/office/drawing/2014/main" id="{64195E44-33AF-DD8A-F361-2F1C1D5DC6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9" name="Straight Connector 1038">
                    <a:extLst>
                      <a:ext uri="{FF2B5EF4-FFF2-40B4-BE49-F238E27FC236}">
                        <a16:creationId xmlns:a16="http://schemas.microsoft.com/office/drawing/2014/main" id="{82ACB4F5-FED6-90A7-CA42-67F84F57F0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35" name="Straight Connector 1034">
                  <a:extLst>
                    <a:ext uri="{FF2B5EF4-FFF2-40B4-BE49-F238E27FC236}">
                      <a16:creationId xmlns:a16="http://schemas.microsoft.com/office/drawing/2014/main" id="{50AD73F0-1E5F-9BF2-ADEE-C6B01BBA5E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131EE7FE-76D7-E8BC-3F68-177B9783DD42}"/>
                  </a:ext>
                </a:extLst>
              </p:cNvPr>
              <p:cNvSpPr txBox="1"/>
              <p:nvPr/>
            </p:nvSpPr>
            <p:spPr>
              <a:xfrm>
                <a:off x="4888058" y="4185729"/>
                <a:ext cx="2693841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ALL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CHANNELS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10A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SINGLE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400Vac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2" name="TextBox 1031">
                <a:extLst>
                  <a:ext uri="{FF2B5EF4-FFF2-40B4-BE49-F238E27FC236}">
                    <a16:creationId xmlns:a16="http://schemas.microsoft.com/office/drawing/2014/main" id="{B94C87B6-6A37-EAB8-D421-86FEF98D8527}"/>
                  </a:ext>
                </a:extLst>
              </p:cNvPr>
              <p:cNvSpPr txBox="1"/>
              <p:nvPr/>
            </p:nvSpPr>
            <p:spPr>
              <a:xfrm>
                <a:off x="4899025" y="4728294"/>
                <a:ext cx="2697162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bs-Latn-BA" sz="5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RS485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     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O15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O14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O13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O12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O11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O10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O9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O8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L2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58" name="Group 1157">
            <a:extLst>
              <a:ext uri="{FF2B5EF4-FFF2-40B4-BE49-F238E27FC236}">
                <a16:creationId xmlns:a16="http://schemas.microsoft.com/office/drawing/2014/main" id="{90093867-25F0-20B6-F5FE-1F148E387A3F}"/>
              </a:ext>
            </a:extLst>
          </p:cNvPr>
          <p:cNvGrpSpPr/>
          <p:nvPr/>
        </p:nvGrpSpPr>
        <p:grpSpPr>
          <a:xfrm>
            <a:off x="3296427" y="4237993"/>
            <a:ext cx="2708129" cy="2128887"/>
            <a:chOff x="4885774" y="2419819"/>
            <a:chExt cx="2708129" cy="2128887"/>
          </a:xfrm>
        </p:grpSpPr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D50FB85F-1B1B-A19F-53A4-048B31C475DE}"/>
                </a:ext>
              </a:extLst>
            </p:cNvPr>
            <p:cNvSpPr/>
            <p:nvPr/>
          </p:nvSpPr>
          <p:spPr>
            <a:xfrm>
              <a:off x="4953001" y="3263900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TextBox 1159">
              <a:extLst>
                <a:ext uri="{FF2B5EF4-FFF2-40B4-BE49-F238E27FC236}">
                  <a16:creationId xmlns:a16="http://schemas.microsoft.com/office/drawing/2014/main" id="{6ECE561A-77D7-D894-D08E-8C672B481F08}"/>
                </a:ext>
              </a:extLst>
            </p:cNvPr>
            <p:cNvSpPr txBox="1"/>
            <p:nvPr/>
          </p:nvSpPr>
          <p:spPr>
            <a:xfrm>
              <a:off x="4885774" y="3238728"/>
              <a:ext cx="2649538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O7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O6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O5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O4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O3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O2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O0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bs-Latn-BA" sz="75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12V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05F29DA6-2891-DC13-71CC-5A0B65CE1238}"/>
                </a:ext>
              </a:extLst>
            </p:cNvPr>
            <p:cNvSpPr/>
            <p:nvPr/>
          </p:nvSpPr>
          <p:spPr>
            <a:xfrm>
              <a:off x="4953001" y="3578225"/>
              <a:ext cx="2520950" cy="165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7DB17992-F66F-A680-A1F2-9CC01F0B7595}"/>
                </a:ext>
              </a:extLst>
            </p:cNvPr>
            <p:cNvSpPr txBox="1"/>
            <p:nvPr/>
          </p:nvSpPr>
          <p:spPr>
            <a:xfrm>
              <a:off x="4885774" y="3556900"/>
              <a:ext cx="2697162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A </a:t>
              </a:r>
              <a:r>
                <a:rPr lang="bs-Latn-BA" sz="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bs-Latn-BA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B     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O15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O14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O13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O12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O11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O10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O9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O8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bs-Latn-BA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  <a:r>
                <a:rPr lang="bs-Latn-BA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63" name="Group 1162">
              <a:extLst>
                <a:ext uri="{FF2B5EF4-FFF2-40B4-BE49-F238E27FC236}">
                  <a16:creationId xmlns:a16="http://schemas.microsoft.com/office/drawing/2014/main" id="{BB323F8F-3E47-09DD-A862-3BA8C62BC7DE}"/>
                </a:ext>
              </a:extLst>
            </p:cNvPr>
            <p:cNvGrpSpPr/>
            <p:nvPr/>
          </p:nvGrpSpPr>
          <p:grpSpPr>
            <a:xfrm>
              <a:off x="4885774" y="2419819"/>
              <a:ext cx="2693841" cy="743063"/>
              <a:chOff x="4888058" y="4185729"/>
              <a:chExt cx="2693841" cy="743063"/>
            </a:xfrm>
          </p:grpSpPr>
          <p:sp>
            <p:nvSpPr>
              <p:cNvPr id="1234" name="Rectangle 1233">
                <a:extLst>
                  <a:ext uri="{FF2B5EF4-FFF2-40B4-BE49-F238E27FC236}">
                    <a16:creationId xmlns:a16="http://schemas.microsoft.com/office/drawing/2014/main" id="{4E06747D-B266-1ABD-CFEC-7F5A7C437227}"/>
                  </a:ext>
                </a:extLst>
              </p:cNvPr>
              <p:cNvSpPr/>
              <p:nvPr/>
            </p:nvSpPr>
            <p:spPr>
              <a:xfrm>
                <a:off x="4953001" y="4211242"/>
                <a:ext cx="2520950" cy="7175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5" name="Straight Connector 1234">
                <a:extLst>
                  <a:ext uri="{FF2B5EF4-FFF2-40B4-BE49-F238E27FC236}">
                    <a16:creationId xmlns:a16="http://schemas.microsoft.com/office/drawing/2014/main" id="{ED309FAA-5E76-04D1-9D24-2B97885D47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6984" y="4377244"/>
                <a:ext cx="0" cy="3900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6" name="Straight Connector 1235">
                <a:extLst>
                  <a:ext uri="{FF2B5EF4-FFF2-40B4-BE49-F238E27FC236}">
                    <a16:creationId xmlns:a16="http://schemas.microsoft.com/office/drawing/2014/main" id="{1761DAC4-F678-05A1-3C65-87A27B55C335}"/>
                  </a:ext>
                </a:extLst>
              </p:cNvPr>
              <p:cNvCxnSpPr/>
              <p:nvPr/>
            </p:nvCxnSpPr>
            <p:spPr>
              <a:xfrm flipH="1">
                <a:off x="5037884" y="4377244"/>
                <a:ext cx="169545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37" name="Group 1236">
                <a:extLst>
                  <a:ext uri="{FF2B5EF4-FFF2-40B4-BE49-F238E27FC236}">
                    <a16:creationId xmlns:a16="http://schemas.microsoft.com/office/drawing/2014/main" id="{87863378-9A2B-15AD-D2BA-FC433139095B}"/>
                  </a:ext>
                </a:extLst>
              </p:cNvPr>
              <p:cNvGrpSpPr/>
              <p:nvPr/>
            </p:nvGrpSpPr>
            <p:grpSpPr>
              <a:xfrm>
                <a:off x="4983618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296" name="Straight Connector 1295">
                  <a:extLst>
                    <a:ext uri="{FF2B5EF4-FFF2-40B4-BE49-F238E27FC236}">
                      <a16:creationId xmlns:a16="http://schemas.microsoft.com/office/drawing/2014/main" id="{139644B6-9075-20A6-E905-53149E1BEE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97" name="Group 1296">
                  <a:extLst>
                    <a:ext uri="{FF2B5EF4-FFF2-40B4-BE49-F238E27FC236}">
                      <a16:creationId xmlns:a16="http://schemas.microsoft.com/office/drawing/2014/main" id="{6B4D976B-3ED7-7E3B-584C-C7567C9C21FF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299" name="Isosceles Triangle 1298">
                    <a:extLst>
                      <a:ext uri="{FF2B5EF4-FFF2-40B4-BE49-F238E27FC236}">
                        <a16:creationId xmlns:a16="http://schemas.microsoft.com/office/drawing/2014/main" id="{2B5E191E-F585-4C43-37EA-F46F88A2702E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0" name="Isosceles Triangle 1299">
                    <a:extLst>
                      <a:ext uri="{FF2B5EF4-FFF2-40B4-BE49-F238E27FC236}">
                        <a16:creationId xmlns:a16="http://schemas.microsoft.com/office/drawing/2014/main" id="{036220DD-D15B-4D91-9B48-F12DE5562D2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01" name="Straight Connector 1300">
                    <a:extLst>
                      <a:ext uri="{FF2B5EF4-FFF2-40B4-BE49-F238E27FC236}">
                        <a16:creationId xmlns:a16="http://schemas.microsoft.com/office/drawing/2014/main" id="{90632EAB-94AE-D828-3D4A-0DAA851118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2" name="Straight Connector 1301">
                    <a:extLst>
                      <a:ext uri="{FF2B5EF4-FFF2-40B4-BE49-F238E27FC236}">
                        <a16:creationId xmlns:a16="http://schemas.microsoft.com/office/drawing/2014/main" id="{CB1D2349-3C63-FCD5-7700-90590F2F40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98" name="Straight Connector 1297">
                  <a:extLst>
                    <a:ext uri="{FF2B5EF4-FFF2-40B4-BE49-F238E27FC236}">
                      <a16:creationId xmlns:a16="http://schemas.microsoft.com/office/drawing/2014/main" id="{8217AA73-3189-21CB-3B99-40C0E47B95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8" name="Group 1237">
                <a:extLst>
                  <a:ext uri="{FF2B5EF4-FFF2-40B4-BE49-F238E27FC236}">
                    <a16:creationId xmlns:a16="http://schemas.microsoft.com/office/drawing/2014/main" id="{3AD1FF8C-F590-2CE3-6057-23CEC94FBD25}"/>
                  </a:ext>
                </a:extLst>
              </p:cNvPr>
              <p:cNvGrpSpPr/>
              <p:nvPr/>
            </p:nvGrpSpPr>
            <p:grpSpPr>
              <a:xfrm>
                <a:off x="519326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289" name="Straight Connector 1288">
                  <a:extLst>
                    <a:ext uri="{FF2B5EF4-FFF2-40B4-BE49-F238E27FC236}">
                      <a16:creationId xmlns:a16="http://schemas.microsoft.com/office/drawing/2014/main" id="{2021F064-BEF5-F614-F7D8-EA67C5F08C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90" name="Group 1289">
                  <a:extLst>
                    <a:ext uri="{FF2B5EF4-FFF2-40B4-BE49-F238E27FC236}">
                      <a16:creationId xmlns:a16="http://schemas.microsoft.com/office/drawing/2014/main" id="{2010D699-6ABC-78F8-70DC-4E5855C3EF95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292" name="Isosceles Triangle 1291">
                    <a:extLst>
                      <a:ext uri="{FF2B5EF4-FFF2-40B4-BE49-F238E27FC236}">
                        <a16:creationId xmlns:a16="http://schemas.microsoft.com/office/drawing/2014/main" id="{B4C69208-368D-D232-9E7F-EF61AE0E307D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3" name="Isosceles Triangle 1292">
                    <a:extLst>
                      <a:ext uri="{FF2B5EF4-FFF2-40B4-BE49-F238E27FC236}">
                        <a16:creationId xmlns:a16="http://schemas.microsoft.com/office/drawing/2014/main" id="{C84AA47D-B4CF-6B8B-9A68-93116EC4E46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94" name="Straight Connector 1293">
                    <a:extLst>
                      <a:ext uri="{FF2B5EF4-FFF2-40B4-BE49-F238E27FC236}">
                        <a16:creationId xmlns:a16="http://schemas.microsoft.com/office/drawing/2014/main" id="{E66E5BB8-400D-ACC6-F496-FAC05627E8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5" name="Straight Connector 1294">
                    <a:extLst>
                      <a:ext uri="{FF2B5EF4-FFF2-40B4-BE49-F238E27FC236}">
                        <a16:creationId xmlns:a16="http://schemas.microsoft.com/office/drawing/2014/main" id="{E4F4D815-45E6-9332-B1E9-641C77C104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91" name="Straight Connector 1290">
                  <a:extLst>
                    <a:ext uri="{FF2B5EF4-FFF2-40B4-BE49-F238E27FC236}">
                      <a16:creationId xmlns:a16="http://schemas.microsoft.com/office/drawing/2014/main" id="{D6C3981A-C7C1-FFEB-2706-47D65BB50E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9" name="Group 1238">
                <a:extLst>
                  <a:ext uri="{FF2B5EF4-FFF2-40B4-BE49-F238E27FC236}">
                    <a16:creationId xmlns:a16="http://schemas.microsoft.com/office/drawing/2014/main" id="{FAE63C67-84C2-B9B7-CFF7-E3475B6EC996}"/>
                  </a:ext>
                </a:extLst>
              </p:cNvPr>
              <p:cNvGrpSpPr/>
              <p:nvPr/>
            </p:nvGrpSpPr>
            <p:grpSpPr>
              <a:xfrm>
                <a:off x="5402912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282" name="Straight Connector 1281">
                  <a:extLst>
                    <a:ext uri="{FF2B5EF4-FFF2-40B4-BE49-F238E27FC236}">
                      <a16:creationId xmlns:a16="http://schemas.microsoft.com/office/drawing/2014/main" id="{DCD0C623-BD1F-53C5-3909-1F104910A4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83" name="Group 1282">
                  <a:extLst>
                    <a:ext uri="{FF2B5EF4-FFF2-40B4-BE49-F238E27FC236}">
                      <a16:creationId xmlns:a16="http://schemas.microsoft.com/office/drawing/2014/main" id="{BEB17EA9-3074-0544-8B6F-1C826EEA2A0A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285" name="Isosceles Triangle 1284">
                    <a:extLst>
                      <a:ext uri="{FF2B5EF4-FFF2-40B4-BE49-F238E27FC236}">
                        <a16:creationId xmlns:a16="http://schemas.microsoft.com/office/drawing/2014/main" id="{A0B46BC4-F1D3-7464-1447-7C3744845A76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6" name="Isosceles Triangle 1285">
                    <a:extLst>
                      <a:ext uri="{FF2B5EF4-FFF2-40B4-BE49-F238E27FC236}">
                        <a16:creationId xmlns:a16="http://schemas.microsoft.com/office/drawing/2014/main" id="{FCB48280-7D6C-F149-C471-979486283D9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87" name="Straight Connector 1286">
                    <a:extLst>
                      <a:ext uri="{FF2B5EF4-FFF2-40B4-BE49-F238E27FC236}">
                        <a16:creationId xmlns:a16="http://schemas.microsoft.com/office/drawing/2014/main" id="{FF60F575-026E-C8A5-6FB6-17C0340366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8" name="Straight Connector 1287">
                    <a:extLst>
                      <a:ext uri="{FF2B5EF4-FFF2-40B4-BE49-F238E27FC236}">
                        <a16:creationId xmlns:a16="http://schemas.microsoft.com/office/drawing/2014/main" id="{99FE1F2C-D353-7378-612B-CF1A8086EF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84" name="Straight Connector 1283">
                  <a:extLst>
                    <a:ext uri="{FF2B5EF4-FFF2-40B4-BE49-F238E27FC236}">
                      <a16:creationId xmlns:a16="http://schemas.microsoft.com/office/drawing/2014/main" id="{9F1DA20B-AD2C-D3BA-6B56-AE1FF4EEF8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0" name="Group 1239">
                <a:extLst>
                  <a:ext uri="{FF2B5EF4-FFF2-40B4-BE49-F238E27FC236}">
                    <a16:creationId xmlns:a16="http://schemas.microsoft.com/office/drawing/2014/main" id="{1EC5F0FB-120B-A124-3463-5DAB005E656C}"/>
                  </a:ext>
                </a:extLst>
              </p:cNvPr>
              <p:cNvGrpSpPr/>
              <p:nvPr/>
            </p:nvGrpSpPr>
            <p:grpSpPr>
              <a:xfrm>
                <a:off x="5612559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275" name="Straight Connector 1274">
                  <a:extLst>
                    <a:ext uri="{FF2B5EF4-FFF2-40B4-BE49-F238E27FC236}">
                      <a16:creationId xmlns:a16="http://schemas.microsoft.com/office/drawing/2014/main" id="{B2B43105-78E0-6480-B0E4-9C1EE5AB89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76" name="Group 1275">
                  <a:extLst>
                    <a:ext uri="{FF2B5EF4-FFF2-40B4-BE49-F238E27FC236}">
                      <a16:creationId xmlns:a16="http://schemas.microsoft.com/office/drawing/2014/main" id="{7C5BF4F6-EDFE-6116-8ECD-7C43AAB9A35E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278" name="Isosceles Triangle 1277">
                    <a:extLst>
                      <a:ext uri="{FF2B5EF4-FFF2-40B4-BE49-F238E27FC236}">
                        <a16:creationId xmlns:a16="http://schemas.microsoft.com/office/drawing/2014/main" id="{74913ABB-5437-973C-AEB2-890236951D1C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9" name="Isosceles Triangle 1278">
                    <a:extLst>
                      <a:ext uri="{FF2B5EF4-FFF2-40B4-BE49-F238E27FC236}">
                        <a16:creationId xmlns:a16="http://schemas.microsoft.com/office/drawing/2014/main" id="{C34EB4C8-EE46-E443-0646-ADA3405CB63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80" name="Straight Connector 1279">
                    <a:extLst>
                      <a:ext uri="{FF2B5EF4-FFF2-40B4-BE49-F238E27FC236}">
                        <a16:creationId xmlns:a16="http://schemas.microsoft.com/office/drawing/2014/main" id="{1F0E5838-F881-EDE9-4B8F-FA808F52EA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1" name="Straight Connector 1280">
                    <a:extLst>
                      <a:ext uri="{FF2B5EF4-FFF2-40B4-BE49-F238E27FC236}">
                        <a16:creationId xmlns:a16="http://schemas.microsoft.com/office/drawing/2014/main" id="{ABD4CC55-D33A-BA47-05E2-84AA251CA6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77" name="Straight Connector 1276">
                  <a:extLst>
                    <a:ext uri="{FF2B5EF4-FFF2-40B4-BE49-F238E27FC236}">
                      <a16:creationId xmlns:a16="http://schemas.microsoft.com/office/drawing/2014/main" id="{71503AF9-1B1F-8C8E-DE9C-130775B71B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1" name="Group 1240">
                <a:extLst>
                  <a:ext uri="{FF2B5EF4-FFF2-40B4-BE49-F238E27FC236}">
                    <a16:creationId xmlns:a16="http://schemas.microsoft.com/office/drawing/2014/main" id="{D5E6386C-3F83-6D7C-E84E-C2CA7577CEBB}"/>
                  </a:ext>
                </a:extLst>
              </p:cNvPr>
              <p:cNvGrpSpPr/>
              <p:nvPr/>
            </p:nvGrpSpPr>
            <p:grpSpPr>
              <a:xfrm>
                <a:off x="5822206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268" name="Straight Connector 1267">
                  <a:extLst>
                    <a:ext uri="{FF2B5EF4-FFF2-40B4-BE49-F238E27FC236}">
                      <a16:creationId xmlns:a16="http://schemas.microsoft.com/office/drawing/2014/main" id="{2E1D87FF-22D9-A6DE-32C2-13EED190CF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69" name="Group 1268">
                  <a:extLst>
                    <a:ext uri="{FF2B5EF4-FFF2-40B4-BE49-F238E27FC236}">
                      <a16:creationId xmlns:a16="http://schemas.microsoft.com/office/drawing/2014/main" id="{D393EC8C-5CF9-ECA0-7B16-F8D1944EBA10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271" name="Isosceles Triangle 1270">
                    <a:extLst>
                      <a:ext uri="{FF2B5EF4-FFF2-40B4-BE49-F238E27FC236}">
                        <a16:creationId xmlns:a16="http://schemas.microsoft.com/office/drawing/2014/main" id="{014E4DC6-9232-5F8C-D334-674C97E2E8C6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2" name="Isosceles Triangle 1271">
                    <a:extLst>
                      <a:ext uri="{FF2B5EF4-FFF2-40B4-BE49-F238E27FC236}">
                        <a16:creationId xmlns:a16="http://schemas.microsoft.com/office/drawing/2014/main" id="{65F2D19B-760C-5EDA-B670-0EBFBBB89C3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73" name="Straight Connector 1272">
                    <a:extLst>
                      <a:ext uri="{FF2B5EF4-FFF2-40B4-BE49-F238E27FC236}">
                        <a16:creationId xmlns:a16="http://schemas.microsoft.com/office/drawing/2014/main" id="{A2AB836F-7C96-FA34-BECF-DE9E54B564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4" name="Straight Connector 1273">
                    <a:extLst>
                      <a:ext uri="{FF2B5EF4-FFF2-40B4-BE49-F238E27FC236}">
                        <a16:creationId xmlns:a16="http://schemas.microsoft.com/office/drawing/2014/main" id="{2E9E2328-A2EE-9AD7-7268-1383FAF84F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70" name="Straight Connector 1269">
                  <a:extLst>
                    <a:ext uri="{FF2B5EF4-FFF2-40B4-BE49-F238E27FC236}">
                      <a16:creationId xmlns:a16="http://schemas.microsoft.com/office/drawing/2014/main" id="{3B0933FF-2D73-D1A2-B19B-75CDF17780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2" name="Group 1241">
                <a:extLst>
                  <a:ext uri="{FF2B5EF4-FFF2-40B4-BE49-F238E27FC236}">
                    <a16:creationId xmlns:a16="http://schemas.microsoft.com/office/drawing/2014/main" id="{D77B5F31-4268-BB98-999C-6143E7334287}"/>
                  </a:ext>
                </a:extLst>
              </p:cNvPr>
              <p:cNvGrpSpPr/>
              <p:nvPr/>
            </p:nvGrpSpPr>
            <p:grpSpPr>
              <a:xfrm>
                <a:off x="6031853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261" name="Straight Connector 1260">
                  <a:extLst>
                    <a:ext uri="{FF2B5EF4-FFF2-40B4-BE49-F238E27FC236}">
                      <a16:creationId xmlns:a16="http://schemas.microsoft.com/office/drawing/2014/main" id="{7A3A9D61-7119-6ACA-6426-27D74669DD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62" name="Group 1261">
                  <a:extLst>
                    <a:ext uri="{FF2B5EF4-FFF2-40B4-BE49-F238E27FC236}">
                      <a16:creationId xmlns:a16="http://schemas.microsoft.com/office/drawing/2014/main" id="{4A594C8D-5CE8-6488-027E-23A747B6277E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264" name="Isosceles Triangle 1263">
                    <a:extLst>
                      <a:ext uri="{FF2B5EF4-FFF2-40B4-BE49-F238E27FC236}">
                        <a16:creationId xmlns:a16="http://schemas.microsoft.com/office/drawing/2014/main" id="{C69574AA-0434-DD0F-A5D9-F493A316CB5E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5" name="Isosceles Triangle 1264">
                    <a:extLst>
                      <a:ext uri="{FF2B5EF4-FFF2-40B4-BE49-F238E27FC236}">
                        <a16:creationId xmlns:a16="http://schemas.microsoft.com/office/drawing/2014/main" id="{0E59123F-8314-7BD0-93AB-6582BA8071E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66" name="Straight Connector 1265">
                    <a:extLst>
                      <a:ext uri="{FF2B5EF4-FFF2-40B4-BE49-F238E27FC236}">
                        <a16:creationId xmlns:a16="http://schemas.microsoft.com/office/drawing/2014/main" id="{950A845C-93C2-DB25-28F0-9A2B6A2566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7" name="Straight Connector 1266">
                    <a:extLst>
                      <a:ext uri="{FF2B5EF4-FFF2-40B4-BE49-F238E27FC236}">
                        <a16:creationId xmlns:a16="http://schemas.microsoft.com/office/drawing/2014/main" id="{A8FE4D1F-08BE-BD44-3B7F-E1F1F71307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63" name="Straight Connector 1262">
                  <a:extLst>
                    <a:ext uri="{FF2B5EF4-FFF2-40B4-BE49-F238E27FC236}">
                      <a16:creationId xmlns:a16="http://schemas.microsoft.com/office/drawing/2014/main" id="{88B6F130-967D-D466-E92E-4F3C0BB3BC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3" name="Group 1242">
                <a:extLst>
                  <a:ext uri="{FF2B5EF4-FFF2-40B4-BE49-F238E27FC236}">
                    <a16:creationId xmlns:a16="http://schemas.microsoft.com/office/drawing/2014/main" id="{EE24FF92-5840-6A20-CBAC-C5BA24A6F211}"/>
                  </a:ext>
                </a:extLst>
              </p:cNvPr>
              <p:cNvGrpSpPr/>
              <p:nvPr/>
            </p:nvGrpSpPr>
            <p:grpSpPr>
              <a:xfrm>
                <a:off x="6241500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254" name="Straight Connector 1253">
                  <a:extLst>
                    <a:ext uri="{FF2B5EF4-FFF2-40B4-BE49-F238E27FC236}">
                      <a16:creationId xmlns:a16="http://schemas.microsoft.com/office/drawing/2014/main" id="{184DCB8F-0AA1-4C7A-5344-79313AF86F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55" name="Group 1254">
                  <a:extLst>
                    <a:ext uri="{FF2B5EF4-FFF2-40B4-BE49-F238E27FC236}">
                      <a16:creationId xmlns:a16="http://schemas.microsoft.com/office/drawing/2014/main" id="{67CE93C7-48B1-04F5-002C-A2E610A6B342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257" name="Isosceles Triangle 1256">
                    <a:extLst>
                      <a:ext uri="{FF2B5EF4-FFF2-40B4-BE49-F238E27FC236}">
                        <a16:creationId xmlns:a16="http://schemas.microsoft.com/office/drawing/2014/main" id="{A3DA15FB-5B67-BFFB-54D1-8506C6B18DAE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8" name="Isosceles Triangle 1257">
                    <a:extLst>
                      <a:ext uri="{FF2B5EF4-FFF2-40B4-BE49-F238E27FC236}">
                        <a16:creationId xmlns:a16="http://schemas.microsoft.com/office/drawing/2014/main" id="{12D42A9A-ECFE-D259-9597-E1FE93CE978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59" name="Straight Connector 1258">
                    <a:extLst>
                      <a:ext uri="{FF2B5EF4-FFF2-40B4-BE49-F238E27FC236}">
                        <a16:creationId xmlns:a16="http://schemas.microsoft.com/office/drawing/2014/main" id="{52F2A3E2-C33C-A89E-403E-992D632E15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0" name="Straight Connector 1259">
                    <a:extLst>
                      <a:ext uri="{FF2B5EF4-FFF2-40B4-BE49-F238E27FC236}">
                        <a16:creationId xmlns:a16="http://schemas.microsoft.com/office/drawing/2014/main" id="{D13BA254-C762-44D9-13C9-7BA078C79B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56" name="Straight Connector 1255">
                  <a:extLst>
                    <a:ext uri="{FF2B5EF4-FFF2-40B4-BE49-F238E27FC236}">
                      <a16:creationId xmlns:a16="http://schemas.microsoft.com/office/drawing/2014/main" id="{F0A419D9-98E2-CF2E-81E3-21F900E36B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4" name="Group 1243">
                <a:extLst>
                  <a:ext uri="{FF2B5EF4-FFF2-40B4-BE49-F238E27FC236}">
                    <a16:creationId xmlns:a16="http://schemas.microsoft.com/office/drawing/2014/main" id="{B90A61FE-1591-3E0D-D17E-D70FF54EAC57}"/>
                  </a:ext>
                </a:extLst>
              </p:cNvPr>
              <p:cNvGrpSpPr/>
              <p:nvPr/>
            </p:nvGrpSpPr>
            <p:grpSpPr>
              <a:xfrm>
                <a:off x="645114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247" name="Straight Connector 1246">
                  <a:extLst>
                    <a:ext uri="{FF2B5EF4-FFF2-40B4-BE49-F238E27FC236}">
                      <a16:creationId xmlns:a16="http://schemas.microsoft.com/office/drawing/2014/main" id="{8A0CC6B3-7385-329B-24EF-CA7FAF46E5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48" name="Group 1247">
                  <a:extLst>
                    <a:ext uri="{FF2B5EF4-FFF2-40B4-BE49-F238E27FC236}">
                      <a16:creationId xmlns:a16="http://schemas.microsoft.com/office/drawing/2014/main" id="{CE744D38-5C3E-5A15-EA95-E5C49FF70DDB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250" name="Isosceles Triangle 1249">
                    <a:extLst>
                      <a:ext uri="{FF2B5EF4-FFF2-40B4-BE49-F238E27FC236}">
                        <a16:creationId xmlns:a16="http://schemas.microsoft.com/office/drawing/2014/main" id="{018643F3-267E-1D0B-D18D-AE5CB6F7AE34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1" name="Isosceles Triangle 1250">
                    <a:extLst>
                      <a:ext uri="{FF2B5EF4-FFF2-40B4-BE49-F238E27FC236}">
                        <a16:creationId xmlns:a16="http://schemas.microsoft.com/office/drawing/2014/main" id="{DBEBCFAD-BDCC-FB1A-4169-E7D09F92F92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52" name="Straight Connector 1251">
                    <a:extLst>
                      <a:ext uri="{FF2B5EF4-FFF2-40B4-BE49-F238E27FC236}">
                        <a16:creationId xmlns:a16="http://schemas.microsoft.com/office/drawing/2014/main" id="{BE39BA1C-D67B-72D3-429C-1917F94445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3" name="Straight Connector 1252">
                    <a:extLst>
                      <a:ext uri="{FF2B5EF4-FFF2-40B4-BE49-F238E27FC236}">
                        <a16:creationId xmlns:a16="http://schemas.microsoft.com/office/drawing/2014/main" id="{041668A4-B1CD-05F1-8F93-93F4ACF3F6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49" name="Straight Connector 1248">
                  <a:extLst>
                    <a:ext uri="{FF2B5EF4-FFF2-40B4-BE49-F238E27FC236}">
                      <a16:creationId xmlns:a16="http://schemas.microsoft.com/office/drawing/2014/main" id="{BDAC3325-6CB8-A79F-4D0E-19095BD4EA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5" name="TextBox 1244">
                <a:extLst>
                  <a:ext uri="{FF2B5EF4-FFF2-40B4-BE49-F238E27FC236}">
                    <a16:creationId xmlns:a16="http://schemas.microsoft.com/office/drawing/2014/main" id="{58742803-118D-4124-3191-633C691E3DF5}"/>
                  </a:ext>
                </a:extLst>
              </p:cNvPr>
              <p:cNvSpPr txBox="1"/>
              <p:nvPr/>
            </p:nvSpPr>
            <p:spPr>
              <a:xfrm>
                <a:off x="4908550" y="4713250"/>
                <a:ext cx="2649538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O7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O6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O5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O4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O3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O2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O0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bs-Latn-BA" sz="75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L1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12V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6" name="TextBox 1245">
                <a:extLst>
                  <a:ext uri="{FF2B5EF4-FFF2-40B4-BE49-F238E27FC236}">
                    <a16:creationId xmlns:a16="http://schemas.microsoft.com/office/drawing/2014/main" id="{4C697D51-7D40-3ADD-EF0E-0C9E47180C91}"/>
                  </a:ext>
                </a:extLst>
              </p:cNvPr>
              <p:cNvSpPr txBox="1"/>
              <p:nvPr/>
            </p:nvSpPr>
            <p:spPr>
              <a:xfrm>
                <a:off x="4888058" y="4185729"/>
                <a:ext cx="2693841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ALL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CHANNELS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10A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SINGLE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400Vac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64" name="Group 1163">
              <a:extLst>
                <a:ext uri="{FF2B5EF4-FFF2-40B4-BE49-F238E27FC236}">
                  <a16:creationId xmlns:a16="http://schemas.microsoft.com/office/drawing/2014/main" id="{87C92FDE-1B7D-7FB5-30DD-222D5C1C13D2}"/>
                </a:ext>
              </a:extLst>
            </p:cNvPr>
            <p:cNvGrpSpPr/>
            <p:nvPr/>
          </p:nvGrpSpPr>
          <p:grpSpPr>
            <a:xfrm>
              <a:off x="4885774" y="3798392"/>
              <a:ext cx="2708129" cy="750314"/>
              <a:chOff x="4888058" y="4185729"/>
              <a:chExt cx="2708129" cy="750314"/>
            </a:xfrm>
          </p:grpSpPr>
          <p:sp>
            <p:nvSpPr>
              <p:cNvPr id="1165" name="Rectangle 1164">
                <a:extLst>
                  <a:ext uri="{FF2B5EF4-FFF2-40B4-BE49-F238E27FC236}">
                    <a16:creationId xmlns:a16="http://schemas.microsoft.com/office/drawing/2014/main" id="{B078B3EC-4061-BFFA-832E-F2842C0B073E}"/>
                  </a:ext>
                </a:extLst>
              </p:cNvPr>
              <p:cNvSpPr/>
              <p:nvPr/>
            </p:nvSpPr>
            <p:spPr>
              <a:xfrm>
                <a:off x="4953001" y="4211242"/>
                <a:ext cx="2520950" cy="7175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6" name="Straight Connector 1165">
                <a:extLst>
                  <a:ext uri="{FF2B5EF4-FFF2-40B4-BE49-F238E27FC236}">
                    <a16:creationId xmlns:a16="http://schemas.microsoft.com/office/drawing/2014/main" id="{1B5C30C1-8C56-4AD5-64A4-311D9A49D8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1829" y="4377244"/>
                <a:ext cx="0" cy="3900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7" name="Straight Connector 1166">
                <a:extLst>
                  <a:ext uri="{FF2B5EF4-FFF2-40B4-BE49-F238E27FC236}">
                    <a16:creationId xmlns:a16="http://schemas.microsoft.com/office/drawing/2014/main" id="{671750CE-79A7-0ED7-3457-22E0F72202E0}"/>
                  </a:ext>
                </a:extLst>
              </p:cNvPr>
              <p:cNvCxnSpPr/>
              <p:nvPr/>
            </p:nvCxnSpPr>
            <p:spPr>
              <a:xfrm flipH="1">
                <a:off x="5642729" y="4377244"/>
                <a:ext cx="169545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68" name="Group 1167">
                <a:extLst>
                  <a:ext uri="{FF2B5EF4-FFF2-40B4-BE49-F238E27FC236}">
                    <a16:creationId xmlns:a16="http://schemas.microsoft.com/office/drawing/2014/main" id="{E95E154F-A8DE-5B82-5C59-2D04D4956A08}"/>
                  </a:ext>
                </a:extLst>
              </p:cNvPr>
              <p:cNvGrpSpPr/>
              <p:nvPr/>
            </p:nvGrpSpPr>
            <p:grpSpPr>
              <a:xfrm>
                <a:off x="5588463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227" name="Straight Connector 1226">
                  <a:extLst>
                    <a:ext uri="{FF2B5EF4-FFF2-40B4-BE49-F238E27FC236}">
                      <a16:creationId xmlns:a16="http://schemas.microsoft.com/office/drawing/2014/main" id="{8B478CC4-D194-031E-16AF-9AB25FBBBC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28" name="Group 1227">
                  <a:extLst>
                    <a:ext uri="{FF2B5EF4-FFF2-40B4-BE49-F238E27FC236}">
                      <a16:creationId xmlns:a16="http://schemas.microsoft.com/office/drawing/2014/main" id="{F415F13C-1B40-EFFA-EA86-402E9029F07E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230" name="Isosceles Triangle 1229">
                    <a:extLst>
                      <a:ext uri="{FF2B5EF4-FFF2-40B4-BE49-F238E27FC236}">
                        <a16:creationId xmlns:a16="http://schemas.microsoft.com/office/drawing/2014/main" id="{6A535DCB-A5D2-F735-8DFE-F9C773B721F9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1" name="Isosceles Triangle 1230">
                    <a:extLst>
                      <a:ext uri="{FF2B5EF4-FFF2-40B4-BE49-F238E27FC236}">
                        <a16:creationId xmlns:a16="http://schemas.microsoft.com/office/drawing/2014/main" id="{4B5B8763-F4CA-328B-EF32-208F2A83610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32" name="Straight Connector 1231">
                    <a:extLst>
                      <a:ext uri="{FF2B5EF4-FFF2-40B4-BE49-F238E27FC236}">
                        <a16:creationId xmlns:a16="http://schemas.microsoft.com/office/drawing/2014/main" id="{A3722D3A-30B8-ED72-EA9B-2634C50A06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3" name="Straight Connector 1232">
                    <a:extLst>
                      <a:ext uri="{FF2B5EF4-FFF2-40B4-BE49-F238E27FC236}">
                        <a16:creationId xmlns:a16="http://schemas.microsoft.com/office/drawing/2014/main" id="{342A192F-1AED-1109-4628-8AFDE8AFCF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29" name="Straight Connector 1228">
                  <a:extLst>
                    <a:ext uri="{FF2B5EF4-FFF2-40B4-BE49-F238E27FC236}">
                      <a16:creationId xmlns:a16="http://schemas.microsoft.com/office/drawing/2014/main" id="{7BA2E2FB-DC7B-1CDE-4465-04DED7B44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9" name="Group 1168">
                <a:extLst>
                  <a:ext uri="{FF2B5EF4-FFF2-40B4-BE49-F238E27FC236}">
                    <a16:creationId xmlns:a16="http://schemas.microsoft.com/office/drawing/2014/main" id="{45EC9097-E0E7-A5D0-DE5A-E7B65BD6B05A}"/>
                  </a:ext>
                </a:extLst>
              </p:cNvPr>
              <p:cNvGrpSpPr/>
              <p:nvPr/>
            </p:nvGrpSpPr>
            <p:grpSpPr>
              <a:xfrm>
                <a:off x="5798110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220" name="Straight Connector 1219">
                  <a:extLst>
                    <a:ext uri="{FF2B5EF4-FFF2-40B4-BE49-F238E27FC236}">
                      <a16:creationId xmlns:a16="http://schemas.microsoft.com/office/drawing/2014/main" id="{3F1DCFA7-9F07-89F2-8CC4-DB5F84A3B4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21" name="Group 1220">
                  <a:extLst>
                    <a:ext uri="{FF2B5EF4-FFF2-40B4-BE49-F238E27FC236}">
                      <a16:creationId xmlns:a16="http://schemas.microsoft.com/office/drawing/2014/main" id="{B970C404-0BF4-70FD-E473-E4AB7503632E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223" name="Isosceles Triangle 1222">
                    <a:extLst>
                      <a:ext uri="{FF2B5EF4-FFF2-40B4-BE49-F238E27FC236}">
                        <a16:creationId xmlns:a16="http://schemas.microsoft.com/office/drawing/2014/main" id="{2646208F-BDC5-3388-029C-395B01739981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4" name="Isosceles Triangle 1223">
                    <a:extLst>
                      <a:ext uri="{FF2B5EF4-FFF2-40B4-BE49-F238E27FC236}">
                        <a16:creationId xmlns:a16="http://schemas.microsoft.com/office/drawing/2014/main" id="{ACC909DC-ED0A-43DC-ADB2-BBFDE50C66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25" name="Straight Connector 1224">
                    <a:extLst>
                      <a:ext uri="{FF2B5EF4-FFF2-40B4-BE49-F238E27FC236}">
                        <a16:creationId xmlns:a16="http://schemas.microsoft.com/office/drawing/2014/main" id="{1185FA66-C607-2574-7CA0-37E493576C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6" name="Straight Connector 1225">
                    <a:extLst>
                      <a:ext uri="{FF2B5EF4-FFF2-40B4-BE49-F238E27FC236}">
                        <a16:creationId xmlns:a16="http://schemas.microsoft.com/office/drawing/2014/main" id="{25F3F747-101F-EAD4-0FA6-14DD995A64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22" name="Straight Connector 1221">
                  <a:extLst>
                    <a:ext uri="{FF2B5EF4-FFF2-40B4-BE49-F238E27FC236}">
                      <a16:creationId xmlns:a16="http://schemas.microsoft.com/office/drawing/2014/main" id="{FCFE62AF-E1D1-EBE1-93EE-B02277B312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0" name="Group 1169">
                <a:extLst>
                  <a:ext uri="{FF2B5EF4-FFF2-40B4-BE49-F238E27FC236}">
                    <a16:creationId xmlns:a16="http://schemas.microsoft.com/office/drawing/2014/main" id="{0A3CDCBE-B10C-5847-EAFE-F69F3D98D04B}"/>
                  </a:ext>
                </a:extLst>
              </p:cNvPr>
              <p:cNvGrpSpPr/>
              <p:nvPr/>
            </p:nvGrpSpPr>
            <p:grpSpPr>
              <a:xfrm>
                <a:off x="6007757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213" name="Straight Connector 1212">
                  <a:extLst>
                    <a:ext uri="{FF2B5EF4-FFF2-40B4-BE49-F238E27FC236}">
                      <a16:creationId xmlns:a16="http://schemas.microsoft.com/office/drawing/2014/main" id="{87D320E5-B7F1-79B0-4A87-CCD5406F81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14" name="Group 1213">
                  <a:extLst>
                    <a:ext uri="{FF2B5EF4-FFF2-40B4-BE49-F238E27FC236}">
                      <a16:creationId xmlns:a16="http://schemas.microsoft.com/office/drawing/2014/main" id="{B5AC43E1-FB4E-12F6-282B-4D2A426F8B24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216" name="Isosceles Triangle 1215">
                    <a:extLst>
                      <a:ext uri="{FF2B5EF4-FFF2-40B4-BE49-F238E27FC236}">
                        <a16:creationId xmlns:a16="http://schemas.microsoft.com/office/drawing/2014/main" id="{002B7975-9B52-E2FA-1C3D-71639AB64008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7" name="Isosceles Triangle 1216">
                    <a:extLst>
                      <a:ext uri="{FF2B5EF4-FFF2-40B4-BE49-F238E27FC236}">
                        <a16:creationId xmlns:a16="http://schemas.microsoft.com/office/drawing/2014/main" id="{FCB11397-F688-7E5D-A6AC-874D9C3D628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18" name="Straight Connector 1217">
                    <a:extLst>
                      <a:ext uri="{FF2B5EF4-FFF2-40B4-BE49-F238E27FC236}">
                        <a16:creationId xmlns:a16="http://schemas.microsoft.com/office/drawing/2014/main" id="{B993295B-AA7E-D3A5-CB2A-CC4D192717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9" name="Straight Connector 1218">
                    <a:extLst>
                      <a:ext uri="{FF2B5EF4-FFF2-40B4-BE49-F238E27FC236}">
                        <a16:creationId xmlns:a16="http://schemas.microsoft.com/office/drawing/2014/main" id="{48B8A99E-FFE5-9D25-E000-A0E4A264C0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15" name="Straight Connector 1214">
                  <a:extLst>
                    <a:ext uri="{FF2B5EF4-FFF2-40B4-BE49-F238E27FC236}">
                      <a16:creationId xmlns:a16="http://schemas.microsoft.com/office/drawing/2014/main" id="{A3687891-12C7-5954-4DDA-08CCC98C74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1" name="Group 1170">
                <a:extLst>
                  <a:ext uri="{FF2B5EF4-FFF2-40B4-BE49-F238E27FC236}">
                    <a16:creationId xmlns:a16="http://schemas.microsoft.com/office/drawing/2014/main" id="{EE6F62B6-4A2A-977A-10D5-1B7523CAEA44}"/>
                  </a:ext>
                </a:extLst>
              </p:cNvPr>
              <p:cNvGrpSpPr/>
              <p:nvPr/>
            </p:nvGrpSpPr>
            <p:grpSpPr>
              <a:xfrm>
                <a:off x="6217404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206" name="Straight Connector 1205">
                  <a:extLst>
                    <a:ext uri="{FF2B5EF4-FFF2-40B4-BE49-F238E27FC236}">
                      <a16:creationId xmlns:a16="http://schemas.microsoft.com/office/drawing/2014/main" id="{D9A228D7-E864-C7FC-7AA5-68CF8CC52D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07" name="Group 1206">
                  <a:extLst>
                    <a:ext uri="{FF2B5EF4-FFF2-40B4-BE49-F238E27FC236}">
                      <a16:creationId xmlns:a16="http://schemas.microsoft.com/office/drawing/2014/main" id="{F790B3CC-7B01-3622-622E-48478481B418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209" name="Isosceles Triangle 1208">
                    <a:extLst>
                      <a:ext uri="{FF2B5EF4-FFF2-40B4-BE49-F238E27FC236}">
                        <a16:creationId xmlns:a16="http://schemas.microsoft.com/office/drawing/2014/main" id="{9B5BB914-7920-EE90-6941-971C1F5D4415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0" name="Isosceles Triangle 1209">
                    <a:extLst>
                      <a:ext uri="{FF2B5EF4-FFF2-40B4-BE49-F238E27FC236}">
                        <a16:creationId xmlns:a16="http://schemas.microsoft.com/office/drawing/2014/main" id="{EAA60A73-C542-1CD2-C1FE-8A40EB80FDA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11" name="Straight Connector 1210">
                    <a:extLst>
                      <a:ext uri="{FF2B5EF4-FFF2-40B4-BE49-F238E27FC236}">
                        <a16:creationId xmlns:a16="http://schemas.microsoft.com/office/drawing/2014/main" id="{9B6BFA3E-7CEB-1CB7-910B-F435688C7A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2" name="Straight Connector 1211">
                    <a:extLst>
                      <a:ext uri="{FF2B5EF4-FFF2-40B4-BE49-F238E27FC236}">
                        <a16:creationId xmlns:a16="http://schemas.microsoft.com/office/drawing/2014/main" id="{273EA88E-69C2-605F-B1ED-9FD5B5962A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08" name="Straight Connector 1207">
                  <a:extLst>
                    <a:ext uri="{FF2B5EF4-FFF2-40B4-BE49-F238E27FC236}">
                      <a16:creationId xmlns:a16="http://schemas.microsoft.com/office/drawing/2014/main" id="{97BD599C-837C-4A1E-B0A1-35C470AE1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2" name="Group 1171">
                <a:extLst>
                  <a:ext uri="{FF2B5EF4-FFF2-40B4-BE49-F238E27FC236}">
                    <a16:creationId xmlns:a16="http://schemas.microsoft.com/office/drawing/2014/main" id="{1B88BBB3-BC95-0EF1-A07F-4AA364B23BD3}"/>
                  </a:ext>
                </a:extLst>
              </p:cNvPr>
              <p:cNvGrpSpPr/>
              <p:nvPr/>
            </p:nvGrpSpPr>
            <p:grpSpPr>
              <a:xfrm>
                <a:off x="6427051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199" name="Straight Connector 1198">
                  <a:extLst>
                    <a:ext uri="{FF2B5EF4-FFF2-40B4-BE49-F238E27FC236}">
                      <a16:creationId xmlns:a16="http://schemas.microsoft.com/office/drawing/2014/main" id="{5C8321B3-B08A-C70F-C017-ED0599CC09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00" name="Group 1199">
                  <a:extLst>
                    <a:ext uri="{FF2B5EF4-FFF2-40B4-BE49-F238E27FC236}">
                      <a16:creationId xmlns:a16="http://schemas.microsoft.com/office/drawing/2014/main" id="{2D51C3A4-8BD6-E7CA-A383-ABE44499CBC7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202" name="Isosceles Triangle 1201">
                    <a:extLst>
                      <a:ext uri="{FF2B5EF4-FFF2-40B4-BE49-F238E27FC236}">
                        <a16:creationId xmlns:a16="http://schemas.microsoft.com/office/drawing/2014/main" id="{4EEBCB75-F97E-166F-FE85-5A4C4751488E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3" name="Isosceles Triangle 1202">
                    <a:extLst>
                      <a:ext uri="{FF2B5EF4-FFF2-40B4-BE49-F238E27FC236}">
                        <a16:creationId xmlns:a16="http://schemas.microsoft.com/office/drawing/2014/main" id="{FC99173D-026E-664F-2F0B-21DB6911718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04" name="Straight Connector 1203">
                    <a:extLst>
                      <a:ext uri="{FF2B5EF4-FFF2-40B4-BE49-F238E27FC236}">
                        <a16:creationId xmlns:a16="http://schemas.microsoft.com/office/drawing/2014/main" id="{95C983EB-A2F9-B563-B70B-687908AF53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5" name="Straight Connector 1204">
                    <a:extLst>
                      <a:ext uri="{FF2B5EF4-FFF2-40B4-BE49-F238E27FC236}">
                        <a16:creationId xmlns:a16="http://schemas.microsoft.com/office/drawing/2014/main" id="{E227C355-9A66-759E-5035-8E6213A876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01" name="Straight Connector 1200">
                  <a:extLst>
                    <a:ext uri="{FF2B5EF4-FFF2-40B4-BE49-F238E27FC236}">
                      <a16:creationId xmlns:a16="http://schemas.microsoft.com/office/drawing/2014/main" id="{F78F8D11-91D4-37A6-41FF-3D69D325A9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3" name="Group 1172">
                <a:extLst>
                  <a:ext uri="{FF2B5EF4-FFF2-40B4-BE49-F238E27FC236}">
                    <a16:creationId xmlns:a16="http://schemas.microsoft.com/office/drawing/2014/main" id="{640D4EA4-3CAC-4897-C712-AB1A9A8D5977}"/>
                  </a:ext>
                </a:extLst>
              </p:cNvPr>
              <p:cNvGrpSpPr/>
              <p:nvPr/>
            </p:nvGrpSpPr>
            <p:grpSpPr>
              <a:xfrm>
                <a:off x="6636698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192" name="Straight Connector 1191">
                  <a:extLst>
                    <a:ext uri="{FF2B5EF4-FFF2-40B4-BE49-F238E27FC236}">
                      <a16:creationId xmlns:a16="http://schemas.microsoft.com/office/drawing/2014/main" id="{63C7DECA-FE9E-5A05-38F9-ED7CEB2B59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93" name="Group 1192">
                  <a:extLst>
                    <a:ext uri="{FF2B5EF4-FFF2-40B4-BE49-F238E27FC236}">
                      <a16:creationId xmlns:a16="http://schemas.microsoft.com/office/drawing/2014/main" id="{E818606F-C196-77A1-7B7C-129E62BB2746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195" name="Isosceles Triangle 1194">
                    <a:extLst>
                      <a:ext uri="{FF2B5EF4-FFF2-40B4-BE49-F238E27FC236}">
                        <a16:creationId xmlns:a16="http://schemas.microsoft.com/office/drawing/2014/main" id="{8EABD980-1C4E-082C-1C09-CB6EC7A5CCF7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6" name="Isosceles Triangle 1195">
                    <a:extLst>
                      <a:ext uri="{FF2B5EF4-FFF2-40B4-BE49-F238E27FC236}">
                        <a16:creationId xmlns:a16="http://schemas.microsoft.com/office/drawing/2014/main" id="{CA20A1CC-CDE2-668B-2F13-02144F1AEA1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97" name="Straight Connector 1196">
                    <a:extLst>
                      <a:ext uri="{FF2B5EF4-FFF2-40B4-BE49-F238E27FC236}">
                        <a16:creationId xmlns:a16="http://schemas.microsoft.com/office/drawing/2014/main" id="{852DF3E3-77B8-7B60-8585-9885697193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8" name="Straight Connector 1197">
                    <a:extLst>
                      <a:ext uri="{FF2B5EF4-FFF2-40B4-BE49-F238E27FC236}">
                        <a16:creationId xmlns:a16="http://schemas.microsoft.com/office/drawing/2014/main" id="{ED46577C-44DF-D677-0EBB-21E0959CFC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94" name="Straight Connector 1193">
                  <a:extLst>
                    <a:ext uri="{FF2B5EF4-FFF2-40B4-BE49-F238E27FC236}">
                      <a16:creationId xmlns:a16="http://schemas.microsoft.com/office/drawing/2014/main" id="{D0D0D42C-DDB9-E9C4-1162-B085C6B6EB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4" name="Group 1173">
                <a:extLst>
                  <a:ext uri="{FF2B5EF4-FFF2-40B4-BE49-F238E27FC236}">
                    <a16:creationId xmlns:a16="http://schemas.microsoft.com/office/drawing/2014/main" id="{1D519620-2D32-B470-91DD-556780729214}"/>
                  </a:ext>
                </a:extLst>
              </p:cNvPr>
              <p:cNvGrpSpPr/>
              <p:nvPr/>
            </p:nvGrpSpPr>
            <p:grpSpPr>
              <a:xfrm>
                <a:off x="6846345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185" name="Straight Connector 1184">
                  <a:extLst>
                    <a:ext uri="{FF2B5EF4-FFF2-40B4-BE49-F238E27FC236}">
                      <a16:creationId xmlns:a16="http://schemas.microsoft.com/office/drawing/2014/main" id="{2E8031CB-8FE1-1586-23DC-C5A7017115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86" name="Group 1185">
                  <a:extLst>
                    <a:ext uri="{FF2B5EF4-FFF2-40B4-BE49-F238E27FC236}">
                      <a16:creationId xmlns:a16="http://schemas.microsoft.com/office/drawing/2014/main" id="{9C087939-231E-AAAA-5AD4-EED55CD56BDC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188" name="Isosceles Triangle 1187">
                    <a:extLst>
                      <a:ext uri="{FF2B5EF4-FFF2-40B4-BE49-F238E27FC236}">
                        <a16:creationId xmlns:a16="http://schemas.microsoft.com/office/drawing/2014/main" id="{DCA9FF36-99B2-C46E-C112-7A1F7FA53B16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9" name="Isosceles Triangle 1188">
                    <a:extLst>
                      <a:ext uri="{FF2B5EF4-FFF2-40B4-BE49-F238E27FC236}">
                        <a16:creationId xmlns:a16="http://schemas.microsoft.com/office/drawing/2014/main" id="{B694581B-F15C-4388-520E-167EE1F6C91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90" name="Straight Connector 1189">
                    <a:extLst>
                      <a:ext uri="{FF2B5EF4-FFF2-40B4-BE49-F238E27FC236}">
                        <a16:creationId xmlns:a16="http://schemas.microsoft.com/office/drawing/2014/main" id="{9425951E-6841-C45A-504F-7ACDF624D6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1" name="Straight Connector 1190">
                    <a:extLst>
                      <a:ext uri="{FF2B5EF4-FFF2-40B4-BE49-F238E27FC236}">
                        <a16:creationId xmlns:a16="http://schemas.microsoft.com/office/drawing/2014/main" id="{BF23DB37-A70F-78E3-AC2A-3FD02ADBC0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87" name="Straight Connector 1186">
                  <a:extLst>
                    <a:ext uri="{FF2B5EF4-FFF2-40B4-BE49-F238E27FC236}">
                      <a16:creationId xmlns:a16="http://schemas.microsoft.com/office/drawing/2014/main" id="{CC8F3D64-9B70-5D25-8796-A144CC7158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5" name="Group 1174">
                <a:extLst>
                  <a:ext uri="{FF2B5EF4-FFF2-40B4-BE49-F238E27FC236}">
                    <a16:creationId xmlns:a16="http://schemas.microsoft.com/office/drawing/2014/main" id="{1C3A409D-65C9-B4E1-5964-C4036583FCA4}"/>
                  </a:ext>
                </a:extLst>
              </p:cNvPr>
              <p:cNvGrpSpPr/>
              <p:nvPr/>
            </p:nvGrpSpPr>
            <p:grpSpPr>
              <a:xfrm>
                <a:off x="7055990" y="4388356"/>
                <a:ext cx="135731" cy="378907"/>
                <a:chOff x="4027487" y="3578225"/>
                <a:chExt cx="135731" cy="378907"/>
              </a:xfrm>
            </p:grpSpPr>
            <p:cxnSp>
              <p:nvCxnSpPr>
                <p:cNvPr id="1178" name="Straight Connector 1177">
                  <a:extLst>
                    <a:ext uri="{FF2B5EF4-FFF2-40B4-BE49-F238E27FC236}">
                      <a16:creationId xmlns:a16="http://schemas.microsoft.com/office/drawing/2014/main" id="{67C6AECF-59E0-60BF-160A-F3E774EC18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2574" y="3578225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79" name="Group 1178">
                  <a:extLst>
                    <a:ext uri="{FF2B5EF4-FFF2-40B4-BE49-F238E27FC236}">
                      <a16:creationId xmlns:a16="http://schemas.microsoft.com/office/drawing/2014/main" id="{1327C134-8F5B-1D98-9B1C-E8C176AC4419}"/>
                    </a:ext>
                  </a:extLst>
                </p:cNvPr>
                <p:cNvGrpSpPr/>
                <p:nvPr/>
              </p:nvGrpSpPr>
              <p:grpSpPr>
                <a:xfrm>
                  <a:off x="4027487" y="3718214"/>
                  <a:ext cx="135731" cy="98930"/>
                  <a:chOff x="4027487" y="3718214"/>
                  <a:chExt cx="135731" cy="98930"/>
                </a:xfrm>
              </p:grpSpPr>
              <p:sp>
                <p:nvSpPr>
                  <p:cNvPr id="1181" name="Isosceles Triangle 1180">
                    <a:extLst>
                      <a:ext uri="{FF2B5EF4-FFF2-40B4-BE49-F238E27FC236}">
                        <a16:creationId xmlns:a16="http://schemas.microsoft.com/office/drawing/2014/main" id="{40D311C8-DDCE-DCB0-922A-10AFFB6B51CA}"/>
                      </a:ext>
                    </a:extLst>
                  </p:cNvPr>
                  <p:cNvSpPr/>
                  <p:nvPr/>
                </p:nvSpPr>
                <p:spPr>
                  <a:xfrm>
                    <a:off x="4046855" y="3743325"/>
                    <a:ext cx="45719" cy="66568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2" name="Isosceles Triangle 1181">
                    <a:extLst>
                      <a:ext uri="{FF2B5EF4-FFF2-40B4-BE49-F238E27FC236}">
                        <a16:creationId xmlns:a16="http://schemas.microsoft.com/office/drawing/2014/main" id="{96097681-C50B-6406-028E-77BF4DE3E73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02100" y="3727738"/>
                    <a:ext cx="47625" cy="64295"/>
                  </a:xfrm>
                  <a:prstGeom prst="triangle">
                    <a:avLst/>
                  </a:prstGeom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83" name="Straight Connector 1182">
                    <a:extLst>
                      <a:ext uri="{FF2B5EF4-FFF2-40B4-BE49-F238E27FC236}">
                        <a16:creationId xmlns:a16="http://schemas.microsoft.com/office/drawing/2014/main" id="{508C52A3-5764-A7F4-7020-F7D27A7AC3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27487" y="3817144"/>
                    <a:ext cx="135731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4" name="Straight Connector 1183">
                    <a:extLst>
                      <a:ext uri="{FF2B5EF4-FFF2-40B4-BE49-F238E27FC236}">
                        <a16:creationId xmlns:a16="http://schemas.microsoft.com/office/drawing/2014/main" id="{BBE3CFF9-74B2-50CF-26CE-A0B1575D13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36219" y="3718214"/>
                    <a:ext cx="126999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80" name="Straight Connector 1179">
                  <a:extLst>
                    <a:ext uri="{FF2B5EF4-FFF2-40B4-BE49-F238E27FC236}">
                      <a16:creationId xmlns:a16="http://schemas.microsoft.com/office/drawing/2014/main" id="{83499780-DE7F-EC44-874F-7E2831FA78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99718" y="3817143"/>
                  <a:ext cx="3175" cy="13998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6" name="TextBox 1175">
                <a:extLst>
                  <a:ext uri="{FF2B5EF4-FFF2-40B4-BE49-F238E27FC236}">
                    <a16:creationId xmlns:a16="http://schemas.microsoft.com/office/drawing/2014/main" id="{2C26F017-92EF-28AF-0A58-81781C570C77}"/>
                  </a:ext>
                </a:extLst>
              </p:cNvPr>
              <p:cNvSpPr txBox="1"/>
              <p:nvPr/>
            </p:nvSpPr>
            <p:spPr>
              <a:xfrm>
                <a:off x="4888058" y="4185729"/>
                <a:ext cx="2693841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ALL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CHANNELS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10A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SINGLE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2A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/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400Vac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7" name="TextBox 1176">
                <a:extLst>
                  <a:ext uri="{FF2B5EF4-FFF2-40B4-BE49-F238E27FC236}">
                    <a16:creationId xmlns:a16="http://schemas.microsoft.com/office/drawing/2014/main" id="{92DA1F61-6629-8F56-017C-818969938BA2}"/>
                  </a:ext>
                </a:extLst>
              </p:cNvPr>
              <p:cNvSpPr txBox="1"/>
              <p:nvPr/>
            </p:nvSpPr>
            <p:spPr>
              <a:xfrm>
                <a:off x="4899025" y="4728294"/>
                <a:ext cx="2697162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bs-Latn-BA" sz="5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RS485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bs-Latn-BA" sz="7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     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O15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O14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O13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O12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O11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O10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O9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O8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bs-Latn-BA" sz="7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L2</a:t>
                </a:r>
                <a:r>
                  <a:rPr lang="bs-Latn-BA" sz="7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03" name="Group 1302">
            <a:extLst>
              <a:ext uri="{FF2B5EF4-FFF2-40B4-BE49-F238E27FC236}">
                <a16:creationId xmlns:a16="http://schemas.microsoft.com/office/drawing/2014/main" id="{30761DEE-4537-EE37-FFD9-A31B684841B9}"/>
              </a:ext>
            </a:extLst>
          </p:cNvPr>
          <p:cNvGrpSpPr/>
          <p:nvPr/>
        </p:nvGrpSpPr>
        <p:grpSpPr>
          <a:xfrm>
            <a:off x="6029422" y="4870222"/>
            <a:ext cx="2705100" cy="1606550"/>
            <a:chOff x="4953000" y="3428999"/>
            <a:chExt cx="2705100" cy="1606550"/>
          </a:xfrm>
        </p:grpSpPr>
        <p:grpSp>
          <p:nvGrpSpPr>
            <p:cNvPr id="1304" name="Group 1303">
              <a:extLst>
                <a:ext uri="{FF2B5EF4-FFF2-40B4-BE49-F238E27FC236}">
                  <a16:creationId xmlns:a16="http://schemas.microsoft.com/office/drawing/2014/main" id="{20C4AD67-B17C-0284-18C4-E1C25ECD0113}"/>
                </a:ext>
              </a:extLst>
            </p:cNvPr>
            <p:cNvGrpSpPr/>
            <p:nvPr/>
          </p:nvGrpSpPr>
          <p:grpSpPr>
            <a:xfrm>
              <a:off x="4953000" y="3428999"/>
              <a:ext cx="2705100" cy="1606550"/>
              <a:chOff x="6060881" y="3429001"/>
              <a:chExt cx="2468077" cy="1428750"/>
            </a:xfrm>
          </p:grpSpPr>
          <p:sp>
            <p:nvSpPr>
              <p:cNvPr id="1306" name="Rectangle 1305">
                <a:extLst>
                  <a:ext uri="{FF2B5EF4-FFF2-40B4-BE49-F238E27FC236}">
                    <a16:creationId xmlns:a16="http://schemas.microsoft.com/office/drawing/2014/main" id="{CFC955CB-4EBE-F04D-8FA8-A6262C7D8D5F}"/>
                  </a:ext>
                </a:extLst>
              </p:cNvPr>
              <p:cNvSpPr/>
              <p:nvPr/>
            </p:nvSpPr>
            <p:spPr>
              <a:xfrm>
                <a:off x="6096000" y="3429001"/>
                <a:ext cx="2362200" cy="14287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7" name="Oval 1306">
                <a:extLst>
                  <a:ext uri="{FF2B5EF4-FFF2-40B4-BE49-F238E27FC236}">
                    <a16:creationId xmlns:a16="http://schemas.microsoft.com/office/drawing/2014/main" id="{D46670FD-4A9F-C82A-B46B-125AE220A27A}"/>
                  </a:ext>
                </a:extLst>
              </p:cNvPr>
              <p:cNvSpPr/>
              <p:nvPr/>
            </p:nvSpPr>
            <p:spPr>
              <a:xfrm>
                <a:off x="6438901" y="38642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8" name="Oval 1307">
                <a:extLst>
                  <a:ext uri="{FF2B5EF4-FFF2-40B4-BE49-F238E27FC236}">
                    <a16:creationId xmlns:a16="http://schemas.microsoft.com/office/drawing/2014/main" id="{B6FD487B-A6B1-06B0-C2F5-B648FED53427}"/>
                  </a:ext>
                </a:extLst>
              </p:cNvPr>
              <p:cNvSpPr/>
              <p:nvPr/>
            </p:nvSpPr>
            <p:spPr>
              <a:xfrm>
                <a:off x="6555378" y="38642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9" name="Oval 1308">
                <a:extLst>
                  <a:ext uri="{FF2B5EF4-FFF2-40B4-BE49-F238E27FC236}">
                    <a16:creationId xmlns:a16="http://schemas.microsoft.com/office/drawing/2014/main" id="{9C8A8F44-CA19-947C-60CF-9CC47DEA8DE7}"/>
                  </a:ext>
                </a:extLst>
              </p:cNvPr>
              <p:cNvSpPr/>
              <p:nvPr/>
            </p:nvSpPr>
            <p:spPr>
              <a:xfrm>
                <a:off x="6671855" y="38642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0" name="Oval 1309">
                <a:extLst>
                  <a:ext uri="{FF2B5EF4-FFF2-40B4-BE49-F238E27FC236}">
                    <a16:creationId xmlns:a16="http://schemas.microsoft.com/office/drawing/2014/main" id="{63986114-C269-22F6-3F53-D7F1E66E6D40}"/>
                  </a:ext>
                </a:extLst>
              </p:cNvPr>
              <p:cNvSpPr/>
              <p:nvPr/>
            </p:nvSpPr>
            <p:spPr>
              <a:xfrm>
                <a:off x="6788332" y="38642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1" name="Oval 1310">
                <a:extLst>
                  <a:ext uri="{FF2B5EF4-FFF2-40B4-BE49-F238E27FC236}">
                    <a16:creationId xmlns:a16="http://schemas.microsoft.com/office/drawing/2014/main" id="{99FC589C-0936-E717-07B9-E9EC839DA751}"/>
                  </a:ext>
                </a:extLst>
              </p:cNvPr>
              <p:cNvSpPr/>
              <p:nvPr/>
            </p:nvSpPr>
            <p:spPr>
              <a:xfrm>
                <a:off x="6904809" y="38642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2" name="Oval 1311">
                <a:extLst>
                  <a:ext uri="{FF2B5EF4-FFF2-40B4-BE49-F238E27FC236}">
                    <a16:creationId xmlns:a16="http://schemas.microsoft.com/office/drawing/2014/main" id="{280C160A-971B-8417-DA1B-FCAC22B731A8}"/>
                  </a:ext>
                </a:extLst>
              </p:cNvPr>
              <p:cNvSpPr/>
              <p:nvPr/>
            </p:nvSpPr>
            <p:spPr>
              <a:xfrm>
                <a:off x="7021286" y="38642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3" name="Oval 1312">
                <a:extLst>
                  <a:ext uri="{FF2B5EF4-FFF2-40B4-BE49-F238E27FC236}">
                    <a16:creationId xmlns:a16="http://schemas.microsoft.com/office/drawing/2014/main" id="{47A9F85F-C2F4-3BF3-D00D-ABB025AA7277}"/>
                  </a:ext>
                </a:extLst>
              </p:cNvPr>
              <p:cNvSpPr/>
              <p:nvPr/>
            </p:nvSpPr>
            <p:spPr>
              <a:xfrm>
                <a:off x="7137763" y="38642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4" name="Oval 1313">
                <a:extLst>
                  <a:ext uri="{FF2B5EF4-FFF2-40B4-BE49-F238E27FC236}">
                    <a16:creationId xmlns:a16="http://schemas.microsoft.com/office/drawing/2014/main" id="{3BDE2DD6-E56A-0893-12DF-D116F9F52827}"/>
                  </a:ext>
                </a:extLst>
              </p:cNvPr>
              <p:cNvSpPr/>
              <p:nvPr/>
            </p:nvSpPr>
            <p:spPr>
              <a:xfrm>
                <a:off x="7254240" y="38642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5" name="Oval 1314">
                <a:extLst>
                  <a:ext uri="{FF2B5EF4-FFF2-40B4-BE49-F238E27FC236}">
                    <a16:creationId xmlns:a16="http://schemas.microsoft.com/office/drawing/2014/main" id="{7CD1B7C3-F762-89D1-7412-EC201FC845D8}"/>
                  </a:ext>
                </a:extLst>
              </p:cNvPr>
              <p:cNvSpPr/>
              <p:nvPr/>
            </p:nvSpPr>
            <p:spPr>
              <a:xfrm>
                <a:off x="6438901" y="401505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6" name="Oval 1315">
                <a:extLst>
                  <a:ext uri="{FF2B5EF4-FFF2-40B4-BE49-F238E27FC236}">
                    <a16:creationId xmlns:a16="http://schemas.microsoft.com/office/drawing/2014/main" id="{53F049F4-BB79-9CFC-A138-70722FFD12A4}"/>
                  </a:ext>
                </a:extLst>
              </p:cNvPr>
              <p:cNvSpPr/>
              <p:nvPr/>
            </p:nvSpPr>
            <p:spPr>
              <a:xfrm>
                <a:off x="6555378" y="401505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7" name="Oval 1316">
                <a:extLst>
                  <a:ext uri="{FF2B5EF4-FFF2-40B4-BE49-F238E27FC236}">
                    <a16:creationId xmlns:a16="http://schemas.microsoft.com/office/drawing/2014/main" id="{37DA8CD5-C564-47A6-37AE-F97720DE436F}"/>
                  </a:ext>
                </a:extLst>
              </p:cNvPr>
              <p:cNvSpPr/>
              <p:nvPr/>
            </p:nvSpPr>
            <p:spPr>
              <a:xfrm>
                <a:off x="6671855" y="401505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8" name="Oval 1317">
                <a:extLst>
                  <a:ext uri="{FF2B5EF4-FFF2-40B4-BE49-F238E27FC236}">
                    <a16:creationId xmlns:a16="http://schemas.microsoft.com/office/drawing/2014/main" id="{9AB2F3EC-66B7-C8C0-A0CE-A0B577210BAE}"/>
                  </a:ext>
                </a:extLst>
              </p:cNvPr>
              <p:cNvSpPr/>
              <p:nvPr/>
            </p:nvSpPr>
            <p:spPr>
              <a:xfrm>
                <a:off x="6788332" y="401505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9" name="Oval 1318">
                <a:extLst>
                  <a:ext uri="{FF2B5EF4-FFF2-40B4-BE49-F238E27FC236}">
                    <a16:creationId xmlns:a16="http://schemas.microsoft.com/office/drawing/2014/main" id="{A7E5BA1F-EDDF-18EA-68DE-FC3EAB45D2CC}"/>
                  </a:ext>
                </a:extLst>
              </p:cNvPr>
              <p:cNvSpPr/>
              <p:nvPr/>
            </p:nvSpPr>
            <p:spPr>
              <a:xfrm>
                <a:off x="6904809" y="401505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0" name="Oval 1319">
                <a:extLst>
                  <a:ext uri="{FF2B5EF4-FFF2-40B4-BE49-F238E27FC236}">
                    <a16:creationId xmlns:a16="http://schemas.microsoft.com/office/drawing/2014/main" id="{37531419-C9F6-8B5C-A5E3-88FAECD96356}"/>
                  </a:ext>
                </a:extLst>
              </p:cNvPr>
              <p:cNvSpPr/>
              <p:nvPr/>
            </p:nvSpPr>
            <p:spPr>
              <a:xfrm>
                <a:off x="7021286" y="401505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1" name="Oval 1320">
                <a:extLst>
                  <a:ext uri="{FF2B5EF4-FFF2-40B4-BE49-F238E27FC236}">
                    <a16:creationId xmlns:a16="http://schemas.microsoft.com/office/drawing/2014/main" id="{B97F942B-0C85-B9B5-F6BC-24281E00DF60}"/>
                  </a:ext>
                </a:extLst>
              </p:cNvPr>
              <p:cNvSpPr/>
              <p:nvPr/>
            </p:nvSpPr>
            <p:spPr>
              <a:xfrm>
                <a:off x="7137763" y="401505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2" name="Oval 1321">
                <a:extLst>
                  <a:ext uri="{FF2B5EF4-FFF2-40B4-BE49-F238E27FC236}">
                    <a16:creationId xmlns:a16="http://schemas.microsoft.com/office/drawing/2014/main" id="{8489DC8F-CBA4-4EE7-720C-9C2161E8B146}"/>
                  </a:ext>
                </a:extLst>
              </p:cNvPr>
              <p:cNvSpPr/>
              <p:nvPr/>
            </p:nvSpPr>
            <p:spPr>
              <a:xfrm>
                <a:off x="7254240" y="401505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3" name="Oval 1322">
                <a:extLst>
                  <a:ext uri="{FF2B5EF4-FFF2-40B4-BE49-F238E27FC236}">
                    <a16:creationId xmlns:a16="http://schemas.microsoft.com/office/drawing/2014/main" id="{48C36D0A-2643-C603-C242-8173EAFC8877}"/>
                  </a:ext>
                </a:extLst>
              </p:cNvPr>
              <p:cNvSpPr/>
              <p:nvPr/>
            </p:nvSpPr>
            <p:spPr>
              <a:xfrm>
                <a:off x="6501204" y="4350545"/>
                <a:ext cx="83343" cy="80953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4" name="Oval 1323">
                <a:extLst>
                  <a:ext uri="{FF2B5EF4-FFF2-40B4-BE49-F238E27FC236}">
                    <a16:creationId xmlns:a16="http://schemas.microsoft.com/office/drawing/2014/main" id="{18BF3FF4-E6A1-E8CB-DDEA-B3F5732051B2}"/>
                  </a:ext>
                </a:extLst>
              </p:cNvPr>
              <p:cNvSpPr/>
              <p:nvPr/>
            </p:nvSpPr>
            <p:spPr>
              <a:xfrm>
                <a:off x="7125450" y="4350544"/>
                <a:ext cx="83343" cy="80953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5" name="Rectangle 1324">
                <a:extLst>
                  <a:ext uri="{FF2B5EF4-FFF2-40B4-BE49-F238E27FC236}">
                    <a16:creationId xmlns:a16="http://schemas.microsoft.com/office/drawing/2014/main" id="{A98320FB-D0B5-0CFE-F1C9-E84E23B57196}"/>
                  </a:ext>
                </a:extLst>
              </p:cNvPr>
              <p:cNvSpPr/>
              <p:nvPr/>
            </p:nvSpPr>
            <p:spPr>
              <a:xfrm>
                <a:off x="7676314" y="4221957"/>
                <a:ext cx="617579" cy="3452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6" name="TextBox 1325">
                <a:extLst>
                  <a:ext uri="{FF2B5EF4-FFF2-40B4-BE49-F238E27FC236}">
                    <a16:creationId xmlns:a16="http://schemas.microsoft.com/office/drawing/2014/main" id="{699AABA5-3629-AC8B-3ADC-FCDBA0EB2C60}"/>
                  </a:ext>
                </a:extLst>
              </p:cNvPr>
              <p:cNvSpPr txBox="1"/>
              <p:nvPr/>
            </p:nvSpPr>
            <p:spPr>
              <a:xfrm>
                <a:off x="7683192" y="4566117"/>
                <a:ext cx="703342" cy="191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ADDRESS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7" name="TextBox 1326">
                <a:extLst>
                  <a:ext uri="{FF2B5EF4-FFF2-40B4-BE49-F238E27FC236}">
                    <a16:creationId xmlns:a16="http://schemas.microsoft.com/office/drawing/2014/main" id="{270AB809-90DF-2ED5-2A84-925322CC65D1}"/>
                  </a:ext>
                </a:extLst>
              </p:cNvPr>
              <p:cNvSpPr txBox="1"/>
              <p:nvPr/>
            </p:nvSpPr>
            <p:spPr>
              <a:xfrm>
                <a:off x="6363657" y="3702436"/>
                <a:ext cx="1045000" cy="164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0    1    2    3    4    5    6    7</a:t>
                </a:r>
                <a:endParaRPr lang="en-US" sz="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8" name="TextBox 1327">
                <a:extLst>
                  <a:ext uri="{FF2B5EF4-FFF2-40B4-BE49-F238E27FC236}">
                    <a16:creationId xmlns:a16="http://schemas.microsoft.com/office/drawing/2014/main" id="{A6D8B649-CDCE-3661-150B-E868C6650C80}"/>
                  </a:ext>
                </a:extLst>
              </p:cNvPr>
              <p:cNvSpPr txBox="1"/>
              <p:nvPr/>
            </p:nvSpPr>
            <p:spPr>
              <a:xfrm>
                <a:off x="6357509" y="4058375"/>
                <a:ext cx="1045000" cy="164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8    9   10  11  12  13  14  15</a:t>
                </a:r>
                <a:endParaRPr lang="en-US" sz="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9" name="TextBox 1328">
                <a:extLst>
                  <a:ext uri="{FF2B5EF4-FFF2-40B4-BE49-F238E27FC236}">
                    <a16:creationId xmlns:a16="http://schemas.microsoft.com/office/drawing/2014/main" id="{73AE1520-7494-F66B-B56B-5522AC215638}"/>
                  </a:ext>
                </a:extLst>
              </p:cNvPr>
              <p:cNvSpPr txBox="1"/>
              <p:nvPr/>
            </p:nvSpPr>
            <p:spPr>
              <a:xfrm>
                <a:off x="7598774" y="4082602"/>
                <a:ext cx="818318" cy="150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5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A0</a:t>
                </a:r>
                <a:r>
                  <a:rPr lang="bs-Latn-BA" sz="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5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A1</a:t>
                </a:r>
                <a:r>
                  <a:rPr lang="bs-Latn-BA" sz="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5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A2</a:t>
                </a:r>
                <a:r>
                  <a:rPr lang="bs-Latn-BA" sz="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5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A3</a:t>
                </a:r>
                <a:r>
                  <a:rPr lang="bs-Latn-BA" sz="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5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A4</a:t>
                </a:r>
                <a:r>
                  <a:rPr lang="bs-Latn-BA" sz="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bs-Latn-BA" sz="5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A5</a:t>
                </a:r>
                <a:endParaRPr lang="en-US" sz="5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330" name="Picture 1329">
                <a:extLst>
                  <a:ext uri="{FF2B5EF4-FFF2-40B4-BE49-F238E27FC236}">
                    <a16:creationId xmlns:a16="http://schemas.microsoft.com/office/drawing/2014/main" id="{9CD9C3E6-48AE-DDF7-723A-DA54845837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44422" y="3464750"/>
                <a:ext cx="881361" cy="153888"/>
              </a:xfrm>
              <a:prstGeom prst="rect">
                <a:avLst/>
              </a:prstGeom>
            </p:spPr>
          </p:pic>
          <p:sp>
            <p:nvSpPr>
              <p:cNvPr id="1331" name="TextBox 1330">
                <a:extLst>
                  <a:ext uri="{FF2B5EF4-FFF2-40B4-BE49-F238E27FC236}">
                    <a16:creationId xmlns:a16="http://schemas.microsoft.com/office/drawing/2014/main" id="{D6B0530E-FC83-C2BC-DA53-74752653B100}"/>
                  </a:ext>
                </a:extLst>
              </p:cNvPr>
              <p:cNvSpPr txBox="1"/>
              <p:nvPr/>
            </p:nvSpPr>
            <p:spPr>
              <a:xfrm>
                <a:off x="7450566" y="3588726"/>
                <a:ext cx="10783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6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JUBERA</a:t>
                </a:r>
                <a:r>
                  <a:rPr lang="bs-Latn-BA" sz="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d.o.o. Sarajevo</a:t>
                </a:r>
              </a:p>
              <a:p>
                <a:pPr algn="ctr"/>
                <a:r>
                  <a:rPr lang="bs-Latn-BA" sz="6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www.imedia.ba</a:t>
                </a:r>
                <a:endParaRPr lang="en-US" sz="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2" name="TextBox 1331">
                <a:extLst>
                  <a:ext uri="{FF2B5EF4-FFF2-40B4-BE49-F238E27FC236}">
                    <a16:creationId xmlns:a16="http://schemas.microsoft.com/office/drawing/2014/main" id="{34A1B435-3EAE-74E0-7D5B-5107646DEDC7}"/>
                  </a:ext>
                </a:extLst>
              </p:cNvPr>
              <p:cNvSpPr txBox="1"/>
              <p:nvPr/>
            </p:nvSpPr>
            <p:spPr>
              <a:xfrm>
                <a:off x="6060881" y="3435495"/>
                <a:ext cx="1006124" cy="191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s-Latn-BA" sz="8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LUX</a:t>
                </a:r>
                <a:r>
                  <a:rPr lang="bs-Latn-BA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bs-Latn-BA" sz="8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TH16</a:t>
                </a:r>
                <a:r>
                  <a:rPr lang="bs-Latn-BA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-140824</a:t>
                </a:r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05" name="TextBox 1304">
              <a:extLst>
                <a:ext uri="{FF2B5EF4-FFF2-40B4-BE49-F238E27FC236}">
                  <a16:creationId xmlns:a16="http://schemas.microsoft.com/office/drawing/2014/main" id="{3C73A4EB-7265-2125-0A59-0FDE7E420638}"/>
                </a:ext>
              </a:extLst>
            </p:cNvPr>
            <p:cNvSpPr txBox="1"/>
            <p:nvPr/>
          </p:nvSpPr>
          <p:spPr>
            <a:xfrm>
              <a:off x="5165117" y="4584513"/>
              <a:ext cx="138483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SELECT</a:t>
              </a:r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         </a:t>
              </a:r>
              <a:r>
                <a:rPr lang="bs-Latn-BA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SET</a:t>
              </a:r>
              <a:r>
                <a:rPr lang="bs-Latn-BA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210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499</Words>
  <Application>Microsoft Office PowerPoint</Application>
  <PresentationFormat>A4 Paper (210x297 mm)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Eldar Dedić</dc:creator>
  <cp:lastModifiedBy>Eldar Dedić</cp:lastModifiedBy>
  <cp:revision>2</cp:revision>
  <cp:lastPrinted>2025-02-01T13:47:44Z</cp:lastPrinted>
  <dcterms:created xsi:type="dcterms:W3CDTF">2025-02-01T12:19:58Z</dcterms:created>
  <dcterms:modified xsi:type="dcterms:W3CDTF">2025-02-01T14:12:10Z</dcterms:modified>
</cp:coreProperties>
</file>