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2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2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3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9AD5-6D21-4ADF-A0DB-E326604BDCE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696A-34F3-4A6B-A508-F7AAB792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01399" y="609014"/>
            <a:ext cx="1099962" cy="1456646"/>
            <a:chOff x="4269996" y="586032"/>
            <a:chExt cx="935241" cy="907209"/>
          </a:xfrm>
        </p:grpSpPr>
        <p:sp>
          <p:nvSpPr>
            <p:cNvPr id="4" name="Rounded Rectangle 3"/>
            <p:cNvSpPr/>
            <p:nvPr/>
          </p:nvSpPr>
          <p:spPr>
            <a:xfrm>
              <a:off x="4387442" y="1098958"/>
              <a:ext cx="687898" cy="3942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97834" y="755009"/>
              <a:ext cx="67113" cy="343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69996" y="599215"/>
              <a:ext cx="260059" cy="2432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45178" y="586032"/>
              <a:ext cx="260059" cy="2432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30055" y="707672"/>
              <a:ext cx="415255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130528" y="4073016"/>
            <a:ext cx="1814345" cy="1753618"/>
            <a:chOff x="6449073" y="843766"/>
            <a:chExt cx="1814345" cy="1753618"/>
          </a:xfrm>
        </p:grpSpPr>
        <p:sp>
          <p:nvSpPr>
            <p:cNvPr id="60" name="Rectangle 59"/>
            <p:cNvSpPr/>
            <p:nvPr/>
          </p:nvSpPr>
          <p:spPr>
            <a:xfrm>
              <a:off x="6449073" y="843766"/>
              <a:ext cx="1814345" cy="1753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49073" y="1049639"/>
              <a:ext cx="1809750" cy="1341872"/>
              <a:chOff x="6275823" y="764247"/>
              <a:chExt cx="1809750" cy="134187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6275823" y="764247"/>
                <a:ext cx="1809750" cy="134187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558793" y="1205339"/>
                <a:ext cx="478038" cy="379143"/>
                <a:chOff x="6008488" y="2516981"/>
                <a:chExt cx="478038" cy="379143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143625" y="2638949"/>
                  <a:ext cx="209550" cy="21689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6098381" y="2836888"/>
                  <a:ext cx="45245" cy="592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353175" y="2846364"/>
                  <a:ext cx="38100" cy="497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248400" y="2516981"/>
                  <a:ext cx="0" cy="83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6372225" y="2600325"/>
                  <a:ext cx="59532" cy="57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065044" y="2600325"/>
                  <a:ext cx="55959" cy="57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6401991" y="2747394"/>
                  <a:ext cx="845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6008488" y="2746825"/>
                  <a:ext cx="845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267451" y="2657475"/>
                  <a:ext cx="42862" cy="477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7299690" y="1192927"/>
                <a:ext cx="478038" cy="379143"/>
                <a:chOff x="6008488" y="2516981"/>
                <a:chExt cx="478038" cy="379143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6143625" y="2638949"/>
                  <a:ext cx="209550" cy="21689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098381" y="2836888"/>
                  <a:ext cx="45245" cy="592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353175" y="2846364"/>
                  <a:ext cx="38100" cy="497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248400" y="2516981"/>
                  <a:ext cx="0" cy="83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6372225" y="2600325"/>
                  <a:ext cx="59532" cy="57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065044" y="2600325"/>
                  <a:ext cx="55959" cy="57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6401991" y="2747394"/>
                  <a:ext cx="845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6008488" y="2746825"/>
                  <a:ext cx="845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6267451" y="2657475"/>
                  <a:ext cx="42862" cy="477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6547124" y="830376"/>
                <a:ext cx="1267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dirty="0" smtClean="0"/>
                  <a:t>BRZINA                 VRIJEME</a:t>
                </a:r>
              </a:p>
              <a:p>
                <a:r>
                  <a:rPr lang="bs-Latn-BA" sz="800" dirty="0" smtClean="0"/>
                  <a:t>VJETRA                  ODGODE</a:t>
                </a:r>
                <a:endParaRPr lang="en-US" sz="800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 flipV="1">
                <a:off x="6749173" y="1771748"/>
                <a:ext cx="83106" cy="885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854185" y="1708317"/>
                <a:ext cx="50206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s-Latn-BA" sz="800" dirty="0" smtClean="0"/>
                  <a:t>STATUS</a:t>
                </a:r>
                <a:endParaRPr lang="en-US" sz="800" dirty="0"/>
              </a:p>
            </p:txBody>
          </p:sp>
        </p:grpSp>
        <p:sp>
          <p:nvSpPr>
            <p:cNvPr id="62" name="Oval 61"/>
            <p:cNvSpPr/>
            <p:nvPr/>
          </p:nvSpPr>
          <p:spPr>
            <a:xfrm flipV="1">
              <a:off x="6732043" y="2457640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V="1">
              <a:off x="6924882" y="2457640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flipV="1">
              <a:off x="7672592" y="2448894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flipV="1">
              <a:off x="7854656" y="2448894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448675" y="4073016"/>
            <a:ext cx="552450" cy="1753618"/>
            <a:chOff x="8496300" y="3806316"/>
            <a:chExt cx="552450" cy="1753618"/>
          </a:xfrm>
        </p:grpSpPr>
        <p:sp>
          <p:nvSpPr>
            <p:cNvPr id="90" name="Rectangle 89"/>
            <p:cNvSpPr/>
            <p:nvPr/>
          </p:nvSpPr>
          <p:spPr>
            <a:xfrm>
              <a:off x="8496300" y="3806316"/>
              <a:ext cx="552450" cy="1753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flipV="1">
              <a:off x="8666326" y="5382243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flipV="1">
              <a:off x="8829154" y="5382243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8666326" y="3923607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flipV="1">
              <a:off x="8829154" y="3923607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96300" y="4114800"/>
              <a:ext cx="552450" cy="1176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3267" y="4139873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s-Latn-BA" sz="800" dirty="0" smtClean="0"/>
                <a:t>220Vac</a:t>
              </a:r>
              <a:endParaRPr 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561823" y="5063981"/>
              <a:ext cx="4427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s-Latn-BA" sz="800" dirty="0" smtClean="0"/>
                <a:t>12Vdc</a:t>
              </a:r>
              <a:endParaRPr lang="en-US" sz="8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>
            <a:off x="8823082" y="5826634"/>
            <a:ext cx="0" cy="158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660254" y="5826634"/>
            <a:ext cx="0" cy="274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649919" y="5826634"/>
            <a:ext cx="0" cy="274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458866" y="5826634"/>
            <a:ext cx="0" cy="158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823082" y="5985011"/>
            <a:ext cx="6357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660254" y="6100763"/>
            <a:ext cx="9876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0389712" y="5826634"/>
            <a:ext cx="0" cy="588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585570" y="5826634"/>
            <a:ext cx="0" cy="662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257000" y="3835667"/>
            <a:ext cx="552450" cy="1753618"/>
            <a:chOff x="8496300" y="3806316"/>
            <a:chExt cx="552450" cy="1753618"/>
          </a:xfrm>
        </p:grpSpPr>
        <p:sp>
          <p:nvSpPr>
            <p:cNvPr id="120" name="Rectangle 119"/>
            <p:cNvSpPr/>
            <p:nvPr/>
          </p:nvSpPr>
          <p:spPr>
            <a:xfrm>
              <a:off x="8496300" y="3806316"/>
              <a:ext cx="552450" cy="1753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 flipV="1">
              <a:off x="8666326" y="5382243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 flipV="1">
              <a:off x="8829154" y="5382243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 flipV="1">
              <a:off x="8666326" y="3923607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 flipV="1">
              <a:off x="8829154" y="3923607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496300" y="4114800"/>
              <a:ext cx="552450" cy="1176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553267" y="4139873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s-Latn-BA" sz="800" dirty="0" smtClean="0"/>
                <a:t>220Vac</a:t>
              </a:r>
              <a:endParaRPr 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561823" y="5063981"/>
              <a:ext cx="4427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s-Latn-BA" sz="800" dirty="0" smtClean="0"/>
                <a:t>12Vdc</a:t>
              </a:r>
              <a:endParaRPr lang="en-US" sz="800" dirty="0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1044569" y="3836783"/>
            <a:ext cx="1814345" cy="1753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1046866" y="4036633"/>
            <a:ext cx="1809750" cy="1341872"/>
            <a:chOff x="6275823" y="764247"/>
            <a:chExt cx="1809750" cy="1341872"/>
          </a:xfrm>
        </p:grpSpPr>
        <p:sp>
          <p:nvSpPr>
            <p:cNvPr id="135" name="Rounded Rectangle 134"/>
            <p:cNvSpPr/>
            <p:nvPr/>
          </p:nvSpPr>
          <p:spPr>
            <a:xfrm>
              <a:off x="6275823" y="764247"/>
              <a:ext cx="1809750" cy="13418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 flipV="1">
              <a:off x="6685080" y="1407738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825682" y="1341707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s-Latn-BA" sz="800" dirty="0" smtClean="0"/>
                <a:t>STATUS</a:t>
              </a:r>
              <a:endParaRPr lang="en-US" sz="800" dirty="0"/>
            </a:p>
          </p:txBody>
        </p:sp>
      </p:grpSp>
      <p:sp>
        <p:nvSpPr>
          <p:cNvPr id="133" name="Oval 132"/>
          <p:cNvSpPr/>
          <p:nvPr/>
        </p:nvSpPr>
        <p:spPr>
          <a:xfrm flipV="1">
            <a:off x="1117386" y="3890175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flipV="1">
            <a:off x="1309980" y="3890175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 flipV="1">
            <a:off x="1502574" y="3890175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1335233" y="2060552"/>
            <a:ext cx="0" cy="1619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545781" y="3679899"/>
            <a:ext cx="1699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39913" y="3679899"/>
            <a:ext cx="1699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150774" y="3697373"/>
            <a:ext cx="1699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150774" y="3688765"/>
            <a:ext cx="40923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50177" y="5598955"/>
            <a:ext cx="0" cy="158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87349" y="5598955"/>
            <a:ext cx="0" cy="274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51092" y="5594116"/>
            <a:ext cx="0" cy="274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153229" y="5593848"/>
            <a:ext cx="0" cy="158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650177" y="5752225"/>
            <a:ext cx="492320" cy="51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487349" y="5868245"/>
            <a:ext cx="863743" cy="4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 flipV="1">
            <a:off x="1695168" y="3890175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 flipV="1">
            <a:off x="1887762" y="3890175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 flipV="1">
            <a:off x="2080356" y="3890175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 flipV="1">
            <a:off x="2272950" y="3890175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 flipV="1">
            <a:off x="2465544" y="3890175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 flipV="1">
            <a:off x="2658141" y="3890175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 flipV="1">
            <a:off x="1111139" y="543353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 flipV="1">
            <a:off x="1303733" y="543353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 flipV="1">
            <a:off x="1688921" y="543353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 flipV="1">
            <a:off x="1881515" y="543353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 flipV="1">
            <a:off x="2074109" y="543353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 flipV="1">
            <a:off x="2266703" y="543353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 flipV="1">
            <a:off x="2459297" y="543353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 flipV="1">
            <a:off x="2651894" y="543353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1748585" y="6488906"/>
            <a:ext cx="88369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748585" y="5598955"/>
            <a:ext cx="0" cy="889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1901361" y="6414294"/>
            <a:ext cx="8488351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1901361" y="5589285"/>
            <a:ext cx="5510" cy="825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9130528" y="608212"/>
            <a:ext cx="1814345" cy="1753618"/>
            <a:chOff x="6449073" y="843766"/>
            <a:chExt cx="1814345" cy="1753618"/>
          </a:xfrm>
        </p:grpSpPr>
        <p:sp>
          <p:nvSpPr>
            <p:cNvPr id="215" name="Rectangle 214"/>
            <p:cNvSpPr/>
            <p:nvPr/>
          </p:nvSpPr>
          <p:spPr>
            <a:xfrm>
              <a:off x="6449073" y="843766"/>
              <a:ext cx="1814345" cy="1753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6449073" y="1049639"/>
              <a:ext cx="1809750" cy="1341872"/>
              <a:chOff x="6275823" y="764247"/>
              <a:chExt cx="1809750" cy="1341872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6275823" y="764247"/>
                <a:ext cx="1809750" cy="134187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2" name="Group 221"/>
              <p:cNvGrpSpPr/>
              <p:nvPr/>
            </p:nvGrpSpPr>
            <p:grpSpPr>
              <a:xfrm>
                <a:off x="6558793" y="1205339"/>
                <a:ext cx="478038" cy="379143"/>
                <a:chOff x="6008488" y="2516981"/>
                <a:chExt cx="478038" cy="379143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143625" y="2638949"/>
                  <a:ext cx="209550" cy="21689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6098381" y="2836888"/>
                  <a:ext cx="45245" cy="592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353175" y="2846364"/>
                  <a:ext cx="38100" cy="497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6248400" y="2516981"/>
                  <a:ext cx="0" cy="83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6372225" y="2600325"/>
                  <a:ext cx="59532" cy="57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6065044" y="2600325"/>
                  <a:ext cx="55959" cy="57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flipH="1">
                  <a:off x="6401991" y="2747394"/>
                  <a:ext cx="845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H="1">
                  <a:off x="6008488" y="2746825"/>
                  <a:ext cx="845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6267451" y="2657475"/>
                  <a:ext cx="42862" cy="477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7299690" y="1192927"/>
                <a:ext cx="478038" cy="379143"/>
                <a:chOff x="6008488" y="2516981"/>
                <a:chExt cx="478038" cy="379143"/>
              </a:xfrm>
            </p:grpSpPr>
            <p:sp>
              <p:nvSpPr>
                <p:cNvPr id="227" name="Oval 226"/>
                <p:cNvSpPr/>
                <p:nvPr/>
              </p:nvSpPr>
              <p:spPr>
                <a:xfrm>
                  <a:off x="6143625" y="2638949"/>
                  <a:ext cx="209550" cy="21689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8" name="Straight Connector 227"/>
                <p:cNvCxnSpPr/>
                <p:nvPr/>
              </p:nvCxnSpPr>
              <p:spPr>
                <a:xfrm flipH="1">
                  <a:off x="6098381" y="2836888"/>
                  <a:ext cx="45245" cy="592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6353175" y="2846364"/>
                  <a:ext cx="38100" cy="497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6248400" y="2516981"/>
                  <a:ext cx="0" cy="83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>
                  <a:off x="6372225" y="2600325"/>
                  <a:ext cx="59532" cy="57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6065044" y="2600325"/>
                  <a:ext cx="55959" cy="571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6401991" y="2747394"/>
                  <a:ext cx="845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H="1">
                  <a:off x="6008488" y="2746825"/>
                  <a:ext cx="8453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6267451" y="2657475"/>
                  <a:ext cx="42862" cy="477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4" name="TextBox 223"/>
              <p:cNvSpPr txBox="1"/>
              <p:nvPr/>
            </p:nvSpPr>
            <p:spPr>
              <a:xfrm>
                <a:off x="6547124" y="830376"/>
                <a:ext cx="1267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dirty="0" smtClean="0"/>
                  <a:t>BRZINA                 VRIJEME</a:t>
                </a:r>
              </a:p>
              <a:p>
                <a:r>
                  <a:rPr lang="bs-Latn-BA" sz="800" dirty="0" smtClean="0"/>
                  <a:t>VJETRA                  ODGODE</a:t>
                </a:r>
                <a:endParaRPr lang="en-US" sz="800" dirty="0"/>
              </a:p>
            </p:txBody>
          </p:sp>
          <p:sp>
            <p:nvSpPr>
              <p:cNvPr id="225" name="Oval 224"/>
              <p:cNvSpPr/>
              <p:nvPr/>
            </p:nvSpPr>
            <p:spPr>
              <a:xfrm flipV="1">
                <a:off x="6749173" y="1771748"/>
                <a:ext cx="83106" cy="885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6854185" y="1708317"/>
                <a:ext cx="50206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s-Latn-BA" sz="800" dirty="0" smtClean="0"/>
                  <a:t>STATUS</a:t>
                </a:r>
                <a:endParaRPr lang="en-US" sz="800" dirty="0"/>
              </a:p>
            </p:txBody>
          </p:sp>
        </p:grpSp>
        <p:sp>
          <p:nvSpPr>
            <p:cNvPr id="217" name="Oval 216"/>
            <p:cNvSpPr/>
            <p:nvPr/>
          </p:nvSpPr>
          <p:spPr>
            <a:xfrm flipV="1">
              <a:off x="6732043" y="2457640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 flipV="1">
              <a:off x="6924882" y="2457640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 flipV="1">
              <a:off x="7672592" y="2448894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 flipV="1">
              <a:off x="7854656" y="2448894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8448675" y="608212"/>
            <a:ext cx="552450" cy="1753618"/>
            <a:chOff x="8496300" y="3806316"/>
            <a:chExt cx="552450" cy="1753618"/>
          </a:xfrm>
        </p:grpSpPr>
        <p:sp>
          <p:nvSpPr>
            <p:cNvPr id="246" name="Rectangle 245"/>
            <p:cNvSpPr/>
            <p:nvPr/>
          </p:nvSpPr>
          <p:spPr>
            <a:xfrm>
              <a:off x="8496300" y="3806316"/>
              <a:ext cx="552450" cy="1753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 flipV="1">
              <a:off x="8666326" y="5382243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 flipV="1">
              <a:off x="8829154" y="5382243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 flipV="1">
              <a:off x="8666326" y="3923607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 flipV="1">
              <a:off x="8829154" y="3923607"/>
              <a:ext cx="83106" cy="88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496300" y="4114800"/>
              <a:ext cx="552450" cy="1176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553267" y="4139873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s-Latn-BA" sz="800" dirty="0" smtClean="0"/>
                <a:t>220Vac</a:t>
              </a:r>
              <a:endParaRPr lang="en-US" sz="8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8561823" y="5063981"/>
              <a:ext cx="4427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s-Latn-BA" sz="800" dirty="0" smtClean="0"/>
                <a:t>12Vdc</a:t>
              </a:r>
              <a:endParaRPr lang="en-US" sz="800" dirty="0"/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8823082" y="2361830"/>
            <a:ext cx="0" cy="158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660254" y="2361830"/>
            <a:ext cx="0" cy="274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9649919" y="2361830"/>
            <a:ext cx="0" cy="274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9458866" y="2361830"/>
            <a:ext cx="0" cy="158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8823082" y="2520207"/>
            <a:ext cx="6357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8660254" y="2635959"/>
            <a:ext cx="9876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2947559" y="3079993"/>
            <a:ext cx="8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STAN 2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11080268" y="4853627"/>
            <a:ext cx="8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STAN 6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11362980" y="1668248"/>
            <a:ext cx="2423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r>
              <a:rPr lang="bs-Latn-BA" dirty="0" smtClean="0"/>
              <a:t>.</a:t>
            </a:r>
          </a:p>
          <a:p>
            <a:endParaRPr lang="bs-Latn-BA" dirty="0" smtClean="0"/>
          </a:p>
          <a:p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876411" y="1540836"/>
            <a:ext cx="15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ANEMOMETAR</a:t>
            </a:r>
            <a:endParaRPr lang="en-US" dirty="0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10389712" y="2361830"/>
            <a:ext cx="0" cy="588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10585570" y="2361830"/>
            <a:ext cx="0" cy="662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717989" y="2937777"/>
            <a:ext cx="8658527" cy="4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923068" y="3019332"/>
            <a:ext cx="8655738" cy="3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730474" y="2941883"/>
            <a:ext cx="0" cy="889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923068" y="3022356"/>
            <a:ext cx="5510" cy="817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115662" y="5598955"/>
            <a:ext cx="0" cy="668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305921" y="5598955"/>
            <a:ext cx="2335" cy="521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500850" y="5598954"/>
            <a:ext cx="0" cy="3788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2693447" y="5598954"/>
            <a:ext cx="537" cy="2276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2693447" y="5826634"/>
            <a:ext cx="265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V="1">
            <a:off x="2500850" y="5970914"/>
            <a:ext cx="457742" cy="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V="1">
            <a:off x="2305921" y="6122053"/>
            <a:ext cx="6526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2115662" y="6266333"/>
            <a:ext cx="842930" cy="8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115662" y="3219450"/>
            <a:ext cx="0" cy="61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314503" y="3340100"/>
            <a:ext cx="0" cy="500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2500850" y="3456270"/>
            <a:ext cx="220" cy="383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2697994" y="3581287"/>
            <a:ext cx="2435" cy="2589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2693447" y="3574639"/>
            <a:ext cx="265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V="1">
            <a:off x="2109182" y="3219450"/>
            <a:ext cx="849410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2498725" y="3457301"/>
            <a:ext cx="4598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2305921" y="3339963"/>
            <a:ext cx="652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1247124" y="1478509"/>
            <a:ext cx="8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STAN 1</a:t>
            </a:r>
            <a:endParaRPr lang="en-US" dirty="0"/>
          </a:p>
        </p:txBody>
      </p:sp>
      <p:sp>
        <p:nvSpPr>
          <p:cNvPr id="313" name="TextBox 312"/>
          <p:cNvSpPr txBox="1"/>
          <p:nvPr/>
        </p:nvSpPr>
        <p:spPr>
          <a:xfrm>
            <a:off x="2947559" y="3322296"/>
            <a:ext cx="8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STAN 3</a:t>
            </a:r>
            <a:endParaRPr 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2947559" y="5705927"/>
            <a:ext cx="8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STAN 4</a:t>
            </a:r>
            <a:endParaRPr lang="en-US" dirty="0"/>
          </a:p>
        </p:txBody>
      </p:sp>
      <p:sp>
        <p:nvSpPr>
          <p:cNvPr id="315" name="TextBox 314"/>
          <p:cNvSpPr txBox="1"/>
          <p:nvPr/>
        </p:nvSpPr>
        <p:spPr>
          <a:xfrm>
            <a:off x="2947559" y="6007656"/>
            <a:ext cx="8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STAN 5</a:t>
            </a:r>
            <a:endParaRPr lang="en-US" dirty="0"/>
          </a:p>
        </p:txBody>
      </p:sp>
      <p:sp>
        <p:nvSpPr>
          <p:cNvPr id="316" name="TextBox 315"/>
          <p:cNvSpPr txBox="1"/>
          <p:nvPr/>
        </p:nvSpPr>
        <p:spPr>
          <a:xfrm>
            <a:off x="2932104" y="4538874"/>
            <a:ext cx="133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ZAJEDNIČKA</a:t>
            </a:r>
          </a:p>
          <a:p>
            <a:r>
              <a:rPr lang="bs-Latn-BA" dirty="0" smtClean="0"/>
              <a:t>POTROŠNJA</a:t>
            </a:r>
          </a:p>
        </p:txBody>
      </p:sp>
      <p:sp>
        <p:nvSpPr>
          <p:cNvPr id="317" name="Oval 316"/>
          <p:cNvSpPr/>
          <p:nvPr/>
        </p:nvSpPr>
        <p:spPr>
          <a:xfrm flipV="1">
            <a:off x="9277310" y="412376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 flipV="1">
            <a:off x="9485766" y="412376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9694222" y="412376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 flipV="1">
            <a:off x="9902678" y="412376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 flipV="1">
            <a:off x="10111134" y="412376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 flipV="1">
            <a:off x="10319590" y="412376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 flipV="1">
            <a:off x="10528046" y="412376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 flipV="1">
            <a:off x="10736500" y="4123767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 flipV="1">
            <a:off x="9277310" y="680444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 flipV="1">
            <a:off x="9485766" y="680444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 flipV="1">
            <a:off x="9694222" y="680444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 flipV="1">
            <a:off x="9902678" y="680444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 flipV="1">
            <a:off x="10111134" y="680444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 flipV="1">
            <a:off x="10319590" y="680444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 flipV="1">
            <a:off x="10528046" y="680444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 flipV="1">
            <a:off x="10736500" y="680444"/>
            <a:ext cx="83106" cy="8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2" name="Group 491"/>
          <p:cNvGrpSpPr/>
          <p:nvPr/>
        </p:nvGrpSpPr>
        <p:grpSpPr>
          <a:xfrm>
            <a:off x="4706798" y="266752"/>
            <a:ext cx="1663700" cy="1826282"/>
            <a:chOff x="4414203" y="142391"/>
            <a:chExt cx="1663700" cy="1826282"/>
          </a:xfrm>
        </p:grpSpPr>
        <p:sp>
          <p:nvSpPr>
            <p:cNvPr id="480" name="Oval 479"/>
            <p:cNvSpPr/>
            <p:nvPr/>
          </p:nvSpPr>
          <p:spPr>
            <a:xfrm>
              <a:off x="4414203" y="142391"/>
              <a:ext cx="1663700" cy="18262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Connector 394"/>
            <p:cNvCxnSpPr/>
            <p:nvPr/>
          </p:nvCxnSpPr>
          <p:spPr>
            <a:xfrm>
              <a:off x="5043488" y="707231"/>
              <a:ext cx="417015" cy="52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396559" y="572288"/>
              <a:ext cx="135441" cy="2287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Oval 399"/>
            <p:cNvSpPr/>
            <p:nvPr/>
          </p:nvSpPr>
          <p:spPr>
            <a:xfrm flipV="1">
              <a:off x="5218233" y="79347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 flipV="1">
              <a:off x="5517512" y="79895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 flipV="1">
              <a:off x="5372720" y="54942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1" name="Group 430"/>
            <p:cNvGrpSpPr/>
            <p:nvPr/>
          </p:nvGrpSpPr>
          <p:grpSpPr>
            <a:xfrm>
              <a:off x="5061387" y="1157213"/>
              <a:ext cx="619638" cy="382603"/>
              <a:chOff x="5646360" y="517418"/>
              <a:chExt cx="619638" cy="382603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5960092" y="517418"/>
                <a:ext cx="305906" cy="382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1" name="Group 410"/>
              <p:cNvGrpSpPr/>
              <p:nvPr/>
            </p:nvGrpSpPr>
            <p:grpSpPr>
              <a:xfrm>
                <a:off x="6031310" y="571882"/>
                <a:ext cx="194899" cy="220002"/>
                <a:chOff x="6170774" y="937836"/>
                <a:chExt cx="260882" cy="271153"/>
              </a:xfrm>
            </p:grpSpPr>
            <p:cxnSp>
              <p:nvCxnSpPr>
                <p:cNvPr id="405" name="Straight Connector 404"/>
                <p:cNvCxnSpPr/>
                <p:nvPr/>
              </p:nvCxnSpPr>
              <p:spPr>
                <a:xfrm flipH="1">
                  <a:off x="6206814" y="998216"/>
                  <a:ext cx="105180" cy="177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6" name="Oval 405"/>
                <p:cNvSpPr/>
                <p:nvPr/>
              </p:nvSpPr>
              <p:spPr>
                <a:xfrm flipV="1">
                  <a:off x="6170774" y="11632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 flipV="1">
                  <a:off x="6385937" y="11632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 flipV="1">
                  <a:off x="6266047" y="937836"/>
                  <a:ext cx="61197" cy="5634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2" name="Rectangle 411"/>
              <p:cNvSpPr/>
              <p:nvPr/>
            </p:nvSpPr>
            <p:spPr>
              <a:xfrm>
                <a:off x="5646360" y="517418"/>
                <a:ext cx="305906" cy="382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3" name="Group 412"/>
              <p:cNvGrpSpPr/>
              <p:nvPr/>
            </p:nvGrpSpPr>
            <p:grpSpPr>
              <a:xfrm>
                <a:off x="5717574" y="573071"/>
                <a:ext cx="174219" cy="222690"/>
                <a:chOff x="6170774" y="934523"/>
                <a:chExt cx="233201" cy="274466"/>
              </a:xfrm>
            </p:grpSpPr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6273356" y="957382"/>
                  <a:ext cx="130619" cy="2300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Oval 414"/>
                <p:cNvSpPr/>
                <p:nvPr/>
              </p:nvSpPr>
              <p:spPr>
                <a:xfrm flipV="1">
                  <a:off x="6170774" y="11632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 flipV="1">
                  <a:off x="6249517" y="93452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1" name="Straight Connector 420"/>
              <p:cNvCxnSpPr/>
              <p:nvPr/>
            </p:nvCxnSpPr>
            <p:spPr>
              <a:xfrm>
                <a:off x="5805713" y="587756"/>
                <a:ext cx="203124" cy="386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 flipH="1">
                <a:off x="6005300" y="596601"/>
                <a:ext cx="2338" cy="17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>
                <a:endCxn id="406" idx="6"/>
              </p:cNvCxnSpPr>
              <p:nvPr/>
            </p:nvCxnSpPr>
            <p:spPr>
              <a:xfrm>
                <a:off x="6010563" y="771893"/>
                <a:ext cx="54903" cy="14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2" name="Down Arrow 431"/>
            <p:cNvSpPr/>
            <p:nvPr/>
          </p:nvSpPr>
          <p:spPr>
            <a:xfrm>
              <a:off x="4718017" y="1263744"/>
              <a:ext cx="215463" cy="16009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Down Arrow 438"/>
            <p:cNvSpPr/>
            <p:nvPr/>
          </p:nvSpPr>
          <p:spPr>
            <a:xfrm rot="10800000">
              <a:off x="5762973" y="1284437"/>
              <a:ext cx="215463" cy="16009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2" name="Straight Connector 441"/>
            <p:cNvCxnSpPr>
              <a:endCxn id="408" idx="4"/>
            </p:cNvCxnSpPr>
            <p:nvPr/>
          </p:nvCxnSpPr>
          <p:spPr>
            <a:xfrm>
              <a:off x="5540372" y="840466"/>
              <a:ext cx="1" cy="3712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>
              <a:off x="4975926" y="970083"/>
              <a:ext cx="10030" cy="4479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5241092" y="839191"/>
              <a:ext cx="0" cy="1323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V="1">
              <a:off x="4981892" y="970083"/>
              <a:ext cx="259200" cy="14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4974526" y="1411688"/>
              <a:ext cx="1707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2" name="Group 481"/>
            <p:cNvGrpSpPr/>
            <p:nvPr/>
          </p:nvGrpSpPr>
          <p:grpSpPr>
            <a:xfrm>
              <a:off x="4689714" y="625367"/>
              <a:ext cx="425960" cy="177596"/>
              <a:chOff x="9252740" y="3424928"/>
              <a:chExt cx="425960" cy="177596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9296468" y="3424928"/>
                <a:ext cx="320029" cy="1775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TextBox 483"/>
              <p:cNvSpPr txBox="1"/>
              <p:nvPr/>
            </p:nvSpPr>
            <p:spPr>
              <a:xfrm>
                <a:off x="9252740" y="3436782"/>
                <a:ext cx="42596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400" dirty="0" smtClean="0"/>
                  <a:t>220Vac</a:t>
                </a:r>
                <a:endParaRPr lang="en-US" sz="400" dirty="0"/>
              </a:p>
            </p:txBody>
          </p:sp>
        </p:grpSp>
        <p:cxnSp>
          <p:nvCxnSpPr>
            <p:cNvPr id="489" name="Straight Arrow Connector 488"/>
            <p:cNvCxnSpPr/>
            <p:nvPr/>
          </p:nvCxnSpPr>
          <p:spPr>
            <a:xfrm>
              <a:off x="5400341" y="335831"/>
              <a:ext cx="0" cy="21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Arrow Connector 489"/>
            <p:cNvCxnSpPr/>
            <p:nvPr/>
          </p:nvCxnSpPr>
          <p:spPr>
            <a:xfrm>
              <a:off x="5153590" y="1424099"/>
              <a:ext cx="0" cy="21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>
              <a:off x="5624706" y="1430990"/>
              <a:ext cx="0" cy="21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4" name="Straight Arrow Connector 493"/>
          <p:cNvCxnSpPr>
            <a:stCxn id="371" idx="1"/>
          </p:cNvCxnSpPr>
          <p:nvPr/>
        </p:nvCxnSpPr>
        <p:spPr>
          <a:xfrm flipH="1">
            <a:off x="6271031" y="353378"/>
            <a:ext cx="2938725" cy="40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76091" y="97244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800" dirty="0" smtClean="0"/>
              <a:t>N</a:t>
            </a:r>
            <a:endParaRPr lang="en-US" sz="800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906533" y="903988"/>
            <a:ext cx="0" cy="132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901286" y="903988"/>
            <a:ext cx="1247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901286" y="811023"/>
            <a:ext cx="1247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130042" y="3730069"/>
            <a:ext cx="1759679" cy="389720"/>
            <a:chOff x="9130042" y="3730069"/>
            <a:chExt cx="1759679" cy="389720"/>
          </a:xfrm>
        </p:grpSpPr>
        <p:grpSp>
          <p:nvGrpSpPr>
            <p:cNvPr id="309" name="Group 308"/>
            <p:cNvGrpSpPr/>
            <p:nvPr/>
          </p:nvGrpSpPr>
          <p:grpSpPr>
            <a:xfrm>
              <a:off x="9213368" y="3730069"/>
              <a:ext cx="1676353" cy="345054"/>
              <a:chOff x="9209756" y="263346"/>
              <a:chExt cx="1676353" cy="345054"/>
            </a:xfrm>
          </p:grpSpPr>
          <p:grpSp>
            <p:nvGrpSpPr>
              <p:cNvPr id="310" name="Group 309"/>
              <p:cNvGrpSpPr/>
              <p:nvPr/>
            </p:nvGrpSpPr>
            <p:grpSpPr>
              <a:xfrm>
                <a:off x="9209756" y="264580"/>
                <a:ext cx="425960" cy="343553"/>
                <a:chOff x="9252740" y="3424928"/>
                <a:chExt cx="425960" cy="343553"/>
              </a:xfrm>
            </p:grpSpPr>
            <p:sp>
              <p:nvSpPr>
                <p:cNvPr id="348" name="Rectangle 347"/>
                <p:cNvSpPr/>
                <p:nvPr/>
              </p:nvSpPr>
              <p:spPr>
                <a:xfrm>
                  <a:off x="9296468" y="3424928"/>
                  <a:ext cx="320029" cy="1775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9252740" y="3436782"/>
                  <a:ext cx="425960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400" dirty="0" smtClean="0"/>
                    <a:t>ROLETNA 1</a:t>
                  </a:r>
                  <a:endParaRPr lang="en-US" sz="400" dirty="0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9371792" y="3691695"/>
                  <a:ext cx="0" cy="767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9552589" y="3607069"/>
                  <a:ext cx="0" cy="1583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9627862" y="263597"/>
                <a:ext cx="423683" cy="340518"/>
                <a:chOff x="9252739" y="3424928"/>
                <a:chExt cx="423683" cy="340518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9296468" y="3424928"/>
                  <a:ext cx="320029" cy="1775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9252739" y="3436782"/>
                  <a:ext cx="423683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400" dirty="0" smtClean="0"/>
                    <a:t>ROLETNA 2</a:t>
                  </a:r>
                  <a:endParaRPr lang="en-US" sz="400" dirty="0"/>
                </a:p>
              </p:txBody>
            </p: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9552589" y="3607069"/>
                  <a:ext cx="0" cy="1583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/>
              <p:cNvGrpSpPr/>
              <p:nvPr/>
            </p:nvGrpSpPr>
            <p:grpSpPr>
              <a:xfrm>
                <a:off x="10051545" y="263346"/>
                <a:ext cx="418105" cy="340518"/>
                <a:chOff x="9252739" y="3424928"/>
                <a:chExt cx="418105" cy="340518"/>
              </a:xfrm>
            </p:grpSpPr>
            <p:sp>
              <p:nvSpPr>
                <p:cNvPr id="342" name="Rectangle 341"/>
                <p:cNvSpPr/>
                <p:nvPr/>
              </p:nvSpPr>
              <p:spPr>
                <a:xfrm>
                  <a:off x="9296468" y="3424928"/>
                  <a:ext cx="320029" cy="1775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9252739" y="3436782"/>
                  <a:ext cx="41810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400" dirty="0" smtClean="0"/>
                    <a:t>ROLETNA 3</a:t>
                  </a:r>
                  <a:endParaRPr lang="en-US" sz="400" dirty="0"/>
                </a:p>
              </p:txBody>
            </p: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9552589" y="3607069"/>
                  <a:ext cx="0" cy="1583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/>
              <p:cNvGrpSpPr/>
              <p:nvPr/>
            </p:nvGrpSpPr>
            <p:grpSpPr>
              <a:xfrm>
                <a:off x="10464340" y="266983"/>
                <a:ext cx="421769" cy="340518"/>
                <a:chOff x="9252739" y="3424928"/>
                <a:chExt cx="421769" cy="340518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9296468" y="3424928"/>
                  <a:ext cx="320029" cy="1775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0" name="TextBox 339"/>
                <p:cNvSpPr txBox="1"/>
                <p:nvPr/>
              </p:nvSpPr>
              <p:spPr>
                <a:xfrm>
                  <a:off x="9252739" y="3436782"/>
                  <a:ext cx="421769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400" dirty="0" smtClean="0"/>
                    <a:t>ROLETNA 4</a:t>
                  </a:r>
                  <a:endParaRPr lang="en-US" sz="400" dirty="0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9552589" y="3607069"/>
                  <a:ext cx="0" cy="1583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6" name="Straight Connector 335"/>
              <p:cNvCxnSpPr/>
              <p:nvPr/>
            </p:nvCxnSpPr>
            <p:spPr>
              <a:xfrm>
                <a:off x="9735775" y="527078"/>
                <a:ext cx="0" cy="767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10152687" y="531347"/>
                <a:ext cx="0" cy="767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10577664" y="531614"/>
                <a:ext cx="0" cy="767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2" name="TextBox 391"/>
            <p:cNvSpPr txBox="1"/>
            <p:nvPr/>
          </p:nvSpPr>
          <p:spPr>
            <a:xfrm>
              <a:off x="9130042" y="3903209"/>
              <a:ext cx="2875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smtClean="0"/>
                <a:t>L1</a:t>
              </a:r>
              <a:endParaRPr lang="en-US" sz="8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9524315" y="3901474"/>
              <a:ext cx="3108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smtClean="0"/>
                <a:t>L2</a:t>
              </a:r>
              <a:endParaRPr lang="en-US" sz="800" dirty="0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9947338" y="3904345"/>
              <a:ext cx="283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smtClean="0"/>
                <a:t>L3</a:t>
              </a:r>
              <a:endParaRPr lang="en-US" sz="8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10368084" y="3898094"/>
              <a:ext cx="2799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smtClean="0"/>
                <a:t>L1</a:t>
              </a:r>
              <a:endParaRPr lang="en-US" sz="800" dirty="0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9133549" y="272235"/>
            <a:ext cx="1759679" cy="389720"/>
            <a:chOff x="9130042" y="3730069"/>
            <a:chExt cx="1759679" cy="389720"/>
          </a:xfrm>
        </p:grpSpPr>
        <p:grpSp>
          <p:nvGrpSpPr>
            <p:cNvPr id="403" name="Group 402"/>
            <p:cNvGrpSpPr/>
            <p:nvPr/>
          </p:nvGrpSpPr>
          <p:grpSpPr>
            <a:xfrm>
              <a:off x="9213368" y="3730069"/>
              <a:ext cx="1676353" cy="345054"/>
              <a:chOff x="9209756" y="263346"/>
              <a:chExt cx="1676353" cy="345054"/>
            </a:xfrm>
          </p:grpSpPr>
          <p:grpSp>
            <p:nvGrpSpPr>
              <p:cNvPr id="419" name="Group 418"/>
              <p:cNvGrpSpPr/>
              <p:nvPr/>
            </p:nvGrpSpPr>
            <p:grpSpPr>
              <a:xfrm>
                <a:off x="9209756" y="264580"/>
                <a:ext cx="425960" cy="343553"/>
                <a:chOff x="9252740" y="3424928"/>
                <a:chExt cx="425960" cy="343553"/>
              </a:xfrm>
            </p:grpSpPr>
            <p:sp>
              <p:nvSpPr>
                <p:cNvPr id="441" name="Rectangle 440"/>
                <p:cNvSpPr/>
                <p:nvPr/>
              </p:nvSpPr>
              <p:spPr>
                <a:xfrm>
                  <a:off x="9296468" y="3424928"/>
                  <a:ext cx="320029" cy="1775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3" name="TextBox 442"/>
                <p:cNvSpPr txBox="1"/>
                <p:nvPr/>
              </p:nvSpPr>
              <p:spPr>
                <a:xfrm>
                  <a:off x="9252740" y="3436782"/>
                  <a:ext cx="425960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400" dirty="0" smtClean="0"/>
                    <a:t>ROLETNA 1</a:t>
                  </a:r>
                  <a:endParaRPr lang="en-US" sz="400" dirty="0"/>
                </a:p>
              </p:txBody>
            </p:sp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9371792" y="3691695"/>
                  <a:ext cx="0" cy="7678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9552589" y="3607069"/>
                  <a:ext cx="0" cy="1583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/>
            </p:nvGrpSpPr>
            <p:grpSpPr>
              <a:xfrm>
                <a:off x="9627862" y="263597"/>
                <a:ext cx="423683" cy="340518"/>
                <a:chOff x="9252739" y="3424928"/>
                <a:chExt cx="423683" cy="340518"/>
              </a:xfrm>
            </p:grpSpPr>
            <p:sp>
              <p:nvSpPr>
                <p:cNvPr id="437" name="Rectangle 436"/>
                <p:cNvSpPr/>
                <p:nvPr/>
              </p:nvSpPr>
              <p:spPr>
                <a:xfrm>
                  <a:off x="9296468" y="3424928"/>
                  <a:ext cx="320029" cy="1775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8" name="TextBox 437"/>
                <p:cNvSpPr txBox="1"/>
                <p:nvPr/>
              </p:nvSpPr>
              <p:spPr>
                <a:xfrm>
                  <a:off x="9252739" y="3436782"/>
                  <a:ext cx="423683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400" dirty="0" smtClean="0"/>
                    <a:t>ROLETNA 2</a:t>
                  </a:r>
                  <a:endParaRPr lang="en-US" sz="400" dirty="0"/>
                </a:p>
              </p:txBody>
            </p:sp>
            <p:cxnSp>
              <p:nvCxnSpPr>
                <p:cNvPr id="440" name="Straight Connector 439"/>
                <p:cNvCxnSpPr/>
                <p:nvPr/>
              </p:nvCxnSpPr>
              <p:spPr>
                <a:xfrm>
                  <a:off x="9552589" y="3607069"/>
                  <a:ext cx="0" cy="1583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/>
            </p:nvGrpSpPr>
            <p:grpSpPr>
              <a:xfrm>
                <a:off x="10051545" y="263346"/>
                <a:ext cx="418105" cy="340518"/>
                <a:chOff x="9252739" y="3424928"/>
                <a:chExt cx="418105" cy="340518"/>
              </a:xfrm>
            </p:grpSpPr>
            <p:sp>
              <p:nvSpPr>
                <p:cNvPr id="434" name="Rectangle 433"/>
                <p:cNvSpPr/>
                <p:nvPr/>
              </p:nvSpPr>
              <p:spPr>
                <a:xfrm>
                  <a:off x="9296468" y="3424928"/>
                  <a:ext cx="320029" cy="1775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5" name="TextBox 434"/>
                <p:cNvSpPr txBox="1"/>
                <p:nvPr/>
              </p:nvSpPr>
              <p:spPr>
                <a:xfrm>
                  <a:off x="9252739" y="3436782"/>
                  <a:ext cx="41810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400" dirty="0" smtClean="0"/>
                    <a:t>ROLETNA 3</a:t>
                  </a:r>
                  <a:endParaRPr lang="en-US" sz="400" dirty="0"/>
                </a:p>
              </p:txBody>
            </p:sp>
            <p:cxnSp>
              <p:nvCxnSpPr>
                <p:cNvPr id="436" name="Straight Connector 435"/>
                <p:cNvCxnSpPr/>
                <p:nvPr/>
              </p:nvCxnSpPr>
              <p:spPr>
                <a:xfrm>
                  <a:off x="9552589" y="3607069"/>
                  <a:ext cx="0" cy="1583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/>
            </p:nvGrpSpPr>
            <p:grpSpPr>
              <a:xfrm>
                <a:off x="10464340" y="266983"/>
                <a:ext cx="421769" cy="340518"/>
                <a:chOff x="9252739" y="3424928"/>
                <a:chExt cx="421769" cy="340518"/>
              </a:xfrm>
            </p:grpSpPr>
            <p:sp>
              <p:nvSpPr>
                <p:cNvPr id="429" name="Rectangle 428"/>
                <p:cNvSpPr/>
                <p:nvPr/>
              </p:nvSpPr>
              <p:spPr>
                <a:xfrm>
                  <a:off x="9296468" y="3424928"/>
                  <a:ext cx="320029" cy="1775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0" name="TextBox 429"/>
                <p:cNvSpPr txBox="1"/>
                <p:nvPr/>
              </p:nvSpPr>
              <p:spPr>
                <a:xfrm>
                  <a:off x="9252739" y="3436782"/>
                  <a:ext cx="421769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400" dirty="0" smtClean="0"/>
                    <a:t>ROLETNA 4</a:t>
                  </a:r>
                  <a:endParaRPr lang="en-US" sz="400" dirty="0"/>
                </a:p>
              </p:txBody>
            </p: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9552589" y="3607069"/>
                  <a:ext cx="0" cy="1583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5" name="Straight Connector 424"/>
              <p:cNvCxnSpPr/>
              <p:nvPr/>
            </p:nvCxnSpPr>
            <p:spPr>
              <a:xfrm>
                <a:off x="9735775" y="527078"/>
                <a:ext cx="0" cy="767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10152687" y="531347"/>
                <a:ext cx="0" cy="767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0577664" y="531614"/>
                <a:ext cx="0" cy="767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4" name="TextBox 403"/>
            <p:cNvSpPr txBox="1"/>
            <p:nvPr/>
          </p:nvSpPr>
          <p:spPr>
            <a:xfrm>
              <a:off x="9130042" y="3903209"/>
              <a:ext cx="2875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smtClean="0"/>
                <a:t>L1</a:t>
              </a:r>
              <a:endParaRPr lang="en-US" sz="800" dirty="0"/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9524315" y="3901474"/>
              <a:ext cx="3108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smtClean="0"/>
                <a:t>L2</a:t>
              </a:r>
              <a:endParaRPr lang="en-US" sz="8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9947338" y="3904345"/>
              <a:ext cx="283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smtClean="0"/>
                <a:t>L3</a:t>
              </a:r>
              <a:endParaRPr lang="en-US" sz="800" dirty="0"/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10368084" y="3898094"/>
              <a:ext cx="2799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smtClean="0"/>
                <a:t>L1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6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69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</dc:creator>
  <cp:lastModifiedBy>EDO</cp:lastModifiedBy>
  <cp:revision>10</cp:revision>
  <cp:lastPrinted>2024-06-12T13:33:25Z</cp:lastPrinted>
  <dcterms:created xsi:type="dcterms:W3CDTF">2024-06-12T12:36:02Z</dcterms:created>
  <dcterms:modified xsi:type="dcterms:W3CDTF">2024-06-12T14:31:21Z</dcterms:modified>
</cp:coreProperties>
</file>