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7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7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0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F057D-CAFF-4F52-B0C8-5744C73008C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5DA6-DC80-4ECB-9EB7-0B6A51A3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5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9230" y="501806"/>
            <a:ext cx="288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4000" b="1" dirty="0" smtClean="0"/>
              <a:t>KONTROLER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519230" y="501806"/>
            <a:ext cx="288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4000" b="1" dirty="0" smtClean="0"/>
              <a:t>KONTROLER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7399230" y="501806"/>
            <a:ext cx="288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4000" b="1" dirty="0" smtClean="0"/>
              <a:t>KONTROLER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1639230" y="1581806"/>
            <a:ext cx="288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4000" b="1" dirty="0" smtClean="0"/>
              <a:t>KONTROLER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4519230" y="1581806"/>
            <a:ext cx="288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4000" b="1" dirty="0" smtClean="0"/>
              <a:t>KONTROLER</a:t>
            </a:r>
            <a:endParaRPr lang="en-U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7399230" y="1581806"/>
            <a:ext cx="288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4000" b="1" dirty="0" smtClean="0"/>
              <a:t>KONTROLER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1639230" y="2661806"/>
            <a:ext cx="288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4000" b="1" dirty="0" smtClean="0"/>
              <a:t>KONTROLER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4519230" y="2661806"/>
            <a:ext cx="288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4000" b="1" dirty="0" smtClean="0"/>
              <a:t>KONTROLER</a:t>
            </a:r>
            <a:endParaRPr lang="en-US" sz="4000" b="1" dirty="0"/>
          </a:p>
        </p:txBody>
      </p:sp>
      <p:sp>
        <p:nvSpPr>
          <p:cNvPr id="12" name="Rectangle 11"/>
          <p:cNvSpPr/>
          <p:nvPr/>
        </p:nvSpPr>
        <p:spPr>
          <a:xfrm>
            <a:off x="7399230" y="2661806"/>
            <a:ext cx="288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4000" b="1" dirty="0" smtClean="0"/>
              <a:t>KONTROLER</a:t>
            </a:r>
            <a:endParaRPr lang="en-US" sz="4000" b="1" dirty="0"/>
          </a:p>
        </p:txBody>
      </p:sp>
      <p:sp>
        <p:nvSpPr>
          <p:cNvPr id="16" name="Rectangle 15"/>
          <p:cNvSpPr/>
          <p:nvPr/>
        </p:nvSpPr>
        <p:spPr>
          <a:xfrm>
            <a:off x="1639230" y="37418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679902" y="37418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5720574" y="37418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7761246" y="37418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639230" y="46562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3679902" y="46562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5720574" y="46562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7761246" y="46562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639230" y="55706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3679902" y="55706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5720574" y="55706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7761246" y="5570606"/>
            <a:ext cx="2040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s-Latn-BA" sz="2400" b="1" dirty="0" smtClean="0"/>
              <a:t>AKUMULATOR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873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4693" y="791737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+B –B +12V GND Č1 Č2 Č3 Č4 GND ----------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12313" y="791737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BR1      BR2    BR3    BR4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12313" y="1319600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BR1      BR2    BR3    BR4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04692" y="1310785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+B –B +12V GND Č1 Č2 Č3 Č4 GND ----------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04692" y="1874063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+B –B +12V GND Č1 Č2 Č3 Č4 GND ----------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12313" y="1847464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BR1      BR2    BR3    BR4    BR5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4692" y="2404791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+B –B +12V GND Č1 Č2 Č3 Č4 Č5 Č6 Č7 Č8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12312" y="2404791"/>
            <a:ext cx="526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 smtClean="0"/>
              <a:t>BR1      BR2    BR3    BR4    BR5    BR6    BR7    BR8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04692" y="2902723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+B –B +12V GND Č1 Č2 Č3 Č4 GND ----------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12313" y="2902723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BR1      BR2    BR3    BR4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12313" y="3433077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BR1      BR2    BR3    BR4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04691" y="3421927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+B –B +12V GND Č1 Č2 Č3 Č4 GND ----------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04691" y="3896729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+B –B +12V GND Č1 Č2 Č3 Č4 Č5 GND ----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12312" y="3963431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BR1      BR2    BR3    BR4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04691" y="4436441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b="1" dirty="0" smtClean="0"/>
              <a:t>+B –B +12V GND Č1 Č2 Č3 Č4 Č5 Č6 GND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12312" y="4493785"/>
            <a:ext cx="526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 smtClean="0"/>
              <a:t>BR1      BR2    BR3    BR4    BR5    BR6    BR7    BR8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707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Eldar Dedić</dc:creator>
  <cp:lastModifiedBy>Eldar Dedić</cp:lastModifiedBy>
  <cp:revision>5</cp:revision>
  <dcterms:created xsi:type="dcterms:W3CDTF">2024-04-21T11:33:37Z</dcterms:created>
  <dcterms:modified xsi:type="dcterms:W3CDTF">2024-04-21T14:02:18Z</dcterms:modified>
</cp:coreProperties>
</file>