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0A51B-4C77-408E-B51F-E8213EB1AFA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FA679-679C-4F46-9902-4F8796E2A563}">
      <dgm:prSet phldrT="[Текст]"/>
      <dgm:spPr/>
      <dgm:t>
        <a:bodyPr/>
        <a:lstStyle/>
        <a:p>
          <a:r>
            <a:rPr lang="en-US" dirty="0" smtClean="0"/>
            <a:t>namespace_1</a:t>
          </a:r>
          <a:endParaRPr lang="ru-RU" dirty="0"/>
        </a:p>
      </dgm:t>
    </dgm:pt>
    <dgm:pt modelId="{563B4FAE-5092-412D-9303-AD6C7B6DC500}" type="parTrans" cxnId="{C4519660-C98A-4CBF-9770-DDD310A2795D}">
      <dgm:prSet/>
      <dgm:spPr/>
      <dgm:t>
        <a:bodyPr/>
        <a:lstStyle/>
        <a:p>
          <a:endParaRPr lang="ru-RU"/>
        </a:p>
      </dgm:t>
    </dgm:pt>
    <dgm:pt modelId="{7AC368DF-D2BA-4B4D-8BEF-9C357B8E3F0F}" type="sibTrans" cxnId="{C4519660-C98A-4CBF-9770-DDD310A2795D}">
      <dgm:prSet/>
      <dgm:spPr/>
      <dgm:t>
        <a:bodyPr/>
        <a:lstStyle/>
        <a:p>
          <a:endParaRPr lang="ru-RU"/>
        </a:p>
      </dgm:t>
    </dgm:pt>
    <dgm:pt modelId="{EF8E6A77-705D-4832-BF2E-86E8B211AE1D}">
      <dgm:prSet phldrT="[Текст]"/>
      <dgm:spPr/>
      <dgm:t>
        <a:bodyPr/>
        <a:lstStyle/>
        <a:p>
          <a:r>
            <a:rPr lang="en-US" dirty="0" smtClean="0"/>
            <a:t>class C11{….}</a:t>
          </a:r>
          <a:endParaRPr lang="ru-RU" dirty="0"/>
        </a:p>
      </dgm:t>
    </dgm:pt>
    <dgm:pt modelId="{C4698D97-2E2A-48DA-8DCA-6A185EB1160B}" type="parTrans" cxnId="{60DDA855-62D8-4839-9AE6-55ED84498380}">
      <dgm:prSet/>
      <dgm:spPr/>
      <dgm:t>
        <a:bodyPr/>
        <a:lstStyle/>
        <a:p>
          <a:endParaRPr lang="ru-RU"/>
        </a:p>
      </dgm:t>
    </dgm:pt>
    <dgm:pt modelId="{7546E28C-E444-49DD-A010-26CC9CBBE3F8}" type="sibTrans" cxnId="{60DDA855-62D8-4839-9AE6-55ED84498380}">
      <dgm:prSet/>
      <dgm:spPr/>
      <dgm:t>
        <a:bodyPr/>
        <a:lstStyle/>
        <a:p>
          <a:endParaRPr lang="ru-RU"/>
        </a:p>
      </dgm:t>
    </dgm:pt>
    <dgm:pt modelId="{FA4F4150-CD9E-4EF4-AD01-15B4DB951E16}">
      <dgm:prSet phldrT="[Текст]"/>
      <dgm:spPr/>
      <dgm:t>
        <a:bodyPr/>
        <a:lstStyle/>
        <a:p>
          <a:r>
            <a:rPr lang="en-US" dirty="0" smtClean="0"/>
            <a:t>class C1n{….}</a:t>
          </a:r>
          <a:endParaRPr lang="ru-RU" dirty="0"/>
        </a:p>
      </dgm:t>
    </dgm:pt>
    <dgm:pt modelId="{73003F38-BA98-46B8-A816-11E4091581B9}" type="parTrans" cxnId="{6B2EAF0A-0771-4593-B06B-AE65772E1608}">
      <dgm:prSet/>
      <dgm:spPr/>
      <dgm:t>
        <a:bodyPr/>
        <a:lstStyle/>
        <a:p>
          <a:endParaRPr lang="ru-RU"/>
        </a:p>
      </dgm:t>
    </dgm:pt>
    <dgm:pt modelId="{11F5E9CE-8851-4741-AB04-569C182CB175}" type="sibTrans" cxnId="{6B2EAF0A-0771-4593-B06B-AE65772E1608}">
      <dgm:prSet/>
      <dgm:spPr/>
      <dgm:t>
        <a:bodyPr/>
        <a:lstStyle/>
        <a:p>
          <a:endParaRPr lang="ru-RU"/>
        </a:p>
      </dgm:t>
    </dgm:pt>
    <dgm:pt modelId="{099B00F2-247F-431F-BF90-357D31C65810}">
      <dgm:prSet phldrT="[Текст]"/>
      <dgm:spPr/>
      <dgm:t>
        <a:bodyPr/>
        <a:lstStyle/>
        <a:p>
          <a:r>
            <a:rPr lang="en-US" dirty="0" err="1" smtClean="0"/>
            <a:t>namespace_n</a:t>
          </a:r>
          <a:endParaRPr lang="ru-RU" dirty="0"/>
        </a:p>
      </dgm:t>
    </dgm:pt>
    <dgm:pt modelId="{ADDBD90A-5E5C-40FA-AE7E-E1B116D73DD4}" type="parTrans" cxnId="{834E3799-EF7F-4D8A-AB49-C5EFC1A4E70F}">
      <dgm:prSet/>
      <dgm:spPr/>
      <dgm:t>
        <a:bodyPr/>
        <a:lstStyle/>
        <a:p>
          <a:endParaRPr lang="ru-RU"/>
        </a:p>
      </dgm:t>
    </dgm:pt>
    <dgm:pt modelId="{CC7DDEF2-924E-4F65-8950-E2C3A91D70A3}" type="sibTrans" cxnId="{834E3799-EF7F-4D8A-AB49-C5EFC1A4E70F}">
      <dgm:prSet/>
      <dgm:spPr/>
      <dgm:t>
        <a:bodyPr/>
        <a:lstStyle/>
        <a:p>
          <a:endParaRPr lang="ru-RU"/>
        </a:p>
      </dgm:t>
    </dgm:pt>
    <dgm:pt modelId="{25834F4F-127A-464D-A646-50BEEA1B5B61}">
      <dgm:prSet phldrT="[Текст]"/>
      <dgm:spPr/>
      <dgm:t>
        <a:bodyPr/>
        <a:lstStyle/>
        <a:p>
          <a:r>
            <a:rPr lang="en-US" dirty="0" smtClean="0"/>
            <a:t>class Cn1{….}</a:t>
          </a:r>
          <a:endParaRPr lang="ru-RU" dirty="0"/>
        </a:p>
      </dgm:t>
    </dgm:pt>
    <dgm:pt modelId="{836AE113-6DEA-4431-B8DB-DE9DB7E8B34D}" type="parTrans" cxnId="{30597497-696B-473B-945C-BDA27977FE28}">
      <dgm:prSet/>
      <dgm:spPr/>
      <dgm:t>
        <a:bodyPr/>
        <a:lstStyle/>
        <a:p>
          <a:endParaRPr lang="ru-RU"/>
        </a:p>
      </dgm:t>
    </dgm:pt>
    <dgm:pt modelId="{7992DC4A-36E9-48D5-A298-14D039B2358F}" type="sibTrans" cxnId="{30597497-696B-473B-945C-BDA27977FE28}">
      <dgm:prSet/>
      <dgm:spPr/>
      <dgm:t>
        <a:bodyPr/>
        <a:lstStyle/>
        <a:p>
          <a:endParaRPr lang="ru-RU"/>
        </a:p>
      </dgm:t>
    </dgm:pt>
    <dgm:pt modelId="{75059111-7F04-4B08-B15F-4CA437055016}">
      <dgm:prSet phldrT="[Текст]"/>
      <dgm:spPr/>
      <dgm:t>
        <a:bodyPr/>
        <a:lstStyle/>
        <a:p>
          <a:r>
            <a:rPr lang="en-US" dirty="0" smtClean="0"/>
            <a:t>class </a:t>
          </a:r>
          <a:r>
            <a:rPr lang="en-US" dirty="0" err="1" smtClean="0"/>
            <a:t>Cnn</a:t>
          </a:r>
          <a:r>
            <a:rPr lang="en-US" dirty="0" smtClean="0"/>
            <a:t>{….}</a:t>
          </a:r>
          <a:endParaRPr lang="ru-RU" dirty="0"/>
        </a:p>
      </dgm:t>
    </dgm:pt>
    <dgm:pt modelId="{F9DDD1CC-E61D-417B-BD4A-0131088FE4F4}" type="parTrans" cxnId="{3233111B-AB65-4D72-B587-D758677B0DA2}">
      <dgm:prSet/>
      <dgm:spPr/>
      <dgm:t>
        <a:bodyPr/>
        <a:lstStyle/>
        <a:p>
          <a:endParaRPr lang="ru-RU"/>
        </a:p>
      </dgm:t>
    </dgm:pt>
    <dgm:pt modelId="{13D75429-5FA9-4DD1-9D47-363F242F1C24}" type="sibTrans" cxnId="{3233111B-AB65-4D72-B587-D758677B0DA2}">
      <dgm:prSet/>
      <dgm:spPr/>
      <dgm:t>
        <a:bodyPr/>
        <a:lstStyle/>
        <a:p>
          <a:endParaRPr lang="ru-RU"/>
        </a:p>
      </dgm:t>
    </dgm:pt>
    <dgm:pt modelId="{E57EF9FC-5A09-482E-A051-1C7B4B302D19}" type="pres">
      <dgm:prSet presAssocID="{61A0A51B-4C77-408E-B51F-E8213EB1AF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D26351D-1045-403B-8F17-DB2EC0396544}" type="pres">
      <dgm:prSet presAssocID="{7CCFA679-679C-4F46-9902-4F8796E2A563}" presName="root" presStyleCnt="0"/>
      <dgm:spPr/>
    </dgm:pt>
    <dgm:pt modelId="{A22F7E13-B749-4687-9B85-5A2ABB6343AF}" type="pres">
      <dgm:prSet presAssocID="{7CCFA679-679C-4F46-9902-4F8796E2A563}" presName="rootComposite" presStyleCnt="0"/>
      <dgm:spPr/>
    </dgm:pt>
    <dgm:pt modelId="{2566F63B-3A2A-4809-AA7B-602163A29881}" type="pres">
      <dgm:prSet presAssocID="{7CCFA679-679C-4F46-9902-4F8796E2A563}" presName="rootText" presStyleLbl="node1" presStyleIdx="0" presStyleCnt="2"/>
      <dgm:spPr/>
      <dgm:t>
        <a:bodyPr/>
        <a:lstStyle/>
        <a:p>
          <a:endParaRPr lang="ru-RU"/>
        </a:p>
      </dgm:t>
    </dgm:pt>
    <dgm:pt modelId="{EE071E90-3F21-452A-8F1D-7D500E223C0B}" type="pres">
      <dgm:prSet presAssocID="{7CCFA679-679C-4F46-9902-4F8796E2A563}" presName="rootConnector" presStyleLbl="node1" presStyleIdx="0" presStyleCnt="2"/>
      <dgm:spPr/>
      <dgm:t>
        <a:bodyPr/>
        <a:lstStyle/>
        <a:p>
          <a:endParaRPr lang="ru-RU"/>
        </a:p>
      </dgm:t>
    </dgm:pt>
    <dgm:pt modelId="{9F3B036C-51ED-4F0C-A890-E9DF028D1EFA}" type="pres">
      <dgm:prSet presAssocID="{7CCFA679-679C-4F46-9902-4F8796E2A563}" presName="childShape" presStyleCnt="0"/>
      <dgm:spPr/>
    </dgm:pt>
    <dgm:pt modelId="{25DF8C15-00D2-44B7-BD30-D6CAA8F589C9}" type="pres">
      <dgm:prSet presAssocID="{C4698D97-2E2A-48DA-8DCA-6A185EB1160B}" presName="Name13" presStyleLbl="parChTrans1D2" presStyleIdx="0" presStyleCnt="4"/>
      <dgm:spPr/>
      <dgm:t>
        <a:bodyPr/>
        <a:lstStyle/>
        <a:p>
          <a:endParaRPr lang="ru-RU"/>
        </a:p>
      </dgm:t>
    </dgm:pt>
    <dgm:pt modelId="{28754AE0-5830-4410-8429-8979AB235948}" type="pres">
      <dgm:prSet presAssocID="{EF8E6A77-705D-4832-BF2E-86E8B211AE1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3CF98B-A8F7-4D87-A741-D7A0EF545886}" type="pres">
      <dgm:prSet presAssocID="{73003F38-BA98-46B8-A816-11E4091581B9}" presName="Name13" presStyleLbl="parChTrans1D2" presStyleIdx="1" presStyleCnt="4"/>
      <dgm:spPr/>
      <dgm:t>
        <a:bodyPr/>
        <a:lstStyle/>
        <a:p>
          <a:endParaRPr lang="ru-RU"/>
        </a:p>
      </dgm:t>
    </dgm:pt>
    <dgm:pt modelId="{00132762-7F48-4EEF-A4F3-844CA44C905A}" type="pres">
      <dgm:prSet presAssocID="{FA4F4150-CD9E-4EF4-AD01-15B4DB951E16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E98A3-4C96-4878-BD5D-1BD1158E0AC4}" type="pres">
      <dgm:prSet presAssocID="{099B00F2-247F-431F-BF90-357D31C65810}" presName="root" presStyleCnt="0"/>
      <dgm:spPr/>
    </dgm:pt>
    <dgm:pt modelId="{5EE4AE08-2993-4CD4-BBE6-FF25500E7232}" type="pres">
      <dgm:prSet presAssocID="{099B00F2-247F-431F-BF90-357D31C65810}" presName="rootComposite" presStyleCnt="0"/>
      <dgm:spPr/>
    </dgm:pt>
    <dgm:pt modelId="{7FEDF29F-C2DB-457B-9936-0A1148449E58}" type="pres">
      <dgm:prSet presAssocID="{099B00F2-247F-431F-BF90-357D31C65810}" presName="rootText" presStyleLbl="node1" presStyleIdx="1" presStyleCnt="2"/>
      <dgm:spPr/>
      <dgm:t>
        <a:bodyPr/>
        <a:lstStyle/>
        <a:p>
          <a:endParaRPr lang="ru-RU"/>
        </a:p>
      </dgm:t>
    </dgm:pt>
    <dgm:pt modelId="{FF505357-6E8F-49A8-A575-638EC9AA3813}" type="pres">
      <dgm:prSet presAssocID="{099B00F2-247F-431F-BF90-357D31C65810}" presName="rootConnector" presStyleLbl="node1" presStyleIdx="1" presStyleCnt="2"/>
      <dgm:spPr/>
      <dgm:t>
        <a:bodyPr/>
        <a:lstStyle/>
        <a:p>
          <a:endParaRPr lang="ru-RU"/>
        </a:p>
      </dgm:t>
    </dgm:pt>
    <dgm:pt modelId="{7CEB15DD-007F-4F6D-B2B1-6DBE26A3DA38}" type="pres">
      <dgm:prSet presAssocID="{099B00F2-247F-431F-BF90-357D31C65810}" presName="childShape" presStyleCnt="0"/>
      <dgm:spPr/>
    </dgm:pt>
    <dgm:pt modelId="{799A76F0-34D4-44C3-8CD8-E36D92F1D731}" type="pres">
      <dgm:prSet presAssocID="{836AE113-6DEA-4431-B8DB-DE9DB7E8B34D}" presName="Name13" presStyleLbl="parChTrans1D2" presStyleIdx="2" presStyleCnt="4"/>
      <dgm:spPr/>
      <dgm:t>
        <a:bodyPr/>
        <a:lstStyle/>
        <a:p>
          <a:endParaRPr lang="ru-RU"/>
        </a:p>
      </dgm:t>
    </dgm:pt>
    <dgm:pt modelId="{C80D8AC5-7623-4081-B21D-D03C92EAE5F7}" type="pres">
      <dgm:prSet presAssocID="{25834F4F-127A-464D-A646-50BEEA1B5B6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438EEC-0DBD-42B2-B915-2B187843B231}" type="pres">
      <dgm:prSet presAssocID="{F9DDD1CC-E61D-417B-BD4A-0131088FE4F4}" presName="Name13" presStyleLbl="parChTrans1D2" presStyleIdx="3" presStyleCnt="4"/>
      <dgm:spPr/>
      <dgm:t>
        <a:bodyPr/>
        <a:lstStyle/>
        <a:p>
          <a:endParaRPr lang="ru-RU"/>
        </a:p>
      </dgm:t>
    </dgm:pt>
    <dgm:pt modelId="{B922F4F2-36C0-4666-AF0B-FDEAFB6E7C45}" type="pres">
      <dgm:prSet presAssocID="{75059111-7F04-4B08-B15F-4CA43705501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5AEF1B-4879-4DAB-9103-FE4DE2574396}" type="presOf" srcId="{099B00F2-247F-431F-BF90-357D31C65810}" destId="{FF505357-6E8F-49A8-A575-638EC9AA3813}" srcOrd="1" destOrd="0" presId="urn:microsoft.com/office/officeart/2005/8/layout/hierarchy3"/>
    <dgm:cxn modelId="{45006B28-DBB5-4B89-8859-C43EE5D979F7}" type="presOf" srcId="{7CCFA679-679C-4F46-9902-4F8796E2A563}" destId="{2566F63B-3A2A-4809-AA7B-602163A29881}" srcOrd="0" destOrd="0" presId="urn:microsoft.com/office/officeart/2005/8/layout/hierarchy3"/>
    <dgm:cxn modelId="{6803A3A5-0BE3-4398-AA40-C88B6FE2378B}" type="presOf" srcId="{61A0A51B-4C77-408E-B51F-E8213EB1AFA8}" destId="{E57EF9FC-5A09-482E-A051-1C7B4B302D19}" srcOrd="0" destOrd="0" presId="urn:microsoft.com/office/officeart/2005/8/layout/hierarchy3"/>
    <dgm:cxn modelId="{2E2A82D3-5E72-451B-92D9-CDF893BD2F85}" type="presOf" srcId="{25834F4F-127A-464D-A646-50BEEA1B5B61}" destId="{C80D8AC5-7623-4081-B21D-D03C92EAE5F7}" srcOrd="0" destOrd="0" presId="urn:microsoft.com/office/officeart/2005/8/layout/hierarchy3"/>
    <dgm:cxn modelId="{FF822FCE-C062-4040-BC4A-D981301463C7}" type="presOf" srcId="{C4698D97-2E2A-48DA-8DCA-6A185EB1160B}" destId="{25DF8C15-00D2-44B7-BD30-D6CAA8F589C9}" srcOrd="0" destOrd="0" presId="urn:microsoft.com/office/officeart/2005/8/layout/hierarchy3"/>
    <dgm:cxn modelId="{0878A70F-B2FB-44D3-A7C2-F34777D90482}" type="presOf" srcId="{F9DDD1CC-E61D-417B-BD4A-0131088FE4F4}" destId="{D2438EEC-0DBD-42B2-B915-2B187843B231}" srcOrd="0" destOrd="0" presId="urn:microsoft.com/office/officeart/2005/8/layout/hierarchy3"/>
    <dgm:cxn modelId="{3233111B-AB65-4D72-B587-D758677B0DA2}" srcId="{099B00F2-247F-431F-BF90-357D31C65810}" destId="{75059111-7F04-4B08-B15F-4CA437055016}" srcOrd="1" destOrd="0" parTransId="{F9DDD1CC-E61D-417B-BD4A-0131088FE4F4}" sibTransId="{13D75429-5FA9-4DD1-9D47-363F242F1C24}"/>
    <dgm:cxn modelId="{C4519660-C98A-4CBF-9770-DDD310A2795D}" srcId="{61A0A51B-4C77-408E-B51F-E8213EB1AFA8}" destId="{7CCFA679-679C-4F46-9902-4F8796E2A563}" srcOrd="0" destOrd="0" parTransId="{563B4FAE-5092-412D-9303-AD6C7B6DC500}" sibTransId="{7AC368DF-D2BA-4B4D-8BEF-9C357B8E3F0F}"/>
    <dgm:cxn modelId="{B0C31EE6-2B30-4D58-8DF5-71292455DD20}" type="presOf" srcId="{099B00F2-247F-431F-BF90-357D31C65810}" destId="{7FEDF29F-C2DB-457B-9936-0A1148449E58}" srcOrd="0" destOrd="0" presId="urn:microsoft.com/office/officeart/2005/8/layout/hierarchy3"/>
    <dgm:cxn modelId="{30597497-696B-473B-945C-BDA27977FE28}" srcId="{099B00F2-247F-431F-BF90-357D31C65810}" destId="{25834F4F-127A-464D-A646-50BEEA1B5B61}" srcOrd="0" destOrd="0" parTransId="{836AE113-6DEA-4431-B8DB-DE9DB7E8B34D}" sibTransId="{7992DC4A-36E9-48D5-A298-14D039B2358F}"/>
    <dgm:cxn modelId="{6B2EAF0A-0771-4593-B06B-AE65772E1608}" srcId="{7CCFA679-679C-4F46-9902-4F8796E2A563}" destId="{FA4F4150-CD9E-4EF4-AD01-15B4DB951E16}" srcOrd="1" destOrd="0" parTransId="{73003F38-BA98-46B8-A816-11E4091581B9}" sibTransId="{11F5E9CE-8851-4741-AB04-569C182CB175}"/>
    <dgm:cxn modelId="{D01CA5EC-280E-4F6F-964A-4D2A17B460B0}" type="presOf" srcId="{7CCFA679-679C-4F46-9902-4F8796E2A563}" destId="{EE071E90-3F21-452A-8F1D-7D500E223C0B}" srcOrd="1" destOrd="0" presId="urn:microsoft.com/office/officeart/2005/8/layout/hierarchy3"/>
    <dgm:cxn modelId="{653AD0FB-5678-4FAD-8348-FB94226B2693}" type="presOf" srcId="{73003F38-BA98-46B8-A816-11E4091581B9}" destId="{2F3CF98B-A8F7-4D87-A741-D7A0EF545886}" srcOrd="0" destOrd="0" presId="urn:microsoft.com/office/officeart/2005/8/layout/hierarchy3"/>
    <dgm:cxn modelId="{008D9BFC-95E2-4123-BAD3-01A8416C3DC4}" type="presOf" srcId="{FA4F4150-CD9E-4EF4-AD01-15B4DB951E16}" destId="{00132762-7F48-4EEF-A4F3-844CA44C905A}" srcOrd="0" destOrd="0" presId="urn:microsoft.com/office/officeart/2005/8/layout/hierarchy3"/>
    <dgm:cxn modelId="{599F0045-721B-4308-A1A1-D79A72323FE0}" type="presOf" srcId="{75059111-7F04-4B08-B15F-4CA437055016}" destId="{B922F4F2-36C0-4666-AF0B-FDEAFB6E7C45}" srcOrd="0" destOrd="0" presId="urn:microsoft.com/office/officeart/2005/8/layout/hierarchy3"/>
    <dgm:cxn modelId="{64A4410A-4499-4FEA-83BA-4B383AD0181E}" type="presOf" srcId="{836AE113-6DEA-4431-B8DB-DE9DB7E8B34D}" destId="{799A76F0-34D4-44C3-8CD8-E36D92F1D731}" srcOrd="0" destOrd="0" presId="urn:microsoft.com/office/officeart/2005/8/layout/hierarchy3"/>
    <dgm:cxn modelId="{60DDA855-62D8-4839-9AE6-55ED84498380}" srcId="{7CCFA679-679C-4F46-9902-4F8796E2A563}" destId="{EF8E6A77-705D-4832-BF2E-86E8B211AE1D}" srcOrd="0" destOrd="0" parTransId="{C4698D97-2E2A-48DA-8DCA-6A185EB1160B}" sibTransId="{7546E28C-E444-49DD-A010-26CC9CBBE3F8}"/>
    <dgm:cxn modelId="{834E3799-EF7F-4D8A-AB49-C5EFC1A4E70F}" srcId="{61A0A51B-4C77-408E-B51F-E8213EB1AFA8}" destId="{099B00F2-247F-431F-BF90-357D31C65810}" srcOrd="1" destOrd="0" parTransId="{ADDBD90A-5E5C-40FA-AE7E-E1B116D73DD4}" sibTransId="{CC7DDEF2-924E-4F65-8950-E2C3A91D70A3}"/>
    <dgm:cxn modelId="{93BE6996-E7A5-4067-8D13-5B6094888902}" type="presOf" srcId="{EF8E6A77-705D-4832-BF2E-86E8B211AE1D}" destId="{28754AE0-5830-4410-8429-8979AB235948}" srcOrd="0" destOrd="0" presId="urn:microsoft.com/office/officeart/2005/8/layout/hierarchy3"/>
    <dgm:cxn modelId="{9187DEB8-642F-44CA-8BF9-A463901872FA}" type="presParOf" srcId="{E57EF9FC-5A09-482E-A051-1C7B4B302D19}" destId="{0D26351D-1045-403B-8F17-DB2EC0396544}" srcOrd="0" destOrd="0" presId="urn:microsoft.com/office/officeart/2005/8/layout/hierarchy3"/>
    <dgm:cxn modelId="{6ED5D042-5E6F-40DC-8C19-8D70233DFC80}" type="presParOf" srcId="{0D26351D-1045-403B-8F17-DB2EC0396544}" destId="{A22F7E13-B749-4687-9B85-5A2ABB6343AF}" srcOrd="0" destOrd="0" presId="urn:microsoft.com/office/officeart/2005/8/layout/hierarchy3"/>
    <dgm:cxn modelId="{C60364EF-B939-4AFA-8E90-56324D6BDC5E}" type="presParOf" srcId="{A22F7E13-B749-4687-9B85-5A2ABB6343AF}" destId="{2566F63B-3A2A-4809-AA7B-602163A29881}" srcOrd="0" destOrd="0" presId="urn:microsoft.com/office/officeart/2005/8/layout/hierarchy3"/>
    <dgm:cxn modelId="{50A1CF40-5946-47B8-BB2A-865C5271BD4A}" type="presParOf" srcId="{A22F7E13-B749-4687-9B85-5A2ABB6343AF}" destId="{EE071E90-3F21-452A-8F1D-7D500E223C0B}" srcOrd="1" destOrd="0" presId="urn:microsoft.com/office/officeart/2005/8/layout/hierarchy3"/>
    <dgm:cxn modelId="{0EEF515A-E504-4438-AD89-FC5A12E7F821}" type="presParOf" srcId="{0D26351D-1045-403B-8F17-DB2EC0396544}" destId="{9F3B036C-51ED-4F0C-A890-E9DF028D1EFA}" srcOrd="1" destOrd="0" presId="urn:microsoft.com/office/officeart/2005/8/layout/hierarchy3"/>
    <dgm:cxn modelId="{7D9AB7B8-0B0E-4E70-9D76-117DC42328DB}" type="presParOf" srcId="{9F3B036C-51ED-4F0C-A890-E9DF028D1EFA}" destId="{25DF8C15-00D2-44B7-BD30-D6CAA8F589C9}" srcOrd="0" destOrd="0" presId="urn:microsoft.com/office/officeart/2005/8/layout/hierarchy3"/>
    <dgm:cxn modelId="{CFFFF186-C2C0-4954-B727-CBE92E236798}" type="presParOf" srcId="{9F3B036C-51ED-4F0C-A890-E9DF028D1EFA}" destId="{28754AE0-5830-4410-8429-8979AB235948}" srcOrd="1" destOrd="0" presId="urn:microsoft.com/office/officeart/2005/8/layout/hierarchy3"/>
    <dgm:cxn modelId="{C8BEB968-C314-4768-9C67-340A853C75F4}" type="presParOf" srcId="{9F3B036C-51ED-4F0C-A890-E9DF028D1EFA}" destId="{2F3CF98B-A8F7-4D87-A741-D7A0EF545886}" srcOrd="2" destOrd="0" presId="urn:microsoft.com/office/officeart/2005/8/layout/hierarchy3"/>
    <dgm:cxn modelId="{4EBFD330-23CF-4EED-B949-6E7DB0DE90B4}" type="presParOf" srcId="{9F3B036C-51ED-4F0C-A890-E9DF028D1EFA}" destId="{00132762-7F48-4EEF-A4F3-844CA44C905A}" srcOrd="3" destOrd="0" presId="urn:microsoft.com/office/officeart/2005/8/layout/hierarchy3"/>
    <dgm:cxn modelId="{42645AE7-A87E-42CB-AE3F-C52DA047BEA1}" type="presParOf" srcId="{E57EF9FC-5A09-482E-A051-1C7B4B302D19}" destId="{C53E98A3-4C96-4878-BD5D-1BD1158E0AC4}" srcOrd="1" destOrd="0" presId="urn:microsoft.com/office/officeart/2005/8/layout/hierarchy3"/>
    <dgm:cxn modelId="{F1F9600F-456E-4E40-A5E3-E0726AB633D8}" type="presParOf" srcId="{C53E98A3-4C96-4878-BD5D-1BD1158E0AC4}" destId="{5EE4AE08-2993-4CD4-BBE6-FF25500E7232}" srcOrd="0" destOrd="0" presId="urn:microsoft.com/office/officeart/2005/8/layout/hierarchy3"/>
    <dgm:cxn modelId="{954DA74B-B5F0-400E-B733-CDA27B98AD69}" type="presParOf" srcId="{5EE4AE08-2993-4CD4-BBE6-FF25500E7232}" destId="{7FEDF29F-C2DB-457B-9936-0A1148449E58}" srcOrd="0" destOrd="0" presId="urn:microsoft.com/office/officeart/2005/8/layout/hierarchy3"/>
    <dgm:cxn modelId="{83190933-0715-4A4F-AA88-B9853037D1B0}" type="presParOf" srcId="{5EE4AE08-2993-4CD4-BBE6-FF25500E7232}" destId="{FF505357-6E8F-49A8-A575-638EC9AA3813}" srcOrd="1" destOrd="0" presId="urn:microsoft.com/office/officeart/2005/8/layout/hierarchy3"/>
    <dgm:cxn modelId="{788DCC5F-0188-499E-9FBC-3B320123D6E5}" type="presParOf" srcId="{C53E98A3-4C96-4878-BD5D-1BD1158E0AC4}" destId="{7CEB15DD-007F-4F6D-B2B1-6DBE26A3DA38}" srcOrd="1" destOrd="0" presId="urn:microsoft.com/office/officeart/2005/8/layout/hierarchy3"/>
    <dgm:cxn modelId="{7615BD58-A034-49AB-9BE9-DDBAE35DB5C7}" type="presParOf" srcId="{7CEB15DD-007F-4F6D-B2B1-6DBE26A3DA38}" destId="{799A76F0-34D4-44C3-8CD8-E36D92F1D731}" srcOrd="0" destOrd="0" presId="urn:microsoft.com/office/officeart/2005/8/layout/hierarchy3"/>
    <dgm:cxn modelId="{0F67B513-214B-4AD8-82A3-236FE738BF14}" type="presParOf" srcId="{7CEB15DD-007F-4F6D-B2B1-6DBE26A3DA38}" destId="{C80D8AC5-7623-4081-B21D-D03C92EAE5F7}" srcOrd="1" destOrd="0" presId="urn:microsoft.com/office/officeart/2005/8/layout/hierarchy3"/>
    <dgm:cxn modelId="{ED6B90EF-F77A-4237-87E6-F57AB1767223}" type="presParOf" srcId="{7CEB15DD-007F-4F6D-B2B1-6DBE26A3DA38}" destId="{D2438EEC-0DBD-42B2-B915-2B187843B231}" srcOrd="2" destOrd="0" presId="urn:microsoft.com/office/officeart/2005/8/layout/hierarchy3"/>
    <dgm:cxn modelId="{07B404D9-A390-4F51-BF18-728743584630}" type="presParOf" srcId="{7CEB15DD-007F-4F6D-B2B1-6DBE26A3DA38}" destId="{B922F4F2-36C0-4666-AF0B-FDEAFB6E7C4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6F63B-3A2A-4809-AA7B-602163A29881}">
      <dsp:nvSpPr>
        <dsp:cNvPr id="0" name=""/>
        <dsp:cNvSpPr/>
      </dsp:nvSpPr>
      <dsp:spPr>
        <a:xfrm>
          <a:off x="492" y="692798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namespace_1</a:t>
          </a:r>
          <a:endParaRPr lang="ru-RU" sz="2300" kern="1200" dirty="0"/>
        </a:p>
      </dsp:txBody>
      <dsp:txXfrm>
        <a:off x="26771" y="719077"/>
        <a:ext cx="1741937" cy="844689"/>
      </dsp:txXfrm>
    </dsp:sp>
    <dsp:sp modelId="{25DF8C15-00D2-44B7-BD30-D6CAA8F589C9}">
      <dsp:nvSpPr>
        <dsp:cNvPr id="0" name=""/>
        <dsp:cNvSpPr/>
      </dsp:nvSpPr>
      <dsp:spPr>
        <a:xfrm>
          <a:off x="179942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4AE0-5830-4410-8429-8979AB235948}">
      <dsp:nvSpPr>
        <dsp:cNvPr id="0" name=""/>
        <dsp:cNvSpPr/>
      </dsp:nvSpPr>
      <dsp:spPr>
        <a:xfrm>
          <a:off x="359392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class C11{….}</a:t>
          </a:r>
          <a:endParaRPr lang="ru-RU" sz="2700" kern="1200" dirty="0"/>
        </a:p>
      </dsp:txBody>
      <dsp:txXfrm>
        <a:off x="385671" y="1840636"/>
        <a:ext cx="1383038" cy="844689"/>
      </dsp:txXfrm>
    </dsp:sp>
    <dsp:sp modelId="{2F3CF98B-A8F7-4D87-A741-D7A0EF545886}">
      <dsp:nvSpPr>
        <dsp:cNvPr id="0" name=""/>
        <dsp:cNvSpPr/>
      </dsp:nvSpPr>
      <dsp:spPr>
        <a:xfrm>
          <a:off x="179942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32762-7F48-4EEF-A4F3-844CA44C905A}">
      <dsp:nvSpPr>
        <dsp:cNvPr id="0" name=""/>
        <dsp:cNvSpPr/>
      </dsp:nvSpPr>
      <dsp:spPr>
        <a:xfrm>
          <a:off x="359392" y="293591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class C1n{….}</a:t>
          </a:r>
          <a:endParaRPr lang="ru-RU" sz="2700" kern="1200" dirty="0"/>
        </a:p>
      </dsp:txBody>
      <dsp:txXfrm>
        <a:off x="385671" y="2962196"/>
        <a:ext cx="1383038" cy="844689"/>
      </dsp:txXfrm>
    </dsp:sp>
    <dsp:sp modelId="{7FEDF29F-C2DB-457B-9936-0A1148449E58}">
      <dsp:nvSpPr>
        <dsp:cNvPr id="0" name=""/>
        <dsp:cNvSpPr/>
      </dsp:nvSpPr>
      <dsp:spPr>
        <a:xfrm>
          <a:off x="2243611" y="692798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namespace_n</a:t>
          </a:r>
          <a:endParaRPr lang="ru-RU" sz="2300" kern="1200" dirty="0"/>
        </a:p>
      </dsp:txBody>
      <dsp:txXfrm>
        <a:off x="2269890" y="719077"/>
        <a:ext cx="1741937" cy="844689"/>
      </dsp:txXfrm>
    </dsp:sp>
    <dsp:sp modelId="{799A76F0-34D4-44C3-8CD8-E36D92F1D731}">
      <dsp:nvSpPr>
        <dsp:cNvPr id="0" name=""/>
        <dsp:cNvSpPr/>
      </dsp:nvSpPr>
      <dsp:spPr>
        <a:xfrm>
          <a:off x="2423061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D8AC5-7623-4081-B21D-D03C92EAE5F7}">
      <dsp:nvSpPr>
        <dsp:cNvPr id="0" name=""/>
        <dsp:cNvSpPr/>
      </dsp:nvSpPr>
      <dsp:spPr>
        <a:xfrm>
          <a:off x="2602510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class Cn1{….}</a:t>
          </a:r>
          <a:endParaRPr lang="ru-RU" sz="2700" kern="1200" dirty="0"/>
        </a:p>
      </dsp:txBody>
      <dsp:txXfrm>
        <a:off x="2628789" y="1840636"/>
        <a:ext cx="1383038" cy="844689"/>
      </dsp:txXfrm>
    </dsp:sp>
    <dsp:sp modelId="{D2438EEC-0DBD-42B2-B915-2B187843B231}">
      <dsp:nvSpPr>
        <dsp:cNvPr id="0" name=""/>
        <dsp:cNvSpPr/>
      </dsp:nvSpPr>
      <dsp:spPr>
        <a:xfrm>
          <a:off x="2423061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F4F2-36C0-4666-AF0B-FDEAFB6E7C45}">
      <dsp:nvSpPr>
        <dsp:cNvPr id="0" name=""/>
        <dsp:cNvSpPr/>
      </dsp:nvSpPr>
      <dsp:spPr>
        <a:xfrm>
          <a:off x="2602510" y="293591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class </a:t>
          </a:r>
          <a:r>
            <a:rPr lang="en-US" sz="2700" kern="1200" dirty="0" err="1" smtClean="0"/>
            <a:t>Cnn</a:t>
          </a:r>
          <a:r>
            <a:rPr lang="en-US" sz="2700" kern="1200" dirty="0" smtClean="0"/>
            <a:t>{….}</a:t>
          </a:r>
          <a:endParaRPr lang="ru-RU" sz="2700" kern="1200" dirty="0"/>
        </a:p>
      </dsp:txBody>
      <dsp:txXfrm>
        <a:off x="2628789" y="2962196"/>
        <a:ext cx="1383038" cy="84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C5C0-BD5B-4030-AE0A-52A0E90B9954}" type="datetimeFigureOut">
              <a:rPr lang="ru-RU" smtClean="0"/>
              <a:pPr/>
              <a:t>10.01.2017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класса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8147248" cy="3600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Person p1 = new Person();</a:t>
            </a:r>
            <a:endParaRPr lang="ru-RU" dirty="0"/>
          </a:p>
          <a:p>
            <a:pPr>
              <a:buNone/>
            </a:pPr>
            <a:r>
              <a:rPr lang="en-US" dirty="0"/>
              <a:t>            p1.Show();</a:t>
            </a:r>
            <a:endParaRPr lang="ru-RU" dirty="0"/>
          </a:p>
          <a:p>
            <a:pPr>
              <a:buNone/>
            </a:pPr>
            <a:r>
              <a:rPr lang="en-US" dirty="0"/>
              <a:t>            Person p2 = new Person("</a:t>
            </a:r>
            <a:r>
              <a:rPr lang="ru-RU" dirty="0"/>
              <a:t>Иванов</a:t>
            </a:r>
            <a:r>
              <a:rPr lang="en-US" dirty="0"/>
              <a:t>", 21);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p2.Show();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25144"/>
            <a:ext cx="73448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- это ссылочные типы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499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Person </a:t>
            </a:r>
            <a:r>
              <a:rPr lang="en-US" dirty="0"/>
              <a:t>p1 = new Person();</a:t>
            </a:r>
            <a:endParaRPr lang="ru-RU" dirty="0"/>
          </a:p>
          <a:p>
            <a:pPr>
              <a:buNone/>
            </a:pPr>
            <a:r>
              <a:rPr lang="en-US" dirty="0"/>
              <a:t> p1.Show();</a:t>
            </a:r>
            <a:endParaRPr lang="ru-RU" dirty="0"/>
          </a:p>
          <a:p>
            <a:pPr>
              <a:buNone/>
            </a:pPr>
            <a:r>
              <a:rPr lang="en-US" dirty="0"/>
              <a:t> Person p2 = new Person("</a:t>
            </a:r>
            <a:r>
              <a:rPr lang="ru-RU" dirty="0"/>
              <a:t>Иванов</a:t>
            </a:r>
            <a:r>
              <a:rPr lang="en-US" dirty="0"/>
              <a:t>", 21);</a:t>
            </a:r>
            <a:endParaRPr lang="ru-RU" dirty="0"/>
          </a:p>
          <a:p>
            <a:pPr>
              <a:buNone/>
            </a:pPr>
            <a:r>
              <a:rPr lang="en-US" dirty="0"/>
              <a:t> p2.Show();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 p1 = p2;</a:t>
            </a:r>
            <a:endParaRPr lang="ru-RU" dirty="0"/>
          </a:p>
          <a:p>
            <a:pPr>
              <a:buNone/>
            </a:pPr>
            <a:r>
              <a:rPr lang="en-US" dirty="0"/>
              <a:t> p2.name = "</a:t>
            </a:r>
            <a:r>
              <a:rPr lang="ru-RU" dirty="0"/>
              <a:t>Петров</a:t>
            </a:r>
            <a:r>
              <a:rPr lang="en-US" dirty="0"/>
              <a:t>";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 </a:t>
            </a:r>
            <a:r>
              <a:rPr lang="ru-RU" dirty="0"/>
              <a:t>p1.Show();</a:t>
            </a:r>
          </a:p>
          <a:p>
            <a:pPr>
              <a:buNone/>
            </a:pPr>
            <a:r>
              <a:rPr lang="ru-RU" dirty="0"/>
              <a:t> p2.Show();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515719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515719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92280" y="5157192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7" idx="3"/>
            <a:endCxn id="8" idx="1"/>
          </p:cNvCxnSpPr>
          <p:nvPr/>
        </p:nvCxnSpPr>
        <p:spPr>
          <a:xfrm>
            <a:off x="5508104" y="5445224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Структура</a:t>
            </a:r>
            <a:r>
              <a:rPr lang="ru-RU" i="1" dirty="0"/>
              <a:t> </a:t>
            </a:r>
            <a:r>
              <a:rPr lang="ru-RU" dirty="0"/>
              <a:t>подобна классу, но она является значимым, а не ссылочным типом.</a:t>
            </a:r>
          </a:p>
          <a:p>
            <a:r>
              <a:rPr lang="ru-RU" u="sng" dirty="0"/>
              <a:t>Описание </a:t>
            </a:r>
            <a:r>
              <a:rPr lang="ru-RU" u="sng" dirty="0" smtClean="0"/>
              <a:t>структуры</a:t>
            </a:r>
            <a:r>
              <a:rPr lang="en-US" u="sng" dirty="0"/>
              <a:t>:</a:t>
            </a:r>
            <a:endParaRPr lang="ru-RU" sz="2800" u="sng" dirty="0"/>
          </a:p>
          <a:p>
            <a:pPr>
              <a:buNone/>
            </a:pPr>
            <a:r>
              <a:rPr lang="ru-RU" dirty="0" err="1"/>
              <a:t>struct</a:t>
            </a:r>
            <a:r>
              <a:rPr lang="ru-RU" dirty="0"/>
              <a:t>  </a:t>
            </a:r>
            <a:r>
              <a:rPr lang="ru-RU" dirty="0" err="1"/>
              <a:t>имя_структуры</a:t>
            </a:r>
            <a:r>
              <a:rPr lang="ru-RU" dirty="0"/>
              <a:t>  </a:t>
            </a:r>
            <a:r>
              <a:rPr lang="ru-RU" dirty="0" err="1"/>
              <a:t>тело_структуры</a:t>
            </a:r>
            <a:endParaRPr lang="ru-RU" sz="2800" dirty="0"/>
          </a:p>
          <a:p>
            <a:r>
              <a:rPr lang="ru-RU" dirty="0"/>
              <a:t>Структуры могут содержать:</a:t>
            </a:r>
            <a:endParaRPr lang="ru-RU" sz="2800" dirty="0"/>
          </a:p>
          <a:p>
            <a:pPr lvl="1"/>
            <a:r>
              <a:rPr lang="ru-RU" dirty="0"/>
              <a:t>методы, </a:t>
            </a:r>
            <a:endParaRPr lang="ru-RU" sz="2400" dirty="0"/>
          </a:p>
          <a:p>
            <a:pPr lvl="1"/>
            <a:r>
              <a:rPr lang="ru-RU" dirty="0"/>
              <a:t>поля, </a:t>
            </a:r>
            <a:endParaRPr lang="ru-RU" sz="2400" dirty="0"/>
          </a:p>
          <a:p>
            <a:pPr lvl="1"/>
            <a:r>
              <a:rPr lang="ru-RU" dirty="0"/>
              <a:t>конструкторы </a:t>
            </a:r>
            <a:r>
              <a:rPr lang="ru-RU" b="1" dirty="0"/>
              <a:t>с параметрами</a:t>
            </a:r>
            <a:r>
              <a:rPr lang="ru-RU" dirty="0"/>
              <a:t>,  </a:t>
            </a:r>
            <a:endParaRPr lang="ru-RU" sz="2400" dirty="0"/>
          </a:p>
          <a:p>
            <a:pPr lvl="1"/>
            <a:r>
              <a:rPr lang="ru-RU" dirty="0"/>
              <a:t>события.</a:t>
            </a:r>
            <a:endParaRPr lang="ru-RU" sz="2400" dirty="0"/>
          </a:p>
          <a:p>
            <a:r>
              <a:rPr lang="ru-RU" dirty="0"/>
              <a:t>Конструктор по умолчанию автоматически определяется для всех структур, и его изменить нельзя.</a:t>
            </a:r>
            <a:endParaRPr lang="ru-RU" sz="28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Date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year, month, day;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public  Date(</a:t>
            </a:r>
            <a:r>
              <a:rPr lang="en-US" dirty="0" err="1"/>
              <a:t>int</a:t>
            </a:r>
            <a:r>
              <a:rPr lang="en-US" dirty="0"/>
              <a:t> d,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y)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year = y; month = m; day = d;   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string result;</a:t>
            </a:r>
            <a:endParaRPr lang="ru-RU" dirty="0"/>
          </a:p>
          <a:p>
            <a:pPr>
              <a:buNone/>
            </a:pPr>
            <a:r>
              <a:rPr lang="en-US" dirty="0"/>
              <a:t>            if (day &lt; 10) result = "0" + </a:t>
            </a:r>
            <a:r>
              <a:rPr lang="en-US" dirty="0" err="1"/>
              <a:t>day.ToString</a:t>
            </a:r>
            <a:r>
              <a:rPr lang="en-US" dirty="0"/>
              <a:t>() + ":";</a:t>
            </a:r>
            <a:endParaRPr lang="ru-RU" dirty="0"/>
          </a:p>
          <a:p>
            <a:pPr>
              <a:buNone/>
            </a:pPr>
            <a:r>
              <a:rPr lang="en-US" dirty="0"/>
              <a:t>            else result = </a:t>
            </a:r>
            <a:r>
              <a:rPr lang="en-US" dirty="0" err="1"/>
              <a:t>day.ToString</a:t>
            </a:r>
            <a:r>
              <a:rPr lang="en-US" dirty="0"/>
              <a:t>() + ":";</a:t>
            </a:r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if (month &lt; 10) result = result + "0" + </a:t>
            </a:r>
            <a:r>
              <a:rPr lang="en-US" dirty="0" err="1" smtClean="0"/>
              <a:t>month.ToString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else  result = result + </a:t>
            </a:r>
            <a:r>
              <a:rPr lang="en-US" dirty="0" err="1" smtClean="0"/>
              <a:t>month.ToString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result = result + </a:t>
            </a:r>
            <a:r>
              <a:rPr lang="en-US" dirty="0" err="1" smtClean="0"/>
              <a:t>year.ToString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return result;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public void Show()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this.ToString</a:t>
            </a:r>
            <a:r>
              <a:rPr lang="en-US" dirty="0" smtClean="0"/>
              <a:t>());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ример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Date d1=new Date (1,1,2012);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(d1.ToString());</a:t>
            </a:r>
            <a:endParaRPr lang="ru-RU" dirty="0"/>
          </a:p>
          <a:p>
            <a:pPr>
              <a:buNone/>
            </a:pPr>
            <a:r>
              <a:rPr lang="en-US" dirty="0"/>
              <a:t>            Date d2=new Date();</a:t>
            </a:r>
            <a:endParaRPr lang="ru-RU" dirty="0"/>
          </a:p>
          <a:p>
            <a:pPr>
              <a:buNone/>
            </a:pPr>
            <a:r>
              <a:rPr lang="en-US" dirty="0"/>
              <a:t>            d2.Show();</a:t>
            </a:r>
            <a:endParaRPr lang="ru-RU" dirty="0"/>
          </a:p>
          <a:p>
            <a:pPr>
              <a:buNone/>
            </a:pPr>
            <a:r>
              <a:rPr lang="ru-RU" dirty="0" smtClean="0"/>
              <a:t>            </a:t>
            </a:r>
            <a:r>
              <a:rPr lang="en-US" dirty="0" smtClean="0"/>
              <a:t>Date </a:t>
            </a:r>
            <a:r>
              <a:rPr lang="en-US" dirty="0"/>
              <a:t>d3; </a:t>
            </a:r>
            <a:endParaRPr lang="ru-RU" dirty="0"/>
          </a:p>
          <a:p>
            <a:pPr>
              <a:buNone/>
            </a:pPr>
            <a:r>
              <a:rPr lang="ru-RU" dirty="0" smtClean="0"/>
              <a:t>            </a:t>
            </a:r>
            <a:r>
              <a:rPr lang="en-US" dirty="0" smtClean="0"/>
              <a:t>//</a:t>
            </a:r>
            <a:r>
              <a:rPr lang="en-US" dirty="0"/>
              <a:t>d3.Show();//Error;</a:t>
            </a:r>
            <a:endParaRPr lang="ru-RU" dirty="0"/>
          </a:p>
          <a:p>
            <a:pPr>
              <a:buNone/>
            </a:pPr>
            <a:r>
              <a:rPr lang="en-US" dirty="0"/>
              <a:t>            d3.day = 5</a:t>
            </a:r>
            <a:r>
              <a:rPr lang="en-US" dirty="0" smtClean="0"/>
              <a:t>;</a:t>
            </a:r>
            <a:r>
              <a:rPr lang="ru-RU" dirty="0" smtClean="0"/>
              <a:t>  </a:t>
            </a:r>
            <a:endParaRPr lang="ru-RU" dirty="0"/>
          </a:p>
          <a:p>
            <a:pPr>
              <a:buNone/>
            </a:pPr>
            <a:r>
              <a:rPr lang="en-US" dirty="0"/>
              <a:t>            d3.month = 10;</a:t>
            </a:r>
            <a:endParaRPr lang="ru-RU" dirty="0"/>
          </a:p>
          <a:p>
            <a:pPr>
              <a:buNone/>
            </a:pPr>
            <a:r>
              <a:rPr lang="en-US" dirty="0"/>
              <a:t>            d3.year = 2013;</a:t>
            </a:r>
            <a:endParaRPr lang="ru-RU" dirty="0"/>
          </a:p>
          <a:p>
            <a:pPr>
              <a:buNone/>
            </a:pPr>
            <a:r>
              <a:rPr lang="en-US" dirty="0"/>
              <a:t>            d</a:t>
            </a:r>
            <a:r>
              <a:rPr lang="ru-RU" dirty="0"/>
              <a:t>3.</a:t>
            </a:r>
            <a:r>
              <a:rPr lang="en-US" dirty="0"/>
              <a:t>Show</a:t>
            </a:r>
            <a:r>
              <a:rPr lang="ru-RU" dirty="0"/>
              <a:t>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5085184"/>
            <a:ext cx="6048672" cy="150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Присваивание структур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присваивании одной структуры другой создается копия этого объекта.</a:t>
            </a:r>
          </a:p>
          <a:p>
            <a:pPr>
              <a:buNone/>
            </a:pPr>
            <a:r>
              <a:rPr lang="ru-RU" dirty="0"/>
              <a:t>   </a:t>
            </a:r>
            <a:r>
              <a:rPr lang="en-US" dirty="0"/>
              <a:t>d3 = d1;//</a:t>
            </a:r>
            <a:r>
              <a:rPr lang="ru-RU" dirty="0"/>
              <a:t>копия</a:t>
            </a:r>
          </a:p>
          <a:p>
            <a:pPr>
              <a:buNone/>
            </a:pPr>
            <a:r>
              <a:rPr lang="en-US" dirty="0"/>
              <a:t>   d3.day = 31;</a:t>
            </a:r>
            <a:endParaRPr lang="ru-RU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Console.Write</a:t>
            </a:r>
            <a:r>
              <a:rPr lang="en-US" dirty="0"/>
              <a:t>("d3= "); d3.Show();</a:t>
            </a:r>
            <a:endParaRPr lang="ru-RU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Console.Write</a:t>
            </a:r>
            <a:r>
              <a:rPr lang="en-US" dirty="0"/>
              <a:t>("d1= "); d1.Show();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Перечисление (</a:t>
            </a:r>
            <a:r>
              <a:rPr lang="ru-RU" b="1" dirty="0" err="1"/>
              <a:t>enumeration</a:t>
            </a:r>
            <a:r>
              <a:rPr lang="ru-RU" b="1" dirty="0"/>
              <a:t>) </a:t>
            </a:r>
            <a:r>
              <a:rPr lang="ru-RU" dirty="0"/>
              <a:t>–  это множество именованных целочисленных констант. </a:t>
            </a:r>
            <a:endParaRPr lang="ru-RU" b="1" dirty="0" smtClean="0"/>
          </a:p>
          <a:p>
            <a:r>
              <a:rPr lang="ru-RU" u="sng" dirty="0" smtClean="0"/>
              <a:t>Описание перечисления:</a:t>
            </a:r>
            <a:endParaRPr lang="ru-RU" u="sng" dirty="0"/>
          </a:p>
          <a:p>
            <a:pPr>
              <a:buNone/>
            </a:pPr>
            <a:r>
              <a:rPr lang="ru-RU" b="1" dirty="0" err="1"/>
              <a:t>enum</a:t>
            </a:r>
            <a:r>
              <a:rPr lang="ru-RU" dirty="0"/>
              <a:t> имя {</a:t>
            </a:r>
            <a:r>
              <a:rPr lang="ru-RU" dirty="0" err="1"/>
              <a:t>список_перечисления</a:t>
            </a:r>
            <a:r>
              <a:rPr lang="ru-RU" dirty="0"/>
              <a:t>}</a:t>
            </a:r>
          </a:p>
          <a:p>
            <a:r>
              <a:rPr lang="ru-RU" u="sng" dirty="0" smtClean="0"/>
              <a:t>Примеры перечислений</a:t>
            </a:r>
            <a:endParaRPr lang="ru-RU" u="sng" dirty="0"/>
          </a:p>
          <a:p>
            <a:pPr>
              <a:buNone/>
            </a:pPr>
            <a:r>
              <a:rPr lang="en-US" b="1" dirty="0" err="1"/>
              <a:t>enum</a:t>
            </a:r>
            <a:r>
              <a:rPr lang="en-US" dirty="0"/>
              <a:t> </a:t>
            </a:r>
            <a:r>
              <a:rPr lang="en-US" dirty="0" smtClean="0"/>
              <a:t>month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en-US" dirty="0"/>
              <a:t>Jan, Feb, Mar, Apr, May, Jun, Jul, Aug, Sep, Oct, Nov, Dec</a:t>
            </a:r>
            <a:r>
              <a:rPr lang="en-US" dirty="0" smtClean="0"/>
              <a:t>};</a:t>
            </a:r>
            <a:endParaRPr lang="ru-RU" dirty="0" smtClean="0"/>
          </a:p>
          <a:p>
            <a:pPr>
              <a:buNone/>
            </a:pPr>
            <a:r>
              <a:rPr lang="en-US" b="1" dirty="0" err="1"/>
              <a:t>enum</a:t>
            </a:r>
            <a:r>
              <a:rPr lang="en-US" dirty="0"/>
              <a:t> </a:t>
            </a:r>
            <a:r>
              <a:rPr lang="en-US" dirty="0" smtClean="0"/>
              <a:t>month</a:t>
            </a:r>
            <a:r>
              <a:rPr lang="ru-RU" dirty="0" smtClean="0"/>
              <a:t> {</a:t>
            </a:r>
            <a:r>
              <a:rPr lang="en-US" dirty="0"/>
              <a:t>Jan</a:t>
            </a:r>
            <a:r>
              <a:rPr lang="ru-RU" dirty="0"/>
              <a:t>=1, </a:t>
            </a:r>
            <a:r>
              <a:rPr lang="en-US" dirty="0"/>
              <a:t>Feb</a:t>
            </a:r>
            <a:r>
              <a:rPr lang="ru-RU" dirty="0"/>
              <a:t>, </a:t>
            </a:r>
            <a:r>
              <a:rPr lang="en-US" dirty="0"/>
              <a:t>Mar</a:t>
            </a:r>
            <a:r>
              <a:rPr lang="ru-RU" dirty="0"/>
              <a:t>, </a:t>
            </a:r>
            <a:r>
              <a:rPr lang="en-US" dirty="0"/>
              <a:t>Apr</a:t>
            </a:r>
            <a:r>
              <a:rPr lang="ru-RU" dirty="0"/>
              <a:t>, </a:t>
            </a:r>
            <a:r>
              <a:rPr lang="en-US" dirty="0"/>
              <a:t>May</a:t>
            </a:r>
            <a:r>
              <a:rPr lang="ru-RU" dirty="0"/>
              <a:t>, </a:t>
            </a:r>
            <a:r>
              <a:rPr lang="en-US" dirty="0"/>
              <a:t>Jun</a:t>
            </a:r>
            <a:r>
              <a:rPr lang="ru-RU" dirty="0"/>
              <a:t>, </a:t>
            </a:r>
            <a:r>
              <a:rPr lang="en-US" dirty="0"/>
              <a:t>Jul</a:t>
            </a:r>
            <a:r>
              <a:rPr lang="ru-RU" dirty="0"/>
              <a:t>, </a:t>
            </a:r>
            <a:r>
              <a:rPr lang="en-US" dirty="0"/>
              <a:t>Aug</a:t>
            </a:r>
            <a:r>
              <a:rPr lang="ru-RU" dirty="0"/>
              <a:t>, </a:t>
            </a:r>
            <a:r>
              <a:rPr lang="en-US" dirty="0"/>
              <a:t>Sep</a:t>
            </a:r>
            <a:r>
              <a:rPr lang="ru-RU" dirty="0"/>
              <a:t>, </a:t>
            </a:r>
            <a:r>
              <a:rPr lang="en-US" dirty="0"/>
              <a:t>Oct</a:t>
            </a:r>
            <a:r>
              <a:rPr lang="ru-RU" dirty="0"/>
              <a:t>, </a:t>
            </a:r>
            <a:r>
              <a:rPr lang="en-US" dirty="0"/>
              <a:t>Nov</a:t>
            </a:r>
            <a:r>
              <a:rPr lang="ru-RU" dirty="0"/>
              <a:t>, </a:t>
            </a:r>
            <a:r>
              <a:rPr lang="en-US" dirty="0"/>
              <a:t>Dec</a:t>
            </a:r>
            <a:r>
              <a:rPr lang="ru-RU" dirty="0"/>
              <a:t>};</a:t>
            </a:r>
          </a:p>
          <a:p>
            <a:r>
              <a:rPr lang="ru-RU" u="sng" dirty="0"/>
              <a:t>Доступ к элементам </a:t>
            </a:r>
            <a:r>
              <a:rPr lang="ru-RU" u="sng" dirty="0" smtClean="0"/>
              <a:t>перечисления:   </a:t>
            </a:r>
            <a:r>
              <a:rPr lang="en-US" b="1" u="sng" dirty="0" smtClean="0"/>
              <a:t>m</a:t>
            </a:r>
            <a:r>
              <a:rPr lang="ru-RU" b="1" dirty="0" err="1" smtClean="0"/>
              <a:t>onth.Jan</a:t>
            </a:r>
            <a:endParaRPr lang="ru-RU" b="1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/>
              <a:t>enum</a:t>
            </a:r>
            <a:r>
              <a:rPr lang="en-US" b="1" dirty="0"/>
              <a:t> Month { Jan=1, Feb, Mar, Apr, May, Jun, Jul, Aug, Sep, Oct, Nov, Dec };</a:t>
            </a:r>
            <a:endParaRPr lang="ru-RU" b="1" dirty="0"/>
          </a:p>
          <a:p>
            <a:pPr>
              <a:buNone/>
            </a:pPr>
            <a:r>
              <a:rPr lang="en-US" dirty="0"/>
              <a:t>  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 </a:t>
            </a:r>
            <a:r>
              <a:rPr lang="en-US" dirty="0"/>
              <a:t>Date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year,  day;</a:t>
            </a:r>
            <a:endParaRPr lang="ru-RU" dirty="0"/>
          </a:p>
          <a:p>
            <a:pPr>
              <a:buNone/>
            </a:pPr>
            <a:r>
              <a:rPr lang="en-US" dirty="0"/>
              <a:t>        public Month </a:t>
            </a:r>
            <a:r>
              <a:rPr lang="en-US" dirty="0" err="1"/>
              <a:t>month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public Date(</a:t>
            </a:r>
            <a:r>
              <a:rPr lang="en-US" dirty="0" err="1"/>
              <a:t>int</a:t>
            </a:r>
            <a:r>
              <a:rPr lang="en-US" dirty="0"/>
              <a:t> d, Month m, </a:t>
            </a:r>
            <a:r>
              <a:rPr lang="en-US" dirty="0" err="1"/>
              <a:t>int</a:t>
            </a:r>
            <a:r>
              <a:rPr lang="en-US" dirty="0"/>
              <a:t> y)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year = y; month = m; day = d;   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556792"/>
            <a:ext cx="4038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public override string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string result;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if (day &lt; 10) result = "0" + </a:t>
            </a:r>
            <a:r>
              <a:rPr lang="en-US" dirty="0" err="1" smtClean="0"/>
              <a:t>day.ToString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else result = </a:t>
            </a:r>
            <a:r>
              <a:rPr lang="en-US" dirty="0" err="1" smtClean="0"/>
              <a:t>day.ToString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result = result + </a:t>
            </a:r>
            <a:r>
              <a:rPr lang="en-US" dirty="0" err="1" smtClean="0"/>
              <a:t>month.ToString</a:t>
            </a:r>
            <a:r>
              <a:rPr lang="en-US" dirty="0" smtClean="0"/>
              <a:t>() + ":";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result = result + </a:t>
            </a:r>
            <a:r>
              <a:rPr lang="en-US" dirty="0" err="1" smtClean="0"/>
              <a:t>year.ToString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return result;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 . . 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Date d1=new Date (1,Month.Jan,2012);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(d1.ToString());</a:t>
            </a:r>
            <a:endParaRPr lang="ru-RU" dirty="0"/>
          </a:p>
          <a:p>
            <a:pPr>
              <a:buNone/>
            </a:pPr>
            <a:r>
              <a:rPr lang="en-US" dirty="0"/>
              <a:t>            Date d2=new Date(2,Month.Mar,2012);</a:t>
            </a:r>
            <a:endParaRPr lang="ru-RU" dirty="0"/>
          </a:p>
          <a:p>
            <a:pPr>
              <a:buNone/>
            </a:pPr>
            <a:r>
              <a:rPr lang="en-US" dirty="0"/>
              <a:t>            d2.Show();</a:t>
            </a:r>
            <a:endParaRPr lang="ru-RU" dirty="0"/>
          </a:p>
          <a:p>
            <a:pPr>
              <a:buNone/>
            </a:pPr>
            <a:r>
              <a:rPr lang="en-US" dirty="0"/>
              <a:t>            Date d3;</a:t>
            </a:r>
            <a:endParaRPr lang="ru-RU" dirty="0"/>
          </a:p>
          <a:p>
            <a:pPr>
              <a:buNone/>
            </a:pPr>
            <a:r>
              <a:rPr lang="en-US" dirty="0"/>
              <a:t>            d3.day = 5;</a:t>
            </a:r>
            <a:endParaRPr lang="ru-RU" dirty="0"/>
          </a:p>
          <a:p>
            <a:pPr>
              <a:buNone/>
            </a:pPr>
            <a:r>
              <a:rPr lang="en-US" dirty="0"/>
              <a:t>            d3.month = </a:t>
            </a:r>
            <a:r>
              <a:rPr lang="en-US" dirty="0" err="1"/>
              <a:t>Month.Nov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    d3.year = 2013;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d3.Show();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Константу перечисления можно использовать везде, где допустимо целочисленное значение. 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/>
              <a:t>при преобразовании константы перечисления в целое число или другое перечисление нужно использовать явное преобразование типов.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60032" y="1772816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if (day &lt; 10) result = "0" + </a:t>
            </a:r>
            <a:r>
              <a:rPr lang="en-US" dirty="0" err="1"/>
              <a:t>day.ToString</a:t>
            </a:r>
            <a:r>
              <a:rPr lang="en-US" dirty="0"/>
              <a:t>() + ":";</a:t>
            </a:r>
            <a:endParaRPr lang="ru-RU" dirty="0"/>
          </a:p>
          <a:p>
            <a:pPr>
              <a:buNone/>
            </a:pPr>
            <a:r>
              <a:rPr lang="en-US" dirty="0"/>
              <a:t>            else result = </a:t>
            </a:r>
            <a:r>
              <a:rPr lang="en-US" dirty="0" err="1"/>
              <a:t>day.ToString</a:t>
            </a:r>
            <a:r>
              <a:rPr lang="en-US" dirty="0"/>
              <a:t>() + ":";</a:t>
            </a:r>
            <a:endParaRPr lang="ru-RU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b="1" dirty="0"/>
              <a:t> result = result + ((</a:t>
            </a:r>
            <a:r>
              <a:rPr lang="en-US" b="1" dirty="0" err="1"/>
              <a:t>int</a:t>
            </a:r>
            <a:r>
              <a:rPr lang="en-US" b="1" dirty="0"/>
              <a:t>)month).</a:t>
            </a:r>
            <a:r>
              <a:rPr lang="en-US" b="1" dirty="0" err="1"/>
              <a:t>ToString</a:t>
            </a:r>
            <a:r>
              <a:rPr lang="en-US" b="1" dirty="0"/>
              <a:t>() + ":";</a:t>
            </a:r>
            <a:endParaRPr lang="ru-RU" dirty="0"/>
          </a:p>
          <a:p>
            <a:pPr>
              <a:buNone/>
            </a:pPr>
            <a:r>
              <a:rPr lang="en-US" dirty="0"/>
              <a:t>            result = result + </a:t>
            </a:r>
            <a:r>
              <a:rPr lang="en-US" dirty="0" err="1"/>
              <a:t>year.ToString</a:t>
            </a:r>
            <a:r>
              <a:rPr lang="en-US" dirty="0"/>
              <a:t>();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Класс – это модуль</a:t>
            </a:r>
            <a:r>
              <a:rPr lang="ru-RU" dirty="0"/>
              <a:t>, архитектурная единица построения программной системы. </a:t>
            </a:r>
            <a:endParaRPr lang="ru-RU" dirty="0" smtClean="0"/>
          </a:p>
          <a:p>
            <a:r>
              <a:rPr lang="ru-RU" b="1" dirty="0"/>
              <a:t>Класс – это тип данных</a:t>
            </a:r>
            <a:r>
              <a:rPr lang="ru-RU" dirty="0"/>
              <a:t>, задающий реализацию некоторой абстракции данных, характерной для проблемной области, в интересах которой создается программная система. </a:t>
            </a:r>
            <a:endParaRPr lang="ru-RU" dirty="0" smtClean="0"/>
          </a:p>
          <a:p>
            <a:r>
              <a:rPr lang="ru-RU" dirty="0"/>
              <a:t>В общем случае класс содержит </a:t>
            </a:r>
            <a:r>
              <a:rPr lang="ru-RU" b="1" dirty="0"/>
              <a:t>данные</a:t>
            </a:r>
            <a:r>
              <a:rPr lang="ru-RU" i="1" dirty="0"/>
              <a:t>, </a:t>
            </a:r>
            <a:r>
              <a:rPr lang="ru-RU" dirty="0"/>
              <a:t>задающие свойства объектов класса, и </a:t>
            </a:r>
            <a:r>
              <a:rPr lang="ru-RU" b="1" dirty="0"/>
              <a:t>функции</a:t>
            </a:r>
            <a:r>
              <a:rPr lang="ru-RU" i="1" dirty="0"/>
              <a:t>, </a:t>
            </a:r>
            <a:r>
              <a:rPr lang="ru-RU" dirty="0"/>
              <a:t>определяющие их поведение. В класс также могут добавляться </a:t>
            </a:r>
            <a:r>
              <a:rPr lang="ru-RU" b="1" dirty="0"/>
              <a:t>события</a:t>
            </a:r>
            <a:r>
              <a:rPr lang="ru-RU" i="1" dirty="0"/>
              <a:t>, </a:t>
            </a:r>
            <a:r>
              <a:rPr lang="ru-RU" dirty="0"/>
              <a:t>на которые может реагировать объект </a:t>
            </a:r>
            <a:r>
              <a:rPr lang="ru-RU" dirty="0" smtClean="0"/>
              <a:t>класса.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Перечисление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 умолчанию перечисления используют тип </a:t>
            </a:r>
            <a:r>
              <a:rPr lang="en-US" dirty="0" err="1"/>
              <a:t>int</a:t>
            </a:r>
            <a:r>
              <a:rPr lang="ru-RU" dirty="0"/>
              <a:t> , но можно также создать перечисление любого другого целочисленного типа, за исключением типа </a:t>
            </a:r>
            <a:r>
              <a:rPr lang="ru-RU" dirty="0" err="1"/>
              <a:t>char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month:</a:t>
            </a:r>
            <a:r>
              <a:rPr lang="en-US" b="1" dirty="0" err="1"/>
              <a:t>byte</a:t>
            </a:r>
            <a:r>
              <a:rPr lang="en-US" dirty="0"/>
              <a:t> {Jan=1, Feb, Mar, Apr, May, Jun, Jul, Aug, Sep, Oct, Nov, Dec};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переменной из перечисления в качестве параметра цикла:</a:t>
            </a:r>
          </a:p>
          <a:p>
            <a:r>
              <a:rPr lang="en-US" dirty="0"/>
              <a:t>for (Month m = </a:t>
            </a:r>
            <a:r>
              <a:rPr lang="en-US" dirty="0" err="1"/>
              <a:t>Month.Jan</a:t>
            </a:r>
            <a:r>
              <a:rPr lang="en-US" dirty="0"/>
              <a:t>; m </a:t>
            </a:r>
            <a:r>
              <a:rPr lang="en-US" dirty="0" smtClean="0"/>
              <a:t>&lt;=</a:t>
            </a:r>
            <a:r>
              <a:rPr lang="en-US" dirty="0" err="1" smtClean="0"/>
              <a:t>Month.Dec</a:t>
            </a:r>
            <a:r>
              <a:rPr lang="en-US" dirty="0"/>
              <a:t>; m++) </a:t>
            </a:r>
            <a:r>
              <a:rPr lang="en-US" dirty="0" err="1"/>
              <a:t>Console.WriteLine</a:t>
            </a:r>
            <a:r>
              <a:rPr lang="en-US" dirty="0"/>
              <a:t>(m);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Поскольку перечислимые типы представляют собой целочисленные значения, их также  можно использовать для управления switch-инструкцией.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Упаковка и распаковка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Упаковка</a:t>
            </a:r>
            <a:r>
              <a:rPr lang="ru-RU" dirty="0"/>
              <a:t> – процесс преобразования из типа значений в тип ссылок.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упаковке в динамической памяти создается объект, которому присваивается значение объекта значимого типа. Результатом упаковки является адрес созданного объекта в динамической памяти (ссылка на объект). Упаковка выполняется автоматически.</a:t>
            </a:r>
          </a:p>
          <a:p>
            <a:r>
              <a:rPr lang="ru-RU" dirty="0"/>
              <a:t>Т. к. все классы </a:t>
            </a:r>
            <a:r>
              <a:rPr lang="en-US" dirty="0"/>
              <a:t>C</a:t>
            </a:r>
            <a:r>
              <a:rPr lang="ru-RU" dirty="0"/>
              <a:t># имеют общий базовый класс </a:t>
            </a:r>
            <a:r>
              <a:rPr lang="en-US" dirty="0"/>
              <a:t>object</a:t>
            </a:r>
            <a:r>
              <a:rPr lang="ru-RU" dirty="0"/>
              <a:t>, то ссылке типа </a:t>
            </a:r>
            <a:r>
              <a:rPr lang="en-US" dirty="0"/>
              <a:t>object</a:t>
            </a:r>
            <a:r>
              <a:rPr lang="ru-RU" dirty="0"/>
              <a:t> можно присвоить значение структуры (упаковка будет выполняться автоматически).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 и распаковка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Распаковка</a:t>
            </a:r>
            <a:r>
              <a:rPr lang="ru-RU" dirty="0"/>
              <a:t> – обратная процедура, при которой значение объекта присваивается переменной значимого типа. Распаковка автоматически не выполняется. Для распаковки требуется применять операцию приведения типа.</a:t>
            </a:r>
          </a:p>
          <a:p>
            <a:endParaRPr lang="ru-RU" dirty="0" smtClean="0"/>
          </a:p>
          <a:p>
            <a:r>
              <a:rPr lang="ru-RU" u="sng" dirty="0" smtClean="0"/>
              <a:t>Прим. 9.1.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Пространство имен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Классы </a:t>
            </a:r>
            <a:r>
              <a:rPr lang="ru-RU" dirty="0"/>
              <a:t>логически сгруппированы в </a:t>
            </a:r>
            <a:r>
              <a:rPr lang="ru-RU" b="1" dirty="0" smtClean="0"/>
              <a:t>пространства </a:t>
            </a:r>
            <a:r>
              <a:rPr lang="ru-RU" b="1" dirty="0"/>
              <a:t>имен</a:t>
            </a:r>
            <a:r>
              <a:rPr lang="ru-RU" dirty="0"/>
              <a:t>, которые служат для упорядочивания имен классов и предотвращения конфликтов имен: в разных пространствах имена могут совпадать. </a:t>
            </a: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Упрощенное описание </a:t>
            </a:r>
            <a:r>
              <a:rPr lang="ru-RU" dirty="0" smtClean="0"/>
              <a:t>класса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имя_класса</a:t>
            </a:r>
            <a:r>
              <a:rPr lang="ru-RU" dirty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ru-RU" dirty="0" smtClean="0"/>
              <a:t>     </a:t>
            </a:r>
            <a:r>
              <a:rPr lang="en-US" dirty="0" smtClean="0"/>
              <a:t>// </a:t>
            </a:r>
            <a:r>
              <a:rPr lang="ru-RU" dirty="0" smtClean="0"/>
              <a:t>данные</a:t>
            </a:r>
          </a:p>
          <a:p>
            <a:pPr lvl="1">
              <a:buNone/>
            </a:pPr>
            <a:r>
              <a:rPr lang="ru-RU" dirty="0"/>
              <a:t> </a:t>
            </a:r>
            <a:r>
              <a:rPr lang="ru-RU" dirty="0" smtClean="0"/>
              <a:t>   // методы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r>
              <a:rPr lang="ru-RU" dirty="0" smtClean="0"/>
              <a:t> 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константы,</a:t>
            </a:r>
          </a:p>
          <a:p>
            <a:r>
              <a:rPr lang="ru-RU" dirty="0" smtClean="0"/>
              <a:t>переменные (поля).</a:t>
            </a:r>
          </a:p>
          <a:p>
            <a:endParaRPr lang="ru-RU" dirty="0"/>
          </a:p>
          <a:p>
            <a:pPr>
              <a:buNone/>
            </a:pPr>
            <a:r>
              <a:rPr lang="ru-RU" u="sng" dirty="0" smtClean="0"/>
              <a:t>Спецификаторы </a:t>
            </a:r>
            <a:r>
              <a:rPr lang="ru-RU" u="sng" dirty="0"/>
              <a:t>полей и констант </a:t>
            </a:r>
            <a:r>
              <a:rPr lang="ru-RU" u="sng" dirty="0" smtClean="0"/>
              <a:t>класса:</a:t>
            </a:r>
            <a:endParaRPr lang="ru-RU" u="sng" dirty="0"/>
          </a:p>
          <a:p>
            <a:pPr lvl="0"/>
            <a:r>
              <a:rPr lang="ru-RU" dirty="0" err="1"/>
              <a:t>public</a:t>
            </a:r>
            <a:r>
              <a:rPr lang="ru-RU" dirty="0"/>
              <a:t> -  доступ к элементу не ограничен. </a:t>
            </a:r>
          </a:p>
          <a:p>
            <a:pPr lvl="0"/>
            <a:r>
              <a:rPr lang="ru-RU" dirty="0" err="1"/>
              <a:t>protected</a:t>
            </a:r>
            <a:r>
              <a:rPr lang="ru-RU" dirty="0"/>
              <a:t> -  доступ только из данного и производных классов.</a:t>
            </a:r>
          </a:p>
          <a:p>
            <a:pPr lvl="0"/>
            <a:r>
              <a:rPr lang="ru-RU" b="1" dirty="0" err="1"/>
              <a:t>private</a:t>
            </a:r>
            <a:r>
              <a:rPr lang="ru-RU" dirty="0"/>
              <a:t> -  доступ только из данного класса.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-  одно поле для всех экземпляров </a:t>
            </a:r>
            <a:r>
              <a:rPr lang="ru-RU" dirty="0" smtClean="0"/>
              <a:t>класса.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 </a:t>
            </a:r>
            <a:r>
              <a:rPr lang="ru-RU" i="1" dirty="0"/>
              <a:t>— </a:t>
            </a:r>
            <a:r>
              <a:rPr lang="ru-RU" dirty="0"/>
              <a:t>это функциональный элемент класса, который реализует вычисления или другие действия, выполняемые классом или экземпляром. </a:t>
            </a:r>
            <a:endParaRPr lang="ru-RU" dirty="0" smtClean="0"/>
          </a:p>
          <a:p>
            <a:r>
              <a:rPr lang="ru-RU" dirty="0" smtClean="0"/>
              <a:t>Методы </a:t>
            </a:r>
            <a:r>
              <a:rPr lang="ru-RU" dirty="0"/>
              <a:t>определяют поведение класса.</a:t>
            </a:r>
          </a:p>
          <a:p>
            <a:r>
              <a:rPr lang="ru-RU" dirty="0"/>
              <a:t> </a:t>
            </a:r>
            <a:r>
              <a:rPr lang="ru-RU" b="1" u="sng" dirty="0"/>
              <a:t>Синтаксис метода:</a:t>
            </a:r>
            <a:endParaRPr lang="ru-RU" u="sng" dirty="0"/>
          </a:p>
          <a:p>
            <a:pPr>
              <a:buNone/>
            </a:pPr>
            <a:r>
              <a:rPr lang="ru-RU" dirty="0"/>
              <a:t>[ спецификаторы ] тип </a:t>
            </a:r>
            <a:r>
              <a:rPr lang="ru-RU" dirty="0" err="1"/>
              <a:t>имя_метода</a:t>
            </a:r>
            <a:r>
              <a:rPr lang="ru-RU" dirty="0"/>
              <a:t> ( [ параметры ] ) тело метода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Объект (экземпляр) класса = переменная.</a:t>
            </a:r>
          </a:p>
          <a:p>
            <a:r>
              <a:rPr lang="ru-RU" dirty="0"/>
              <a:t>Статические (</a:t>
            </a:r>
            <a:r>
              <a:rPr lang="ru-RU" dirty="0" err="1"/>
              <a:t>static</a:t>
            </a:r>
            <a:r>
              <a:rPr lang="ru-RU" dirty="0"/>
              <a:t>) </a:t>
            </a:r>
            <a:r>
              <a:rPr lang="ru-RU" dirty="0" smtClean="0"/>
              <a:t>методы можно вызывать</a:t>
            </a:r>
            <a:r>
              <a:rPr lang="ru-RU" dirty="0"/>
              <a:t>, не создавая </a:t>
            </a:r>
            <a:r>
              <a:rPr lang="ru-RU" dirty="0" smtClean="0"/>
              <a:t>объект.</a:t>
            </a:r>
          </a:p>
          <a:p>
            <a:r>
              <a:rPr lang="ru-RU" dirty="0"/>
              <a:t>Программист создает </a:t>
            </a:r>
            <a:r>
              <a:rPr lang="ru-RU" dirty="0" smtClean="0"/>
              <a:t>объект с </a:t>
            </a:r>
            <a:r>
              <a:rPr lang="ru-RU" dirty="0"/>
              <a:t>помощью операции </a:t>
            </a:r>
            <a:r>
              <a:rPr lang="ru-RU" dirty="0" err="1"/>
              <a:t>new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для создания объекта и инициализации его данных вызывается специальный метод – </a:t>
            </a:r>
            <a:r>
              <a:rPr lang="ru-RU" b="1" dirty="0"/>
              <a:t>конструктор</a:t>
            </a:r>
            <a:r>
              <a:rPr lang="ru-RU" dirty="0"/>
              <a:t>. Имя конструктора совпадает с именем класса.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конструкторов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Конструктор не возвращает значение, даже типа </a:t>
            </a:r>
            <a:r>
              <a:rPr lang="ru-RU" dirty="0" err="1"/>
              <a:t>void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Класс может иметь несколько конструкторов с разными параметрами для разных видов инициализации.</a:t>
            </a:r>
          </a:p>
          <a:p>
            <a:pPr lvl="0"/>
            <a:r>
              <a:rPr lang="ru-RU" dirty="0"/>
              <a:t>Если программист не указал ни одного конструктора или какие-то поля не были инициализированы, полям значимых типов присваивается нуль, полям ссылочных типов – значение </a:t>
            </a:r>
            <a:r>
              <a:rPr lang="ru-RU" dirty="0" err="1"/>
              <a:t>null</a:t>
            </a:r>
            <a:r>
              <a:rPr lang="ru-RU" dirty="0"/>
              <a:t> .</a:t>
            </a:r>
          </a:p>
          <a:p>
            <a:r>
              <a:rPr lang="ru-RU" dirty="0"/>
              <a:t>Конструктор, вызываемый без параметров, называется конструктором по </a:t>
            </a:r>
            <a:r>
              <a:rPr lang="ru-RU" dirty="0" smtClean="0"/>
              <a:t>умолчанию.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1268760"/>
            <a:ext cx="4499992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400" dirty="0"/>
              <a:t>class Person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{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public string name;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public </a:t>
            </a:r>
            <a:r>
              <a:rPr lang="en-US" sz="3400" dirty="0" err="1"/>
              <a:t>int</a:t>
            </a:r>
            <a:r>
              <a:rPr lang="en-US" sz="3400" dirty="0"/>
              <a:t> age;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/>
              <a:t>public  Person(string </a:t>
            </a:r>
            <a:r>
              <a:rPr lang="en-US" sz="3400" dirty="0" err="1"/>
              <a:t>strName</a:t>
            </a:r>
            <a:r>
              <a:rPr lang="en-US" sz="3400" dirty="0"/>
              <a:t>, </a:t>
            </a:r>
            <a:r>
              <a:rPr lang="en-US" sz="3400" dirty="0" err="1"/>
              <a:t>int</a:t>
            </a:r>
            <a:r>
              <a:rPr lang="en-US" sz="3400" dirty="0"/>
              <a:t> </a:t>
            </a:r>
            <a:r>
              <a:rPr lang="en-US" sz="3400" dirty="0" err="1"/>
              <a:t>iAge</a:t>
            </a:r>
            <a:r>
              <a:rPr lang="en-US" sz="3400" dirty="0"/>
              <a:t>)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{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    name = </a:t>
            </a:r>
            <a:r>
              <a:rPr lang="en-US" sz="3400" dirty="0" err="1"/>
              <a:t>strName</a:t>
            </a:r>
            <a:r>
              <a:rPr lang="en-US" sz="3400" dirty="0"/>
              <a:t>; age = </a:t>
            </a:r>
            <a:r>
              <a:rPr lang="en-US" sz="3400" dirty="0" err="1"/>
              <a:t>iAge</a:t>
            </a:r>
            <a:r>
              <a:rPr lang="en-US" sz="3400" dirty="0"/>
              <a:t>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 </a:t>
            </a:r>
            <a:r>
              <a:rPr lang="en-US" sz="3400" dirty="0" smtClean="0"/>
              <a:t>        </a:t>
            </a:r>
            <a:r>
              <a:rPr lang="en-US" sz="3400" dirty="0"/>
              <a:t>}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</a:t>
            </a:r>
            <a:r>
              <a:rPr lang="en-US" sz="3400" dirty="0" smtClean="0"/>
              <a:t> </a:t>
            </a:r>
            <a:r>
              <a:rPr lang="en-US" sz="3400" dirty="0"/>
              <a:t>public  Person()//</a:t>
            </a:r>
            <a:r>
              <a:rPr lang="ru-RU" sz="3400" dirty="0"/>
              <a:t>конструктор по умолчанию</a:t>
            </a:r>
          </a:p>
          <a:p>
            <a:pPr>
              <a:buNone/>
            </a:pPr>
            <a:r>
              <a:rPr lang="en-US" sz="3400" dirty="0"/>
              <a:t>        {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    name = "</a:t>
            </a:r>
            <a:r>
              <a:rPr lang="en-US" sz="3400" dirty="0" err="1"/>
              <a:t>NoName</a:t>
            </a:r>
            <a:r>
              <a:rPr lang="en-US" sz="3400" dirty="0"/>
              <a:t>";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    age = 20;</a:t>
            </a:r>
            <a:endParaRPr lang="ru-RU" sz="3400" dirty="0"/>
          </a:p>
          <a:p>
            <a:pPr>
              <a:buNone/>
            </a:pPr>
            <a:r>
              <a:rPr lang="en-US" sz="3400" dirty="0"/>
              <a:t>        }</a:t>
            </a:r>
            <a:endParaRPr lang="ru-RU" sz="3400" dirty="0"/>
          </a:p>
          <a:p>
            <a:pPr>
              <a:buNone/>
            </a:pP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827712" y="1268760"/>
            <a:ext cx="4316288" cy="525658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3400" dirty="0" smtClean="0"/>
              <a:t>public override string </a:t>
            </a:r>
            <a:r>
              <a:rPr lang="en-US" sz="3400" dirty="0" err="1" smtClean="0"/>
              <a:t>ToString</a:t>
            </a:r>
            <a:r>
              <a:rPr lang="en-US" sz="3400" dirty="0" smtClean="0"/>
              <a:t>()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{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    return name + "," + </a:t>
            </a:r>
            <a:r>
              <a:rPr lang="en-US" sz="3400" dirty="0" err="1" smtClean="0"/>
              <a:t>age.ToString</a:t>
            </a:r>
            <a:r>
              <a:rPr lang="en-US" sz="3400" dirty="0" smtClean="0"/>
              <a:t>();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}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public void Show()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{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        </a:t>
            </a:r>
            <a:r>
              <a:rPr lang="en-US" sz="3400" dirty="0" err="1" smtClean="0"/>
              <a:t>Console.WriteLine</a:t>
            </a:r>
            <a:r>
              <a:rPr lang="en-US" sz="3400" dirty="0" smtClean="0"/>
              <a:t>(</a:t>
            </a:r>
            <a:r>
              <a:rPr lang="en-US" sz="3400" dirty="0" err="1" smtClean="0"/>
              <a:t>ToString</a:t>
            </a:r>
            <a:r>
              <a:rPr lang="en-US" sz="3400" dirty="0" smtClean="0"/>
              <a:t>());       </a:t>
            </a:r>
            <a:r>
              <a:rPr lang="ru-RU" sz="3400" dirty="0" smtClean="0"/>
              <a:t>   </a:t>
            </a:r>
            <a:r>
              <a:rPr lang="en-US" sz="3400" dirty="0" smtClean="0"/>
              <a:t>}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    }</a:t>
            </a:r>
            <a:endParaRPr lang="ru-RU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1308</Words>
  <Application>Microsoft Office PowerPoint</Application>
  <PresentationFormat>Экран (4:3)</PresentationFormat>
  <Paragraphs>219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Понятие класса</vt:lpstr>
      <vt:lpstr>Классы</vt:lpstr>
      <vt:lpstr>Пространство имен</vt:lpstr>
      <vt:lpstr>Упрощенное описание класса</vt:lpstr>
      <vt:lpstr>Данные класса</vt:lpstr>
      <vt:lpstr>Методы класса</vt:lpstr>
      <vt:lpstr>Объекты класса</vt:lpstr>
      <vt:lpstr>Свойства конструкторов:</vt:lpstr>
      <vt:lpstr>Пример</vt:lpstr>
      <vt:lpstr>Пример</vt:lpstr>
      <vt:lpstr>Классы - это ссылочные типы</vt:lpstr>
      <vt:lpstr>Структуры</vt:lpstr>
      <vt:lpstr>Пример</vt:lpstr>
      <vt:lpstr>Пример</vt:lpstr>
      <vt:lpstr>Присваивание структур</vt:lpstr>
      <vt:lpstr>Перечисления</vt:lpstr>
      <vt:lpstr>Пример</vt:lpstr>
      <vt:lpstr>Пример</vt:lpstr>
      <vt:lpstr>Перечисление</vt:lpstr>
      <vt:lpstr>Перечисление</vt:lpstr>
      <vt:lpstr> Упаковка и распаковка</vt:lpstr>
      <vt:lpstr>Упаковка и распаковка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класса</dc:title>
  <dc:creator>VikentyevaOL</dc:creator>
  <cp:lastModifiedBy>Ольга</cp:lastModifiedBy>
  <cp:revision>6</cp:revision>
  <dcterms:created xsi:type="dcterms:W3CDTF">2015-12-07T17:09:24Z</dcterms:created>
  <dcterms:modified xsi:type="dcterms:W3CDTF">2017-01-10T17:42:42Z</dcterms:modified>
</cp:coreProperties>
</file>