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797675" cy="9926625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ZyVIzqtg/RY8zF82yDtCskwi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16025" y="1412776"/>
            <a:ext cx="87849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1" i="0" lang="ru-RU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ОРГАНИЗАЦИЯ ЭВМ И СИСТЕМ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 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431825" y="2132856"/>
            <a:ext cx="8280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МОДУЛЬ 1.Архитектура ЭВМ и процессора</a:t>
            </a:r>
            <a:endParaRPr/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РАЗДЕЛ 1. Архитектура ЭВМ и процессора</a:t>
            </a:r>
            <a:endParaRPr/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«УЧЕБНАЯ ЭВМ»</a:t>
            </a:r>
            <a:endParaRPr/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(контрольная работа)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724525" y="5661025"/>
            <a:ext cx="2971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 ПОГУДИН А.Л.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5220072" y="188640"/>
            <a:ext cx="3893132" cy="334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1325" lvl="0" marL="91440" marR="793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данном практическом занятии используются двухсловные команды с непо­средственной адресацией, позволяющие оперировать отрицательными чис­лами и числами по модулю, превышающие 999, в качестве непосредственного операнда.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91440" marR="79375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Оценив размер программы примерно в 20—25 команд, отведем для области данных ячейки ОЗУ, начиная с адреса 030. Составленная программа с комментариями представлена в виде табл. 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46" y="5085184"/>
            <a:ext cx="4904818" cy="10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45" y="-169832"/>
            <a:ext cx="4963038" cy="544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0152" y="3313609"/>
            <a:ext cx="2846044" cy="311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24402" l="295" r="50388" t="2366"/>
          <a:stretch/>
        </p:blipFill>
        <p:spPr>
          <a:xfrm>
            <a:off x="611560" y="188640"/>
            <a:ext cx="7799059" cy="65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2655"/>
            <a:ext cx="7884368" cy="63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16468" r="16483" t="3323"/>
          <a:stretch/>
        </p:blipFill>
        <p:spPr>
          <a:xfrm>
            <a:off x="1115616" y="188640"/>
            <a:ext cx="6264696" cy="639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539552" y="320457"/>
            <a:ext cx="8208912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1325" lvl="0" marL="152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 отчета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152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 о практической работе должен содержать следующие разделы: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Формулировка варианта задания.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Граф-схема алгоритма решения задачи.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Размещение данных в ОЗУ.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в форме табл. 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Последовательность состояний регистров ЭВМ при выполнении программы в режиме </a:t>
            </a: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одного значения аргумента.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выполнения программы для нескольких значений аргумента, выбранных самостоятельно.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152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958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Ответить на контрольные вопросы: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работает механизм косвенной адресации?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Какая ячейка будет адресована в команде с косвенной адресацией через ячейку 043, если содержимое этой ячейки равно 102 347?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работают команды передачи управления?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входит в понятие "отладка программы"?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способы отладки программы можно реализовать в модели?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_____________________________________________________________________________;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_____________________________________________________________________________;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31354" y="41430"/>
            <a:ext cx="8712646" cy="292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УЧЕБНЫЕ ВОПРОСЫ: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Описание архитектуры учебной ЭВМ.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Структура ЭВМ.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Способы адресации.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Система операций.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187624" y="260648"/>
            <a:ext cx="69127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Описание архитектуры учебной ЭВМ: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87524" y="1052736"/>
            <a:ext cx="8712968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7040" lvl="0" marL="8890" marR="63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процессоры и операционные системы — не слишком благопри­ятная среда для начального этапа изучения архитектуры ЭВМ.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0" marR="31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Одним из решений этой проблемы может быть создание программных моде­лей учебных ЭВМ, которые, с одной стороны, достаточно просты, чтобы обучаемый мог освоить базовые понятия архитектуры (система команд, ко­мандный цикл, способы адресации, уровни памяти, способы взаимодействия процессора с памятью и внешними устройствами), с другой стороны — архи­тектурные особенности модели должны соответствовать тенденциям разви­тия современных ЭВМ.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3175" marR="31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Программная модель позволяет реализовать доступ к различным элементам ЭВМ, обеспечивая, удобство и наглядность. С другой стороны, модель позво­ляет игнорировать те особенности работы реальной ЭВМ, которые на данном уровне рассмотрения не являются существенными.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3175" marR="317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Далее приводится описание программной модели учебной ЭВМ, предназна­ченной для начальных этапов изучения архитектуры. Именно этим объясняется использование в модели десятичной системы счисления для кодирования команд и представления данных.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323528" y="476672"/>
            <a:ext cx="856895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ЭВМ 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635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6350" marR="889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Моделируемая ЭВМ включает процессор, оперативную (ОЗУ) и сверхопера­тивную память, устройство ввода (УВв) и устройство вывода (УВыв). Процес­сор, в свою очередь, состоит из центрального устройства управления (УУ), арифметического устройства (АУ) и системных регистров (СК, РС, SP и др.). Структурная схема ЭВМ показана на рис. 1.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100047"/>
            <a:ext cx="7830041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2259904" y="5805264"/>
            <a:ext cx="4481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1.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Общая структура учебной ЭВМ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323528" y="151180"/>
            <a:ext cx="8496944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7040" lvl="0" marL="3175" marR="63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ячейках ОЗУ хранятся команды и данные. Емкость ОЗУ составляет 1000 ячеек. По сигналу MWr выполняется запись содержимого регистра дан­ных (MDR) в ячейку памяти с адресом, указанным в регистре адреса (MAR). По сигналу MRd происходит считывание — содержимое ячейки памяти с адресом, содержащимся в MAR, передается в MDR.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0" marR="63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Сверхоперативная память с прямой адресацией содержит десять регистров общего назначения R0—R9. Доступ к ним осуществляется (аналогично дос­тупу к ОЗУ) через регистры RAR и RDR.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АУ осуществляет выполнение одной из арифметических операций, опреде­ляемой кодом операции (СОР), над содержимым аккумулятора (Асc) и реги­стра операнда (DR). Результат операции всегда помещается в Асc. При завер­шении выполнения операции АУ вырабатывает сигналы признаков результа­та: Z (равен 1, если результат равен нулю); S (равен 1, если результат отрицателен); OV (равен 1, если при выполнении операции произошло пере­полнение разрядной сетки). В случаях, когда эти условия не выполняются, соответствующие сигналы имеют нулевое значение.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040" lvl="0" marL="3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модели ЭВМ предусмотрены внешние устройства двух типов. Во-первых, это регистры IR и OR, которые могут обмениваться с аккумулятором с помощью безадресных команд IN (Асc := IR) и OUT (OR := Асc). Во-вторых, это набор моделей внешних устройств, которые могут подключаться к системе и взаи­модействовать с ней в соответствии с заложенными в моделях алгоритма­ми. Каждое внешнее устройство имеет ряд программно-доступных  регистров,  может  иметь  собственный  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обозреватель 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(окно видимых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элементов).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4975" lvl="0" marL="1524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УУ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осуществляет выборку команд из ОЗУ в последовательности, определяемой естественным порядком выполнения команд (т. е. в порядке возрастания адресов команд в ОЗУ) или командами передачи управления; выборку из ОЗУ операндов, задаваемых адресами команды; инициирование выполнения операции, предписанной командой; останов или переход к выполнению следую­щей команды.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251520" y="548680"/>
            <a:ext cx="8610201" cy="470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476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сверхоперативной памяти в модель включены регистры общего назначения (РОН), и может подключаться модель кэш-памяти.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состав УУ ЭВМ входят: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РС — счетчик адреса команды, содержащий адрес текущей команды;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 — регистр команды, содержащий код команды;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RВ — регистр базового адреса, содержащий базовый адрес;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— указатель стека, содержащий адрес верхушки стека;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 — регистр адреса, содержащий исполнительный адрес при косвенной адресации.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Регистры Асc, DR, IR, OR, CR и все ячейки ОЗУ и РОН имеют длину 6 десятичных разрядов, регистры РС, SP, RA и RB — 3 разряда.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79512" y="203653"/>
            <a:ext cx="8712968" cy="2462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47675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Способы адресации</a:t>
            </a:r>
            <a:endParaRPr b="1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07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ЭВМ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принято различать пять основных способов адресации: прямая, косвенная, непосредственная, относительная, безадресная.</a:t>
            </a:r>
            <a:endParaRPr/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способ имеет разновидности. В модели учебной ЭВМ реализованы семь способов адресации, приведенные в табл. 1. </a:t>
            </a:r>
            <a:endParaRPr/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14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Таблица 1. Адресация в командах учебной ЭВМ</a:t>
            </a:r>
            <a:endParaRPr/>
          </a:p>
          <a:p>
            <a:pPr indent="2070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640797"/>
            <a:ext cx="8519719" cy="316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0" y="2314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3419872" y="188640"/>
            <a:ext cx="25599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Система операций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395536" y="764704"/>
            <a:ext cx="8352928" cy="2436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704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команд учебной ЭВМ включает команды следующих классов: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159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□      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арифметико-логические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специальные: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сложение, вычитание, умножение, деление;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2159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□"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пересылки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загрузки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чтение, запись, пересылка (из регистра в регистр), помещение в стек, извлечение из стека, загрузка указателя стека, загрузка базового регистра;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2159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□"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ввода/вывода: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ввод, вывод;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□"/>
            </a:pP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передачи управления: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безусловный и шесть условных переходов, вызов подпрограммы, возврат из подпрограммы, цикл, программное прерыва­ние, возврат из прерывания;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□      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системные: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пустая операция, разрешить прерывание, запретить прерывание, стон.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8335" lvl="0" marL="2368550" marR="0" rtl="0" algn="ctr">
              <a:spcBef>
                <a:spcPts val="103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2.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Таблица команд учебной ЭВМ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3182670"/>
            <a:ext cx="6984776" cy="362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395536" y="260648"/>
            <a:ext cx="799288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1. Программа вычисления математических функций с разветвлением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3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алгоритмов, пути в которых зависят от исходных данных, используют команды условной передачи управления.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1325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примера рассмотрим программу вычисления функции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563" y="1891864"/>
            <a:ext cx="2808312" cy="114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4139952" y="3071382"/>
            <a:ext cx="454765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1325" lvl="0" marL="31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причем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вводится с устройства ввода IR, результат </a:t>
            </a: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выводится на OR. Граф-схема алгоритма решения задачи показана на рис. 1.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3" y="2248273"/>
            <a:ext cx="3923928" cy="429309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3088546" y="5949280"/>
            <a:ext cx="26068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Граф-схема алгоритма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2008-01-10T05:46:05Z</dcterms:created>
  <dc:creator>ВМКСиС</dc:creator>
</cp:coreProperties>
</file>