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08014-4E5C-4AD6-A65E-CCB0E4EB9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77E96-ACFE-44F8-8E29-3B9B30EA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074D0-22AE-44AC-9A0C-D8F3DD51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D67B5-24BB-414E-BE54-F4384725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2E8DBB-193B-4A4D-A59C-F192C927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5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0A183-C3E6-477C-BA93-1D6C6C76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D5BA46-3629-44DB-817A-28666859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FEF1A5-1EAF-4072-993F-EC8527B7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D2720-9C06-4537-B2C0-DFB4CCF9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7B3F5-7C50-4D77-9A91-3BF27C77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7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456294-5CF4-43D4-9B40-C7DB4DAE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E086DF-D94F-4495-89D8-D82DC483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39121-CB7B-4702-8394-1951E3E7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E998E-9048-45DB-8715-EEE2A68B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5DE35-63FE-406E-BA82-C346834F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4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EDA7-0DBD-4E0B-9338-9D8A6E1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014A8-11F6-4AE2-A381-20AE56AE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D8827-0ED6-4D77-BAD3-A67D6AD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470EC-80ED-4295-82E7-52CAED41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38677-FE75-432B-985A-52DB6EB0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8212F-1B1F-4997-90D4-5210F41F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6141AB-E6AB-414D-8AC1-771C933C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331B7-77B6-4C5D-BDA1-246A76C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4EF5C-DD46-4C84-8026-7651F91C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CA17E-2EE4-40CD-80D5-E0ADACC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7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4ACD1-5469-4478-B2BF-352DA560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06B56-0AA2-4344-9508-BE66812E9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09DDD4-AAC3-4290-992A-6D8D10D6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A8AE1-E075-4A03-896D-0D9B0F55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ACFC4-8C46-4FE4-A959-C2100858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7F7CC-BFD6-446D-98A6-8CFA620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5FC62-3248-4158-8D8D-71E59B12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5738D-B683-425A-A642-5E73EFAF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84B35B-D526-4BED-A37D-9568F6B9A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D3B9F8-28DF-487F-9BEE-2D5073681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885DC5-7B61-45B1-A220-42CC0BCA0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DE1FC1-061D-456F-A41A-353557C4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D7B89E-6DFC-443B-BEF9-C0E1065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FD2B2C-5F66-4652-B94F-F47F0670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1CE87-01A8-45ED-A7EC-CA30972C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C1ED61-A876-43BE-8095-BE88058C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C5B67-2165-4175-97E3-CDFE1D8A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9989F8-5494-4484-90DF-42652659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0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9CA70-EC1A-4924-B243-7786E6B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D86EDB-AC2E-4ABD-9D11-E776F5D2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F376A-C378-4AE8-BCF1-344155CF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1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1B463-BE95-493C-AA10-CD935BD8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A9ED0-C6B7-43CC-93C8-544D8E58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6759C6-A38F-446F-BC50-D6D34ADA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77971-D87A-4F9B-97F8-DC3F0BE4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65C709-F85B-46C7-887F-C93280E5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FEBF5-FFB0-4B71-8B8B-0C2CB233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CA9D-BD69-4C39-A191-3805F2D3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500FC5-3340-4CBF-A2B8-EC4200C0A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FC71AF-4774-4473-9357-B872538FB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B9BAFA-98AF-4F4E-A2BF-D64B148B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D6C84A-2626-440A-A33D-9BD27DEE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158F3A-0FEC-4236-BF67-0283CCB7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61BF5-3658-442D-A361-C556C251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FA20C-8D8A-4E50-802C-D7F9E7F3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C638C8-1729-4493-AB7A-154A04AF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5C5A-0573-469A-AB77-D839BA9068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5EA0E-3622-41D4-AA8B-6BC8819A0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A3189-A49B-4669-95C5-2B81E626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D66E-16B1-41E9-87BA-088CDEA01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F87B4-F666-4616-ABA5-7C6E8167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0" y="662944"/>
            <a:ext cx="10919534" cy="2766056"/>
          </a:xfrm>
        </p:spPr>
        <p:txBody>
          <a:bodyPr>
            <a:noAutofit/>
          </a:bodyPr>
          <a:lstStyle/>
          <a:p>
            <a:r>
              <a:rPr lang="ru-RU" sz="8000" b="1" i="1" dirty="0"/>
              <a:t>Конструктор логических выражений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B0C8-AB57-4D49-81D6-4F1265295E63}"/>
              </a:ext>
            </a:extLst>
          </p:cNvPr>
          <p:cNvSpPr txBox="1"/>
          <p:nvPr/>
        </p:nvSpPr>
        <p:spPr>
          <a:xfrm>
            <a:off x="822664" y="3886732"/>
            <a:ext cx="10546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cs typeface="Leelawadee UI Semilight" panose="020B0402040204020203" pitchFamily="34" charset="-34"/>
              </a:rPr>
              <a:t>Применение конструктора:</a:t>
            </a:r>
          </a:p>
          <a:p>
            <a:pPr marL="571500" indent="-571500">
              <a:buFontTx/>
              <a:buChar char="-"/>
            </a:pPr>
            <a:r>
              <a:rPr lang="ru-RU" sz="3600" i="1" dirty="0">
                <a:cs typeface="Leelawadee UI Semilight" panose="020B0402040204020203" pitchFamily="34" charset="-34"/>
              </a:rPr>
              <a:t>проверка на истинность/ложность выражений;</a:t>
            </a:r>
          </a:p>
          <a:p>
            <a:pPr marL="571500" indent="-571500">
              <a:buFontTx/>
              <a:buChar char="-"/>
            </a:pPr>
            <a:r>
              <a:rPr lang="ru-RU" sz="3600" i="1" dirty="0">
                <a:cs typeface="Leelawadee UI Semilight" panose="020B0402040204020203" pitchFamily="34" charset="-34"/>
              </a:rPr>
              <a:t>построение таблиц истинности;</a:t>
            </a:r>
          </a:p>
          <a:p>
            <a:pPr marL="571500" indent="-571500">
              <a:buFontTx/>
              <a:buChar char="-"/>
            </a:pPr>
            <a:r>
              <a:rPr lang="ru-RU" sz="3600" i="1" dirty="0">
                <a:cs typeface="Leelawadee UI Semilight" panose="020B0402040204020203" pitchFamily="34" charset="-34"/>
              </a:rPr>
              <a:t>доказательство умозаключений методом резолюции.</a:t>
            </a:r>
          </a:p>
        </p:txBody>
      </p:sp>
    </p:spTree>
    <p:extLst>
      <p:ext uri="{BB962C8B-B14F-4D97-AF65-F5344CB8AC3E}">
        <p14:creationId xmlns:p14="http://schemas.microsoft.com/office/powerpoint/2010/main" val="7104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42CB6F-A7BB-4FD5-B358-39F64C6C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4" y="4002524"/>
            <a:ext cx="7478169" cy="2076740"/>
          </a:xfrm>
          <a:prstGeom prst="rect">
            <a:avLst/>
          </a:prstGeom>
          <a:ln w="38100" cap="sq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680BEC-6F83-4B70-BE6C-E0DEF5AEB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0" y="613969"/>
            <a:ext cx="2124371" cy="5630061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82583-B440-4147-88DB-CE02C9062336}"/>
              </a:ext>
            </a:extLst>
          </p:cNvPr>
          <p:cNvSpPr txBox="1"/>
          <p:nvPr/>
        </p:nvSpPr>
        <p:spPr>
          <a:xfrm>
            <a:off x="298987" y="778736"/>
            <a:ext cx="8525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ru-RU" sz="3600" i="1" dirty="0">
                <a:cs typeface="Leelawadee UI Semilight" panose="020B0402040204020203" pitchFamily="34" charset="-34"/>
              </a:rPr>
              <a:t>Построение логического выражения;</a:t>
            </a:r>
          </a:p>
          <a:p>
            <a:pPr marL="571500" indent="-571500">
              <a:buFontTx/>
              <a:buChar char="-"/>
            </a:pPr>
            <a:r>
              <a:rPr lang="ru-RU" sz="3600" i="1" dirty="0">
                <a:cs typeface="Leelawadee UI Semilight" panose="020B0402040204020203" pitchFamily="34" charset="-34"/>
              </a:rPr>
              <a:t>проверка на истинность/ложность выражений;</a:t>
            </a:r>
          </a:p>
          <a:p>
            <a:pPr marL="571500" indent="-571500">
              <a:buFontTx/>
              <a:buChar char="-"/>
            </a:pPr>
            <a:r>
              <a:rPr lang="ru-RU" sz="3600" i="1" dirty="0">
                <a:cs typeface="Leelawadee UI Semilight" panose="020B0402040204020203" pitchFamily="34" charset="-34"/>
              </a:rPr>
              <a:t>Построение таблиц истинности.</a:t>
            </a:r>
          </a:p>
        </p:txBody>
      </p:sp>
    </p:spTree>
    <p:extLst>
      <p:ext uri="{BB962C8B-B14F-4D97-AF65-F5344CB8AC3E}">
        <p14:creationId xmlns:p14="http://schemas.microsoft.com/office/powerpoint/2010/main" val="117651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3C81E-0835-49F7-9C1C-018D4707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" y="2201272"/>
            <a:ext cx="7497221" cy="4248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68BAF-C7EC-41D7-B9F3-4E467925C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29" y="2067903"/>
            <a:ext cx="2543530" cy="4382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2BBC8-1AC2-4EB0-B4C3-69E261FA2D55}"/>
              </a:ext>
            </a:extLst>
          </p:cNvPr>
          <p:cNvSpPr txBox="1"/>
          <p:nvPr/>
        </p:nvSpPr>
        <p:spPr>
          <a:xfrm>
            <a:off x="828944" y="395603"/>
            <a:ext cx="10534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i="1" dirty="0">
                <a:cs typeface="Leelawadee UI Semilight" panose="020B0402040204020203" pitchFamily="34" charset="-34"/>
              </a:rPr>
              <a:t>Доказательство умозаключений методом резолюции</a:t>
            </a:r>
          </a:p>
        </p:txBody>
      </p:sp>
    </p:spTree>
    <p:extLst>
      <p:ext uri="{BB962C8B-B14F-4D97-AF65-F5344CB8AC3E}">
        <p14:creationId xmlns:p14="http://schemas.microsoft.com/office/powerpoint/2010/main" val="1641095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Конструктор логических выражений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Конструктор логических выражений</dc:title>
  <dc:creator>Eldarian</dc:creator>
  <cp:lastModifiedBy>Eldarian</cp:lastModifiedBy>
  <cp:revision>3</cp:revision>
  <dcterms:created xsi:type="dcterms:W3CDTF">2021-02-12T11:17:51Z</dcterms:created>
  <dcterms:modified xsi:type="dcterms:W3CDTF">2021-02-12T13:15:04Z</dcterms:modified>
</cp:coreProperties>
</file>