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8300700" cy="10299700"/>
  <p:notesSz cx="18300700" cy="10299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dar Eyvazli" initials="EE" lastIdx="1" clrIdx="0">
    <p:extLst>
      <p:ext uri="{19B8F6BF-5375-455C-9EA6-DF929625EA0E}">
        <p15:presenceInfo xmlns:p15="http://schemas.microsoft.com/office/powerpoint/2012/main" userId="e9d8d90667416e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58" y="7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719" y="0"/>
            <a:ext cx="902335" cy="10287000"/>
          </a:xfrm>
          <a:custGeom>
            <a:avLst/>
            <a:gdLst/>
            <a:ahLst/>
            <a:cxnLst/>
            <a:rect l="l" t="t" r="r" b="b"/>
            <a:pathLst>
              <a:path w="902335" h="10287000">
                <a:moveTo>
                  <a:pt x="902047" y="0"/>
                </a:moveTo>
                <a:lnTo>
                  <a:pt x="0" y="0"/>
                </a:lnTo>
                <a:lnTo>
                  <a:pt x="0" y="10286556"/>
                </a:lnTo>
                <a:lnTo>
                  <a:pt x="451381" y="10286556"/>
                </a:lnTo>
                <a:lnTo>
                  <a:pt x="902047" y="10286556"/>
                </a:lnTo>
                <a:lnTo>
                  <a:pt x="90204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91080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55670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513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20896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403183" y="6482033"/>
            <a:ext cx="8884920" cy="3805554"/>
          </a:xfrm>
          <a:custGeom>
            <a:avLst/>
            <a:gdLst/>
            <a:ahLst/>
            <a:cxnLst/>
            <a:rect l="l" t="t" r="r" b="b"/>
            <a:pathLst>
              <a:path w="8884919" h="3805554">
                <a:moveTo>
                  <a:pt x="0" y="3804964"/>
                </a:moveTo>
                <a:lnTo>
                  <a:pt x="918146" y="2213941"/>
                </a:lnTo>
                <a:lnTo>
                  <a:pt x="3368318" y="1558044"/>
                </a:lnTo>
                <a:lnTo>
                  <a:pt x="4207034" y="105116"/>
                </a:lnTo>
                <a:lnTo>
                  <a:pt x="5679487" y="499663"/>
                </a:lnTo>
                <a:lnTo>
                  <a:pt x="7543612" y="0"/>
                </a:lnTo>
                <a:lnTo>
                  <a:pt x="8496883" y="952540"/>
                </a:lnTo>
                <a:lnTo>
                  <a:pt x="8884818" y="952540"/>
                </a:lnTo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2608" y="2622093"/>
            <a:ext cx="16075482" cy="105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466" y="1369492"/>
            <a:ext cx="11791315" cy="104323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7280"/>
              </a:lnSpc>
              <a:spcBef>
                <a:spcPts val="835"/>
              </a:spcBef>
            </a:pPr>
            <a:r>
              <a:rPr lang="az-Latn-AZ" sz="80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LogDNA-Mezmo</a:t>
            </a:r>
            <a:endParaRPr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8322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6128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2"/>
                </a:lnTo>
                <a:lnTo>
                  <a:pt x="192963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3946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8322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6128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2"/>
                </a:lnTo>
                <a:lnTo>
                  <a:pt x="192963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3946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8322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6128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0"/>
                </a:lnTo>
                <a:lnTo>
                  <a:pt x="192963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3946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DFF87B-C891-40E6-BADB-2F718E0D586A}"/>
              </a:ext>
            </a:extLst>
          </p:cNvPr>
          <p:cNvSpPr txBox="1">
            <a:spLocks/>
          </p:cNvSpPr>
          <p:nvPr/>
        </p:nvSpPr>
        <p:spPr>
          <a:xfrm>
            <a:off x="10445750" y="8954780"/>
            <a:ext cx="11791315" cy="9250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>
            <a:lvl1pPr>
              <a:defRPr sz="6750" b="0" i="0">
                <a:solidFill>
                  <a:srgbClr val="2220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marR="5080">
              <a:lnSpc>
                <a:spcPts val="7280"/>
              </a:lnSpc>
              <a:spcBef>
                <a:spcPts val="835"/>
              </a:spcBef>
            </a:pPr>
            <a:r>
              <a:rPr lang="en-US" sz="3600" b="1" kern="0" spc="100" dirty="0"/>
              <a:t>Presentation by –</a:t>
            </a:r>
            <a:r>
              <a:rPr lang="az-Latn-AZ" sz="3600" b="1" kern="0" spc="100" dirty="0"/>
              <a:t> Eldar Eyvazlı</a:t>
            </a:r>
            <a:endParaRPr lang="en-US" sz="3600" b="1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8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654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3463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52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03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838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64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15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654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64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15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15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463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64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15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38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64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15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654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64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15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15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3463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64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15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37804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3039" y="99364"/>
                </a:lnTo>
                <a:lnTo>
                  <a:pt x="292353" y="0"/>
                </a:lnTo>
                <a:lnTo>
                  <a:pt x="385952" y="93599"/>
                </a:lnTo>
                <a:lnTo>
                  <a:pt x="286511" y="192951"/>
                </a:lnTo>
                <a:lnTo>
                  <a:pt x="385952" y="292315"/>
                </a:lnTo>
                <a:lnTo>
                  <a:pt x="292353" y="385909"/>
                </a:lnTo>
                <a:lnTo>
                  <a:pt x="193039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440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5647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12" y="99364"/>
                </a:lnTo>
                <a:lnTo>
                  <a:pt x="292353" y="0"/>
                </a:lnTo>
                <a:lnTo>
                  <a:pt x="385952" y="93599"/>
                </a:lnTo>
                <a:lnTo>
                  <a:pt x="286511" y="192951"/>
                </a:lnTo>
                <a:lnTo>
                  <a:pt x="385952" y="292315"/>
                </a:lnTo>
                <a:lnTo>
                  <a:pt x="292353" y="385909"/>
                </a:lnTo>
                <a:lnTo>
                  <a:pt x="192912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313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13492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12" y="99364"/>
                </a:lnTo>
                <a:lnTo>
                  <a:pt x="292226" y="0"/>
                </a:lnTo>
                <a:lnTo>
                  <a:pt x="385825" y="93599"/>
                </a:lnTo>
                <a:lnTo>
                  <a:pt x="286511" y="192951"/>
                </a:lnTo>
                <a:lnTo>
                  <a:pt x="385825" y="292315"/>
                </a:lnTo>
                <a:lnTo>
                  <a:pt x="292226" y="385909"/>
                </a:lnTo>
                <a:lnTo>
                  <a:pt x="192912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313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37804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3039" y="99352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1"/>
                </a:lnTo>
                <a:lnTo>
                  <a:pt x="292353" y="385900"/>
                </a:lnTo>
                <a:lnTo>
                  <a:pt x="193039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440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75647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2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1"/>
                </a:lnTo>
                <a:lnTo>
                  <a:pt x="292353" y="385900"/>
                </a:lnTo>
                <a:lnTo>
                  <a:pt x="192912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13492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2"/>
                </a:lnTo>
                <a:lnTo>
                  <a:pt x="292226" y="0"/>
                </a:lnTo>
                <a:lnTo>
                  <a:pt x="385825" y="93592"/>
                </a:lnTo>
                <a:lnTo>
                  <a:pt x="286511" y="192949"/>
                </a:lnTo>
                <a:lnTo>
                  <a:pt x="385825" y="292301"/>
                </a:lnTo>
                <a:lnTo>
                  <a:pt x="292226" y="385900"/>
                </a:lnTo>
                <a:lnTo>
                  <a:pt x="192912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37804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3039" y="99357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8"/>
                </a:lnTo>
                <a:lnTo>
                  <a:pt x="292353" y="385900"/>
                </a:lnTo>
                <a:lnTo>
                  <a:pt x="193039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440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75647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7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8"/>
                </a:lnTo>
                <a:lnTo>
                  <a:pt x="292353" y="385900"/>
                </a:lnTo>
                <a:lnTo>
                  <a:pt x="192912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13492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7"/>
                </a:lnTo>
                <a:lnTo>
                  <a:pt x="292226" y="0"/>
                </a:lnTo>
                <a:lnTo>
                  <a:pt x="385825" y="93592"/>
                </a:lnTo>
                <a:lnTo>
                  <a:pt x="286511" y="192949"/>
                </a:lnTo>
                <a:lnTo>
                  <a:pt x="385825" y="292308"/>
                </a:lnTo>
                <a:lnTo>
                  <a:pt x="292226" y="385900"/>
                </a:lnTo>
                <a:lnTo>
                  <a:pt x="192912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0589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32635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54045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75330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97376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18787" y="519125"/>
            <a:ext cx="559435" cy="647700"/>
          </a:xfrm>
          <a:custGeom>
            <a:avLst/>
            <a:gdLst/>
            <a:ahLst/>
            <a:cxnLst/>
            <a:rect l="l" t="t" r="r" b="b"/>
            <a:pathLst>
              <a:path w="559434" h="647700">
                <a:moveTo>
                  <a:pt x="0" y="0"/>
                </a:moveTo>
                <a:lnTo>
                  <a:pt x="0" y="647699"/>
                </a:lnTo>
                <a:lnTo>
                  <a:pt x="1536" y="647699"/>
                </a:lnTo>
                <a:lnTo>
                  <a:pt x="558925" y="325468"/>
                </a:lnTo>
                <a:lnTo>
                  <a:pt x="558925" y="32238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4356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81" y="0"/>
                </a:moveTo>
                <a:lnTo>
                  <a:pt x="0" y="323933"/>
                </a:lnTo>
                <a:lnTo>
                  <a:pt x="561581" y="648592"/>
                </a:lnTo>
                <a:lnTo>
                  <a:pt x="56158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2996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1648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9577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8231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2" y="0"/>
                </a:moveTo>
                <a:lnTo>
                  <a:pt x="0" y="323933"/>
                </a:lnTo>
                <a:lnTo>
                  <a:pt x="561592" y="648592"/>
                </a:lnTo>
                <a:lnTo>
                  <a:pt x="561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878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2" y="0"/>
                </a:moveTo>
                <a:lnTo>
                  <a:pt x="0" y="323933"/>
                </a:lnTo>
                <a:lnTo>
                  <a:pt x="561592" y="648592"/>
                </a:lnTo>
                <a:lnTo>
                  <a:pt x="561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264029" y="553008"/>
            <a:ext cx="1631314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Giriş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87865" y="4157912"/>
            <a:ext cx="8839200" cy="198387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>
              <a:lnSpc>
                <a:spcPct val="99700"/>
              </a:lnSpc>
              <a:spcBef>
                <a:spcPts val="110"/>
              </a:spcBef>
            </a:pPr>
            <a:r>
              <a:rPr lang="en-US" sz="3200" spc="130" dirty="0" err="1">
                <a:latin typeface="Trebuchet MS"/>
                <a:cs typeface="Trebuchet MS"/>
              </a:rPr>
              <a:t>LogDNA</a:t>
            </a:r>
            <a:r>
              <a:rPr lang="en-US" sz="3200" spc="130" dirty="0">
                <a:latin typeface="Trebuchet MS"/>
                <a:cs typeface="Trebuchet MS"/>
              </a:rPr>
              <a:t> (Yeni ad</a:t>
            </a:r>
            <a:r>
              <a:rPr lang="az-Latn-AZ" sz="3200" spc="130" dirty="0">
                <a:latin typeface="Trebuchet MS"/>
                <a:cs typeface="Trebuchet MS"/>
              </a:rPr>
              <a:t>ı ilə Mezmo</a:t>
            </a:r>
            <a:r>
              <a:rPr lang="en-US" sz="3200" spc="130" dirty="0">
                <a:latin typeface="Trebuchet MS"/>
                <a:cs typeface="Trebuchet MS"/>
              </a:rPr>
              <a:t>), </a:t>
            </a:r>
            <a:r>
              <a:rPr lang="en-US" sz="3200" spc="130" dirty="0" err="1">
                <a:latin typeface="Trebuchet MS"/>
                <a:cs typeface="Trebuchet MS"/>
              </a:rPr>
              <a:t>şirkətlərə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bir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çox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mənbədən</a:t>
            </a:r>
            <a:r>
              <a:rPr lang="en-US" sz="3200" spc="130" dirty="0">
                <a:latin typeface="Trebuchet MS"/>
                <a:cs typeface="Trebuchet MS"/>
              </a:rPr>
              <a:t> log </a:t>
            </a:r>
            <a:r>
              <a:rPr lang="en-US" sz="3200" spc="130" dirty="0" err="1">
                <a:latin typeface="Trebuchet MS"/>
                <a:cs typeface="Trebuchet MS"/>
              </a:rPr>
              <a:t>məlumatlarını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toplamaq</a:t>
            </a:r>
            <a:r>
              <a:rPr lang="en-US" sz="3200" spc="130" dirty="0">
                <a:latin typeface="Trebuchet MS"/>
                <a:cs typeface="Trebuchet MS"/>
              </a:rPr>
              <a:t>, </a:t>
            </a:r>
            <a:r>
              <a:rPr lang="en-US" sz="3200" spc="130" dirty="0" err="1">
                <a:latin typeface="Trebuchet MS"/>
                <a:cs typeface="Trebuchet MS"/>
              </a:rPr>
              <a:t>izləmək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və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təhlil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etməkdə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kömək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edən</a:t>
            </a:r>
            <a:r>
              <a:rPr lang="en-US" sz="3200" spc="130" dirty="0">
                <a:latin typeface="Trebuchet MS"/>
                <a:cs typeface="Trebuchet MS"/>
              </a:rPr>
              <a:t> log </a:t>
            </a:r>
            <a:r>
              <a:rPr lang="en-US" sz="3200" spc="130" dirty="0" err="1">
                <a:latin typeface="Trebuchet MS"/>
                <a:cs typeface="Trebuchet MS"/>
              </a:rPr>
              <a:t>idarəetmə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və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təhlil</a:t>
            </a:r>
            <a:r>
              <a:rPr lang="en-US" sz="3200" spc="130" dirty="0">
                <a:latin typeface="Trebuchet MS"/>
                <a:cs typeface="Trebuchet MS"/>
              </a:rPr>
              <a:t> </a:t>
            </a:r>
            <a:r>
              <a:rPr lang="en-US" sz="3200" spc="130" dirty="0" err="1">
                <a:latin typeface="Trebuchet MS"/>
                <a:cs typeface="Trebuchet MS"/>
              </a:rPr>
              <a:t>vasitəsidir</a:t>
            </a:r>
            <a:r>
              <a:rPr lang="en-US" sz="3200" spc="130" dirty="0"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3D134-6F1B-4125-B708-E57C8ADB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050" y="4281543"/>
            <a:ext cx="5537027" cy="17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AC83A80-2430-4D8F-8849-677D4F9A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1" y="-19784"/>
            <a:ext cx="18369521" cy="103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87838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654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3463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52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03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838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654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463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52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03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38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64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15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654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64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15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15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3463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64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15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37804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3039" y="99364"/>
                </a:lnTo>
                <a:lnTo>
                  <a:pt x="292353" y="0"/>
                </a:lnTo>
                <a:lnTo>
                  <a:pt x="385952" y="93599"/>
                </a:lnTo>
                <a:lnTo>
                  <a:pt x="286511" y="192951"/>
                </a:lnTo>
                <a:lnTo>
                  <a:pt x="385952" y="292315"/>
                </a:lnTo>
                <a:lnTo>
                  <a:pt x="292353" y="385909"/>
                </a:lnTo>
                <a:lnTo>
                  <a:pt x="193039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440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5647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12" y="99364"/>
                </a:lnTo>
                <a:lnTo>
                  <a:pt x="292353" y="0"/>
                </a:lnTo>
                <a:lnTo>
                  <a:pt x="385952" y="93599"/>
                </a:lnTo>
                <a:lnTo>
                  <a:pt x="286511" y="192951"/>
                </a:lnTo>
                <a:lnTo>
                  <a:pt x="385952" y="292315"/>
                </a:lnTo>
                <a:lnTo>
                  <a:pt x="292353" y="385909"/>
                </a:lnTo>
                <a:lnTo>
                  <a:pt x="192912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313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13492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12" y="99364"/>
                </a:lnTo>
                <a:lnTo>
                  <a:pt x="292226" y="0"/>
                </a:lnTo>
                <a:lnTo>
                  <a:pt x="385825" y="93599"/>
                </a:lnTo>
                <a:lnTo>
                  <a:pt x="286511" y="192951"/>
                </a:lnTo>
                <a:lnTo>
                  <a:pt x="385825" y="292315"/>
                </a:lnTo>
                <a:lnTo>
                  <a:pt x="292226" y="385909"/>
                </a:lnTo>
                <a:lnTo>
                  <a:pt x="192912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313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37804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3039" y="99352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1"/>
                </a:lnTo>
                <a:lnTo>
                  <a:pt x="292353" y="385900"/>
                </a:lnTo>
                <a:lnTo>
                  <a:pt x="193039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440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75647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2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1"/>
                </a:lnTo>
                <a:lnTo>
                  <a:pt x="292353" y="385900"/>
                </a:lnTo>
                <a:lnTo>
                  <a:pt x="192912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13492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2"/>
                </a:lnTo>
                <a:lnTo>
                  <a:pt x="292226" y="0"/>
                </a:lnTo>
                <a:lnTo>
                  <a:pt x="385825" y="93592"/>
                </a:lnTo>
                <a:lnTo>
                  <a:pt x="286511" y="192949"/>
                </a:lnTo>
                <a:lnTo>
                  <a:pt x="385825" y="292301"/>
                </a:lnTo>
                <a:lnTo>
                  <a:pt x="292226" y="385900"/>
                </a:lnTo>
                <a:lnTo>
                  <a:pt x="192912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37804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3039" y="99357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8"/>
                </a:lnTo>
                <a:lnTo>
                  <a:pt x="292353" y="385900"/>
                </a:lnTo>
                <a:lnTo>
                  <a:pt x="193039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440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75647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7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8"/>
                </a:lnTo>
                <a:lnTo>
                  <a:pt x="292353" y="385900"/>
                </a:lnTo>
                <a:lnTo>
                  <a:pt x="192912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13492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7"/>
                </a:lnTo>
                <a:lnTo>
                  <a:pt x="292226" y="0"/>
                </a:lnTo>
                <a:lnTo>
                  <a:pt x="385825" y="93592"/>
                </a:lnTo>
                <a:lnTo>
                  <a:pt x="286511" y="192949"/>
                </a:lnTo>
                <a:lnTo>
                  <a:pt x="385825" y="292308"/>
                </a:lnTo>
                <a:lnTo>
                  <a:pt x="292226" y="385900"/>
                </a:lnTo>
                <a:lnTo>
                  <a:pt x="192912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0589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32635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54045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75330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97376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18787" y="519125"/>
            <a:ext cx="559435" cy="647700"/>
          </a:xfrm>
          <a:custGeom>
            <a:avLst/>
            <a:gdLst/>
            <a:ahLst/>
            <a:cxnLst/>
            <a:rect l="l" t="t" r="r" b="b"/>
            <a:pathLst>
              <a:path w="559434" h="647700">
                <a:moveTo>
                  <a:pt x="0" y="0"/>
                </a:moveTo>
                <a:lnTo>
                  <a:pt x="0" y="647699"/>
                </a:lnTo>
                <a:lnTo>
                  <a:pt x="1536" y="647699"/>
                </a:lnTo>
                <a:lnTo>
                  <a:pt x="558925" y="325468"/>
                </a:lnTo>
                <a:lnTo>
                  <a:pt x="558925" y="32238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4356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81" y="0"/>
                </a:moveTo>
                <a:lnTo>
                  <a:pt x="0" y="323933"/>
                </a:lnTo>
                <a:lnTo>
                  <a:pt x="561581" y="648592"/>
                </a:lnTo>
                <a:lnTo>
                  <a:pt x="56158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2996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1648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9577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8231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2" y="0"/>
                </a:moveTo>
                <a:lnTo>
                  <a:pt x="0" y="323933"/>
                </a:lnTo>
                <a:lnTo>
                  <a:pt x="561592" y="648592"/>
                </a:lnTo>
                <a:lnTo>
                  <a:pt x="561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878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2" y="0"/>
                </a:moveTo>
                <a:lnTo>
                  <a:pt x="0" y="323933"/>
                </a:lnTo>
                <a:lnTo>
                  <a:pt x="561592" y="648592"/>
                </a:lnTo>
                <a:lnTo>
                  <a:pt x="561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973381" y="743724"/>
            <a:ext cx="11683961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pc="100" dirty="0"/>
              <a:t>LogDNA</a:t>
            </a:r>
            <a:r>
              <a:rPr spc="-655" dirty="0"/>
              <a:t> </a:t>
            </a:r>
            <a:r>
              <a:rPr lang="az-Latn-AZ" spc="-20" dirty="0"/>
              <a:t>əsas xüsusiyyətləri</a:t>
            </a:r>
            <a:endParaRPr spc="-20" dirty="0"/>
          </a:p>
        </p:txBody>
      </p:sp>
      <p:sp>
        <p:nvSpPr>
          <p:cNvPr id="35" name="object 35"/>
          <p:cNvSpPr txBox="1"/>
          <p:nvPr/>
        </p:nvSpPr>
        <p:spPr>
          <a:xfrm>
            <a:off x="473918" y="3991660"/>
            <a:ext cx="17457272" cy="29963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lang="en-US" sz="3200" b="1" dirty="0">
                <a:latin typeface="Trebuchet MS" panose="020B0603020202020204" pitchFamily="34" charset="0"/>
              </a:rPr>
              <a:t>Real-</a:t>
            </a:r>
            <a:r>
              <a:rPr lang="en-US" sz="3200" b="1" dirty="0" err="1">
                <a:latin typeface="Trebuchet MS" panose="020B0603020202020204" pitchFamily="34" charset="0"/>
              </a:rPr>
              <a:t>vaxt</a:t>
            </a:r>
            <a:r>
              <a:rPr lang="en-US" sz="3200" b="1" dirty="0">
                <a:latin typeface="Trebuchet MS" panose="020B0603020202020204" pitchFamily="34" charset="0"/>
              </a:rPr>
              <a:t> zaman</a:t>
            </a:r>
            <a:r>
              <a:rPr lang="az-Latn-AZ" sz="3200" b="1" dirty="0">
                <a:latin typeface="Trebuchet MS" panose="020B0603020202020204" pitchFamily="34" charset="0"/>
              </a:rPr>
              <a:t>ı logları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az-Latn-AZ" sz="3200" b="1" dirty="0">
                <a:latin typeface="Trebuchet MS" panose="020B0603020202020204" pitchFamily="34" charset="0"/>
              </a:rPr>
              <a:t>t</a:t>
            </a:r>
            <a:r>
              <a:rPr lang="en-US" sz="3200" b="1" dirty="0" err="1">
                <a:latin typeface="Trebuchet MS" panose="020B0603020202020204" pitchFamily="34" charset="0"/>
              </a:rPr>
              <a:t>oplama</a:t>
            </a:r>
            <a:r>
              <a:rPr lang="en-US" sz="3200" b="1" dirty="0">
                <a:latin typeface="Trebuchet MS" panose="020B0603020202020204" pitchFamily="34" charset="0"/>
              </a:rPr>
              <a:t>: </a:t>
            </a:r>
            <a:r>
              <a:rPr lang="en-US" sz="3200" b="1" dirty="0" err="1">
                <a:latin typeface="Trebuchet MS" panose="020B0603020202020204" pitchFamily="34" charset="0"/>
              </a:rPr>
              <a:t>Müxtəlif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mənbələrdən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logları</a:t>
            </a:r>
            <a:r>
              <a:rPr lang="en-US" sz="3200" b="1" dirty="0">
                <a:latin typeface="Trebuchet MS" panose="020B0603020202020204" pitchFamily="34" charset="0"/>
              </a:rPr>
              <a:t> real </a:t>
            </a:r>
            <a:r>
              <a:rPr lang="en-US" sz="3200" b="1" dirty="0" err="1">
                <a:latin typeface="Trebuchet MS" panose="020B0603020202020204" pitchFamily="34" charset="0"/>
              </a:rPr>
              <a:t>vaxtda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toplayır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birləşdirir</a:t>
            </a:r>
            <a:r>
              <a:rPr lang="en-US" sz="3200" b="1" dirty="0">
                <a:latin typeface="Trebuchet MS" panose="020B0603020202020204" pitchFamily="34" charset="0"/>
              </a:rPr>
              <a:t>, </a:t>
            </a:r>
            <a:r>
              <a:rPr lang="en-US" sz="3200" b="1" dirty="0" err="1">
                <a:latin typeface="Trebuchet MS" panose="020B0603020202020204" pitchFamily="34" charset="0"/>
              </a:rPr>
              <a:t>istifadəçilərə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sistemlərin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vəziyyətini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dərhal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görməyə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imkan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az-Latn-AZ" sz="3200" b="1" dirty="0">
                <a:latin typeface="Trebuchet MS" panose="020B0603020202020204" pitchFamily="34" charset="0"/>
              </a:rPr>
              <a:t>yaradır</a:t>
            </a:r>
            <a:r>
              <a:rPr lang="en-US" sz="3200" b="1" dirty="0">
                <a:latin typeface="Trebuchet MS" panose="020B0603020202020204" pitchFamily="34" charset="0"/>
              </a:rPr>
              <a:t>.</a:t>
            </a:r>
            <a:endParaRPr lang="az-Latn-AZ" sz="3200" b="1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r>
              <a:rPr lang="en-US" sz="3200" b="1" dirty="0" err="1">
                <a:latin typeface="Trebuchet MS" panose="020B0603020202020204" pitchFamily="34" charset="0"/>
              </a:rPr>
              <a:t>Axtarış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Filtrləmə</a:t>
            </a:r>
            <a:r>
              <a:rPr lang="en-US" sz="3200" b="1" dirty="0">
                <a:latin typeface="Trebuchet MS" panose="020B0603020202020204" pitchFamily="34" charset="0"/>
              </a:rPr>
              <a:t>: </a:t>
            </a:r>
            <a:r>
              <a:rPr lang="en-US" sz="3200" b="1" dirty="0" err="1">
                <a:latin typeface="Trebuchet MS" panose="020B0603020202020204" pitchFamily="34" charset="0"/>
              </a:rPr>
              <a:t>İstifadəçilər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kompleks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axtarışlar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edə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filtrlər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tətbiq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edərək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logları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effektiv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şəkildə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analiz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edə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bilərlər</a:t>
            </a:r>
            <a:r>
              <a:rPr lang="en-US" sz="3200" b="1" dirty="0">
                <a:latin typeface="Trebuchet MS" panose="020B0603020202020204" pitchFamily="34" charset="0"/>
              </a:rPr>
              <a:t>. </a:t>
            </a:r>
            <a:endParaRPr lang="az-Latn-AZ" sz="3200" b="1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r>
              <a:rPr lang="en-US" sz="3200" b="1" dirty="0" err="1">
                <a:latin typeface="Trebuchet MS" panose="020B0603020202020204" pitchFamily="34" charset="0"/>
              </a:rPr>
              <a:t>Xəbərdarlıq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Bildirişlər</a:t>
            </a:r>
            <a:r>
              <a:rPr lang="en-US" sz="3200" b="1" dirty="0">
                <a:latin typeface="Trebuchet MS" panose="020B0603020202020204" pitchFamily="34" charset="0"/>
              </a:rPr>
              <a:t>: </a:t>
            </a:r>
            <a:r>
              <a:rPr lang="en-US" sz="3200" b="1" dirty="0" err="1">
                <a:latin typeface="Trebuchet MS" panose="020B0603020202020204" pitchFamily="34" charset="0"/>
              </a:rPr>
              <a:t>LogDNA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spesifik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şərtlər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ya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həddlər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əsasında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xəbərdarlıqlar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göndərə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bilər</a:t>
            </a:r>
            <a:r>
              <a:rPr lang="en-US" sz="3200" b="1" dirty="0">
                <a:latin typeface="Trebuchet MS" panose="020B0603020202020204" pitchFamily="34" charset="0"/>
              </a:rPr>
              <a:t>, </a:t>
            </a:r>
            <a:r>
              <a:rPr lang="en-US" sz="3200" b="1" dirty="0" err="1">
                <a:latin typeface="Trebuchet MS" panose="020B0603020202020204" pitchFamily="34" charset="0"/>
              </a:rPr>
              <a:t>bu</a:t>
            </a:r>
            <a:r>
              <a:rPr lang="en-US" sz="3200" b="1" dirty="0">
                <a:latin typeface="Trebuchet MS" panose="020B0603020202020204" pitchFamily="34" charset="0"/>
              </a:rPr>
              <a:t> da </a:t>
            </a:r>
            <a:r>
              <a:rPr lang="en-US" sz="3200" b="1" dirty="0" err="1">
                <a:latin typeface="Trebuchet MS" panose="020B0603020202020204" pitchFamily="34" charset="0"/>
              </a:rPr>
              <a:t>komandaların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mümkün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problemlərə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tez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cavab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verməsini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asanlaşdırır</a:t>
            </a:r>
            <a:r>
              <a:rPr lang="en-US" sz="3200" b="1" dirty="0">
                <a:latin typeface="Trebuchet MS" panose="020B0603020202020204" pitchFamily="34" charset="0"/>
              </a:rPr>
              <a:t>.</a:t>
            </a:r>
            <a:endParaRPr sz="2800" b="1"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542280" cy="5517515"/>
          </a:xfrm>
          <a:custGeom>
            <a:avLst/>
            <a:gdLst/>
            <a:ahLst/>
            <a:cxnLst/>
            <a:rect l="l" t="t" r="r" b="b"/>
            <a:pathLst>
              <a:path w="5542280" h="5517515">
                <a:moveTo>
                  <a:pt x="5541966" y="0"/>
                </a:moveTo>
                <a:lnTo>
                  <a:pt x="4481271" y="1364385"/>
                </a:lnTo>
                <a:lnTo>
                  <a:pt x="4689348" y="3028314"/>
                </a:lnTo>
                <a:lnTo>
                  <a:pt x="3278149" y="3603586"/>
                </a:lnTo>
                <a:lnTo>
                  <a:pt x="2093023" y="5127103"/>
                </a:lnTo>
                <a:lnTo>
                  <a:pt x="758150" y="4942788"/>
                </a:lnTo>
                <a:lnTo>
                  <a:pt x="0" y="5516912"/>
                </a:lnTo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8001"/>
            <a:ext cx="18288000" cy="548005"/>
          </a:xfrm>
          <a:custGeom>
            <a:avLst/>
            <a:gdLst/>
            <a:ahLst/>
            <a:cxnLst/>
            <a:rect l="l" t="t" r="r" b="b"/>
            <a:pathLst>
              <a:path w="18288000" h="548004">
                <a:moveTo>
                  <a:pt x="18287744" y="0"/>
                </a:moveTo>
                <a:lnTo>
                  <a:pt x="0" y="0"/>
                </a:lnTo>
                <a:lnTo>
                  <a:pt x="0" y="547836"/>
                </a:lnTo>
                <a:lnTo>
                  <a:pt x="18287744" y="547836"/>
                </a:lnTo>
                <a:lnTo>
                  <a:pt x="1828774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29991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6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9808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513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0750" y="3820586"/>
            <a:ext cx="13467698" cy="24731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Vizualizasiya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Panelər</a:t>
            </a:r>
            <a:r>
              <a:rPr lang="en-US" sz="3200" dirty="0">
                <a:latin typeface="Trebuchet MS" panose="020B0603020202020204" pitchFamily="34" charset="0"/>
              </a:rPr>
              <a:t>: </a:t>
            </a:r>
            <a:r>
              <a:rPr lang="en-US" sz="3200" dirty="0" err="1">
                <a:latin typeface="Trebuchet MS" panose="020B0603020202020204" pitchFamily="34" charset="0"/>
              </a:rPr>
              <a:t>LogDNA</a:t>
            </a:r>
            <a:r>
              <a:rPr lang="en-US" sz="3200" dirty="0"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latin typeface="Trebuchet MS" panose="020B0603020202020204" pitchFamily="34" charset="0"/>
              </a:rPr>
              <a:t>məlumatları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daha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asan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başa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düşmək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üçün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vizualizasiyalar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və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panellər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yaratma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alətləri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təklif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edir</a:t>
            </a:r>
            <a:r>
              <a:rPr lang="en-US" sz="3200" dirty="0">
                <a:latin typeface="Trebuchet MS" panose="020B0603020202020204" pitchFamily="34" charset="0"/>
              </a:rPr>
              <a:t>.</a:t>
            </a:r>
          </a:p>
          <a:p>
            <a:r>
              <a:rPr lang="en-US" sz="3200" b="1" dirty="0" err="1">
                <a:latin typeface="Trebuchet MS" panose="020B0603020202020204" pitchFamily="34" charset="0"/>
              </a:rPr>
              <a:t>İnteqrasiya</a:t>
            </a:r>
            <a:r>
              <a:rPr lang="en-US" sz="3200" dirty="0">
                <a:latin typeface="Trebuchet MS" panose="020B0603020202020204" pitchFamily="34" charset="0"/>
              </a:rPr>
              <a:t>: </a:t>
            </a:r>
            <a:r>
              <a:rPr lang="en-US" sz="3200" dirty="0" err="1">
                <a:latin typeface="Trebuchet MS" panose="020B0603020202020204" pitchFamily="34" charset="0"/>
              </a:rPr>
              <a:t>LogDNA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müxtəlif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digər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alətlər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və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platformalarla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inteqrasiya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olunur</a:t>
            </a:r>
            <a:r>
              <a:rPr lang="en-US" sz="3200" dirty="0"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latin typeface="Trebuchet MS" panose="020B0603020202020204" pitchFamily="34" charset="0"/>
              </a:rPr>
              <a:t>məsələn</a:t>
            </a:r>
            <a:r>
              <a:rPr lang="en-US" sz="3200" dirty="0">
                <a:latin typeface="Trebuchet MS" panose="020B0603020202020204" pitchFamily="34" charset="0"/>
              </a:rPr>
              <a:t>, cloud </a:t>
            </a:r>
            <a:r>
              <a:rPr lang="en-US" sz="3200" dirty="0" err="1">
                <a:latin typeface="Trebuchet MS" panose="020B0603020202020204" pitchFamily="34" charset="0"/>
              </a:rPr>
              <a:t>xidmətləri</a:t>
            </a:r>
            <a:r>
              <a:rPr lang="en-US" sz="3200" dirty="0"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latin typeface="Trebuchet MS" panose="020B0603020202020204" pitchFamily="34" charset="0"/>
              </a:rPr>
              <a:t>izləmə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alətləri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və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hadisə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idarəetmə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sistemləri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ilə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birgə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işləyir</a:t>
            </a:r>
            <a:r>
              <a:rPr lang="en-US" sz="32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1" name="object 11"/>
          <p:cNvSpPr/>
          <p:nvPr/>
        </p:nvSpPr>
        <p:spPr>
          <a:xfrm>
            <a:off x="3802926" y="719185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65" y="99363"/>
                </a:lnTo>
                <a:lnTo>
                  <a:pt x="292318" y="0"/>
                </a:lnTo>
                <a:lnTo>
                  <a:pt x="385906" y="93597"/>
                </a:lnTo>
                <a:lnTo>
                  <a:pt x="286552" y="192961"/>
                </a:lnTo>
                <a:lnTo>
                  <a:pt x="385906" y="292311"/>
                </a:lnTo>
                <a:lnTo>
                  <a:pt x="292318" y="385896"/>
                </a:lnTo>
                <a:lnTo>
                  <a:pt x="192965" y="286546"/>
                </a:lnTo>
                <a:lnTo>
                  <a:pt x="93599" y="385896"/>
                </a:lnTo>
                <a:lnTo>
                  <a:pt x="0" y="292311"/>
                </a:lnTo>
                <a:lnTo>
                  <a:pt x="99365" y="192961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0750" y="719185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63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61"/>
                </a:lnTo>
                <a:lnTo>
                  <a:pt x="385906" y="292311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311"/>
                </a:lnTo>
                <a:lnTo>
                  <a:pt x="99353" y="192961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9287" y="719185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63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61"/>
                </a:lnTo>
                <a:lnTo>
                  <a:pt x="385906" y="292311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311"/>
                </a:lnTo>
                <a:lnTo>
                  <a:pt x="99365" y="192961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2926" y="77534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65" y="99350"/>
                </a:lnTo>
                <a:lnTo>
                  <a:pt x="292318" y="0"/>
                </a:lnTo>
                <a:lnTo>
                  <a:pt x="385906" y="93597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18" y="385896"/>
                </a:lnTo>
                <a:lnTo>
                  <a:pt x="192965" y="286533"/>
                </a:lnTo>
                <a:lnTo>
                  <a:pt x="93599" y="385896"/>
                </a:lnTo>
                <a:lnTo>
                  <a:pt x="0" y="292299"/>
                </a:lnTo>
                <a:lnTo>
                  <a:pt x="99365" y="192948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0750" y="77534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33"/>
                </a:lnTo>
                <a:lnTo>
                  <a:pt x="93599" y="385896"/>
                </a:lnTo>
                <a:lnTo>
                  <a:pt x="0" y="292299"/>
                </a:lnTo>
                <a:lnTo>
                  <a:pt x="99353" y="192948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9287" y="77534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33"/>
                </a:lnTo>
                <a:lnTo>
                  <a:pt x="93599" y="385896"/>
                </a:lnTo>
                <a:lnTo>
                  <a:pt x="0" y="292299"/>
                </a:lnTo>
                <a:lnTo>
                  <a:pt x="99365" y="192948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2926" y="831570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84"/>
                </a:moveTo>
                <a:lnTo>
                  <a:pt x="93599" y="0"/>
                </a:lnTo>
                <a:lnTo>
                  <a:pt x="192965" y="99350"/>
                </a:lnTo>
                <a:lnTo>
                  <a:pt x="292318" y="0"/>
                </a:lnTo>
                <a:lnTo>
                  <a:pt x="385906" y="93584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18" y="385896"/>
                </a:lnTo>
                <a:lnTo>
                  <a:pt x="192965" y="286546"/>
                </a:lnTo>
                <a:lnTo>
                  <a:pt x="93599" y="385896"/>
                </a:lnTo>
                <a:lnTo>
                  <a:pt x="0" y="292299"/>
                </a:lnTo>
                <a:lnTo>
                  <a:pt x="99365" y="192948"/>
                </a:lnTo>
                <a:lnTo>
                  <a:pt x="0" y="93584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0750" y="831570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84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84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299"/>
                </a:lnTo>
                <a:lnTo>
                  <a:pt x="99353" y="192948"/>
                </a:lnTo>
                <a:lnTo>
                  <a:pt x="0" y="93584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9287" y="831570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84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84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299"/>
                </a:lnTo>
                <a:lnTo>
                  <a:pt x="99365" y="192948"/>
                </a:lnTo>
                <a:lnTo>
                  <a:pt x="0" y="93584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2">
            <a:extLst>
              <a:ext uri="{FF2B5EF4-FFF2-40B4-BE49-F238E27FC236}">
                <a16:creationId xmlns:a16="http://schemas.microsoft.com/office/drawing/2014/main" id="{7725E612-816E-4D1A-AB75-B7B9DC75ABF8}"/>
              </a:ext>
            </a:extLst>
          </p:cNvPr>
          <p:cNvSpPr txBox="1">
            <a:spLocks/>
          </p:cNvSpPr>
          <p:nvPr/>
        </p:nvSpPr>
        <p:spPr>
          <a:xfrm>
            <a:off x="5377840" y="270889"/>
            <a:ext cx="11683961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750" b="0" i="0">
                <a:solidFill>
                  <a:srgbClr val="2220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az-Latn-AZ" kern="0" spc="100" dirty="0"/>
              <a:t>LogDNA</a:t>
            </a:r>
            <a:r>
              <a:rPr lang="az-Latn-AZ" kern="0" spc="-655" dirty="0"/>
              <a:t> </a:t>
            </a:r>
            <a:r>
              <a:rPr lang="az-Latn-AZ" kern="0" spc="-20" dirty="0"/>
              <a:t>əsas xüsusiyyətləri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6BB06F08-32AA-48C8-85ED-C96A4F33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193" y="7191850"/>
            <a:ext cx="1636002" cy="163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155" y="239403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7"/>
                </a:moveTo>
                <a:lnTo>
                  <a:pt x="93573" y="0"/>
                </a:lnTo>
                <a:lnTo>
                  <a:pt x="192901" y="99351"/>
                </a:lnTo>
                <a:lnTo>
                  <a:pt x="292228" y="0"/>
                </a:lnTo>
                <a:lnTo>
                  <a:pt x="385802" y="93597"/>
                </a:lnTo>
                <a:lnTo>
                  <a:pt x="286475" y="192948"/>
                </a:lnTo>
                <a:lnTo>
                  <a:pt x="385802" y="292300"/>
                </a:lnTo>
                <a:lnTo>
                  <a:pt x="292228" y="385884"/>
                </a:lnTo>
                <a:lnTo>
                  <a:pt x="192901" y="286533"/>
                </a:lnTo>
                <a:lnTo>
                  <a:pt x="93573" y="385884"/>
                </a:lnTo>
                <a:lnTo>
                  <a:pt x="0" y="292300"/>
                </a:lnTo>
                <a:lnTo>
                  <a:pt x="99328" y="192948"/>
                </a:lnTo>
                <a:lnTo>
                  <a:pt x="0" y="93597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8155" y="295559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7"/>
                </a:moveTo>
                <a:lnTo>
                  <a:pt x="93573" y="0"/>
                </a:lnTo>
                <a:lnTo>
                  <a:pt x="192901" y="99351"/>
                </a:lnTo>
                <a:lnTo>
                  <a:pt x="292228" y="0"/>
                </a:lnTo>
                <a:lnTo>
                  <a:pt x="385802" y="93597"/>
                </a:lnTo>
                <a:lnTo>
                  <a:pt x="286475" y="192948"/>
                </a:lnTo>
                <a:lnTo>
                  <a:pt x="385802" y="292300"/>
                </a:lnTo>
                <a:lnTo>
                  <a:pt x="292228" y="385897"/>
                </a:lnTo>
                <a:lnTo>
                  <a:pt x="192901" y="286533"/>
                </a:lnTo>
                <a:lnTo>
                  <a:pt x="93573" y="385897"/>
                </a:lnTo>
                <a:lnTo>
                  <a:pt x="0" y="292300"/>
                </a:lnTo>
                <a:lnTo>
                  <a:pt x="99328" y="192948"/>
                </a:lnTo>
                <a:lnTo>
                  <a:pt x="0" y="93597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155" y="3517874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84"/>
                </a:moveTo>
                <a:lnTo>
                  <a:pt x="93573" y="0"/>
                </a:lnTo>
                <a:lnTo>
                  <a:pt x="192901" y="99351"/>
                </a:lnTo>
                <a:lnTo>
                  <a:pt x="292228" y="0"/>
                </a:lnTo>
                <a:lnTo>
                  <a:pt x="385802" y="93584"/>
                </a:lnTo>
                <a:lnTo>
                  <a:pt x="286475" y="192948"/>
                </a:lnTo>
                <a:lnTo>
                  <a:pt x="385802" y="292300"/>
                </a:lnTo>
                <a:lnTo>
                  <a:pt x="292228" y="385897"/>
                </a:lnTo>
                <a:lnTo>
                  <a:pt x="192901" y="286546"/>
                </a:lnTo>
                <a:lnTo>
                  <a:pt x="93573" y="385897"/>
                </a:lnTo>
                <a:lnTo>
                  <a:pt x="0" y="292300"/>
                </a:lnTo>
                <a:lnTo>
                  <a:pt x="99328" y="192948"/>
                </a:lnTo>
                <a:lnTo>
                  <a:pt x="0" y="93584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720" y="0"/>
            <a:ext cx="18301419" cy="548005"/>
          </a:xfrm>
          <a:custGeom>
            <a:avLst/>
            <a:gdLst/>
            <a:ahLst/>
            <a:cxnLst/>
            <a:rect l="l" t="t" r="r" b="b"/>
            <a:pathLst>
              <a:path w="12042140" h="548005">
                <a:moveTo>
                  <a:pt x="12041983" y="0"/>
                </a:moveTo>
                <a:lnTo>
                  <a:pt x="0" y="0"/>
                </a:lnTo>
                <a:lnTo>
                  <a:pt x="0" y="547839"/>
                </a:lnTo>
                <a:lnTo>
                  <a:pt x="6021344" y="547839"/>
                </a:lnTo>
                <a:lnTo>
                  <a:pt x="12041983" y="547839"/>
                </a:lnTo>
                <a:lnTo>
                  <a:pt x="12041983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26369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27" y="0"/>
                </a:moveTo>
                <a:lnTo>
                  <a:pt x="0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3252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00133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7029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27" y="0"/>
                </a:moveTo>
                <a:lnTo>
                  <a:pt x="0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3187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0082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27" y="0"/>
                </a:moveTo>
                <a:lnTo>
                  <a:pt x="0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7271" y="3783278"/>
            <a:ext cx="8561502" cy="39510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Təhlükəsizlik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və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b="1" dirty="0" err="1">
                <a:latin typeface="Trebuchet MS" panose="020B0603020202020204" pitchFamily="34" charset="0"/>
              </a:rPr>
              <a:t>Uyğunluq</a:t>
            </a:r>
            <a:r>
              <a:rPr lang="en-US" sz="3200" dirty="0">
                <a:latin typeface="Trebuchet MS" panose="020B0603020202020204" pitchFamily="34" charset="0"/>
              </a:rPr>
              <a:t>: </a:t>
            </a:r>
            <a:r>
              <a:rPr lang="en-US" sz="3200" dirty="0" err="1">
                <a:latin typeface="Trebuchet MS" panose="020B0603020202020204" pitchFamily="34" charset="0"/>
              </a:rPr>
              <a:t>Məlumat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təhlükəsizliyi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və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uyğunluq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üçün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xüsusiyyətləri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dəstəkləyir</a:t>
            </a:r>
            <a:r>
              <a:rPr lang="en-US" sz="3200" dirty="0"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latin typeface="Trebuchet MS" panose="020B0603020202020204" pitchFamily="34" charset="0"/>
              </a:rPr>
              <a:t>məsələn</a:t>
            </a:r>
            <a:r>
              <a:rPr lang="en-US" sz="3200" dirty="0"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latin typeface="Trebuchet MS" panose="020B0603020202020204" pitchFamily="34" charset="0"/>
              </a:rPr>
              <a:t>giriş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nəzarəti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və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məlumatların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saxlanma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politikas</a:t>
            </a:r>
            <a:r>
              <a:rPr lang="az-Latn-AZ" sz="3200" dirty="0">
                <a:latin typeface="Trebuchet MS" panose="020B0603020202020204" pitchFamily="34" charset="0"/>
              </a:rPr>
              <a:t>ı və s</a:t>
            </a:r>
            <a:r>
              <a:rPr lang="en-US" sz="3200" dirty="0">
                <a:latin typeface="Trebuchet MS" panose="020B0603020202020204" pitchFamily="34" charset="0"/>
              </a:rPr>
              <a:t>.</a:t>
            </a:r>
          </a:p>
          <a:p>
            <a:r>
              <a:rPr lang="en-US" sz="3200" dirty="0" err="1">
                <a:latin typeface="Trebuchet MS" panose="020B0603020202020204" pitchFamily="34" charset="0"/>
              </a:rPr>
              <a:t>Ümumilikdə</a:t>
            </a:r>
            <a:r>
              <a:rPr lang="en-US" sz="3200" dirty="0"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latin typeface="Trebuchet MS" panose="020B0603020202020204" pitchFamily="34" charset="0"/>
              </a:rPr>
              <a:t>LogDNA</a:t>
            </a:r>
            <a:r>
              <a:rPr lang="en-US" sz="3200" dirty="0">
                <a:latin typeface="Trebuchet MS" panose="020B0603020202020204" pitchFamily="34" charset="0"/>
              </a:rPr>
              <a:t> log </a:t>
            </a:r>
            <a:r>
              <a:rPr lang="en-US" sz="3200" dirty="0" err="1">
                <a:latin typeface="Trebuchet MS" panose="020B0603020202020204" pitchFamily="34" charset="0"/>
              </a:rPr>
              <a:t>idarəetmə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prosesini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sadələşdirməyə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və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istifadəçilər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üçün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daha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əlçatan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və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az-Latn-AZ" sz="3200" dirty="0">
                <a:latin typeface="Trebuchet MS" panose="020B0603020202020204" pitchFamily="34" charset="0"/>
              </a:rPr>
              <a:t>rahat </a:t>
            </a:r>
            <a:r>
              <a:rPr lang="en-US" sz="3200" dirty="0" err="1">
                <a:latin typeface="Trebuchet MS" panose="020B0603020202020204" pitchFamily="34" charset="0"/>
              </a:rPr>
              <a:t>tətbiq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oluna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bilən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etməyə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yönəlmişdir</a:t>
            </a:r>
            <a:r>
              <a:rPr lang="en-US" sz="32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5" name="object 32">
            <a:extLst>
              <a:ext uri="{FF2B5EF4-FFF2-40B4-BE49-F238E27FC236}">
                <a16:creationId xmlns:a16="http://schemas.microsoft.com/office/drawing/2014/main" id="{C52C016F-B3CE-487D-A8AA-DD9B9EA8016B}"/>
              </a:ext>
            </a:extLst>
          </p:cNvPr>
          <p:cNvSpPr txBox="1">
            <a:spLocks/>
          </p:cNvSpPr>
          <p:nvPr/>
        </p:nvSpPr>
        <p:spPr>
          <a:xfrm>
            <a:off x="1642421" y="535305"/>
            <a:ext cx="11683961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750" b="0" i="0">
                <a:solidFill>
                  <a:srgbClr val="2220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az-Latn-AZ" kern="0" spc="100" dirty="0"/>
              <a:t>LogDNA</a:t>
            </a:r>
            <a:r>
              <a:rPr lang="az-Latn-AZ" kern="0" spc="-655" dirty="0"/>
              <a:t> </a:t>
            </a:r>
            <a:r>
              <a:rPr lang="az-Latn-AZ" kern="0" spc="-20" dirty="0"/>
              <a:t>əsas xüsusiyyətləri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0780FBC5-2B2E-420B-99C2-1A140DE7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52" y="3176683"/>
            <a:ext cx="8310627" cy="47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19" y="0"/>
            <a:ext cx="548005" cy="10287000"/>
          </a:xfrm>
          <a:custGeom>
            <a:avLst/>
            <a:gdLst/>
            <a:ahLst/>
            <a:cxnLst/>
            <a:rect l="l" t="t" r="r" b="b"/>
            <a:pathLst>
              <a:path w="548005" h="10287000">
                <a:moveTo>
                  <a:pt x="547836" y="0"/>
                </a:moveTo>
                <a:lnTo>
                  <a:pt x="0" y="0"/>
                </a:lnTo>
                <a:lnTo>
                  <a:pt x="0" y="10286556"/>
                </a:lnTo>
                <a:lnTo>
                  <a:pt x="274274" y="10286556"/>
                </a:lnTo>
                <a:lnTo>
                  <a:pt x="547836" y="10286556"/>
                </a:lnTo>
                <a:lnTo>
                  <a:pt x="547836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7688" y="25344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0"/>
                </a:moveTo>
                <a:lnTo>
                  <a:pt x="0" y="548576"/>
                </a:lnTo>
                <a:lnTo>
                  <a:pt x="548589" y="54857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2203" y="25344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0"/>
                </a:moveTo>
                <a:lnTo>
                  <a:pt x="0" y="548576"/>
                </a:lnTo>
                <a:lnTo>
                  <a:pt x="548601" y="54857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7441" y="25344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0"/>
                </a:moveTo>
                <a:lnTo>
                  <a:pt x="0" y="548576"/>
                </a:lnTo>
                <a:lnTo>
                  <a:pt x="548601" y="54857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4766" y="1668082"/>
            <a:ext cx="758083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2000" spc="-390" dirty="0"/>
              <a:t>Thanks</a:t>
            </a:r>
            <a:br>
              <a:rPr lang="az-Latn-AZ" sz="12000" spc="-390" dirty="0"/>
            </a:br>
            <a:r>
              <a:rPr lang="az-Latn-AZ" sz="12000" spc="-390" dirty="0"/>
              <a:t>for</a:t>
            </a:r>
            <a:br>
              <a:rPr lang="az-Latn-AZ" sz="12000" spc="-390" dirty="0"/>
            </a:br>
            <a:r>
              <a:rPr lang="az-Latn-AZ" sz="12000" spc="-390" dirty="0"/>
              <a:t>Attention</a:t>
            </a:r>
            <a:r>
              <a:rPr lang="ru-RU" sz="12000" spc="-390" dirty="0"/>
              <a:t>!</a:t>
            </a:r>
            <a:endParaRPr sz="12000" dirty="0"/>
          </a:p>
        </p:txBody>
      </p:sp>
      <p:sp>
        <p:nvSpPr>
          <p:cNvPr id="8" name="object 8"/>
          <p:cNvSpPr/>
          <p:nvPr/>
        </p:nvSpPr>
        <p:spPr>
          <a:xfrm>
            <a:off x="10915149" y="83980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299"/>
                </a:lnTo>
                <a:lnTo>
                  <a:pt x="99353" y="192948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5149" y="895964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57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54"/>
                </a:lnTo>
                <a:lnTo>
                  <a:pt x="385906" y="292307"/>
                </a:lnTo>
                <a:lnTo>
                  <a:pt x="292306" y="385900"/>
                </a:lnTo>
                <a:lnTo>
                  <a:pt x="192953" y="286547"/>
                </a:lnTo>
                <a:lnTo>
                  <a:pt x="93599" y="385900"/>
                </a:lnTo>
                <a:lnTo>
                  <a:pt x="0" y="292307"/>
                </a:lnTo>
                <a:lnTo>
                  <a:pt x="99353" y="192954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15149" y="952193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2"/>
                </a:moveTo>
                <a:lnTo>
                  <a:pt x="93599" y="0"/>
                </a:lnTo>
                <a:lnTo>
                  <a:pt x="192953" y="99351"/>
                </a:lnTo>
                <a:lnTo>
                  <a:pt x="292306" y="0"/>
                </a:lnTo>
                <a:lnTo>
                  <a:pt x="385906" y="93592"/>
                </a:lnTo>
                <a:lnTo>
                  <a:pt x="286552" y="192945"/>
                </a:lnTo>
                <a:lnTo>
                  <a:pt x="385906" y="292297"/>
                </a:lnTo>
                <a:lnTo>
                  <a:pt x="292306" y="385891"/>
                </a:lnTo>
                <a:lnTo>
                  <a:pt x="192953" y="286538"/>
                </a:lnTo>
                <a:lnTo>
                  <a:pt x="93599" y="385891"/>
                </a:lnTo>
                <a:lnTo>
                  <a:pt x="0" y="292297"/>
                </a:lnTo>
                <a:lnTo>
                  <a:pt x="99353" y="192945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444338" y="0"/>
            <a:ext cx="6229985" cy="10306050"/>
            <a:chOff x="11444338" y="0"/>
            <a:chExt cx="6229985" cy="10306050"/>
          </a:xfrm>
        </p:grpSpPr>
        <p:sp>
          <p:nvSpPr>
            <p:cNvPr id="12" name="object 12"/>
            <p:cNvSpPr/>
            <p:nvPr/>
          </p:nvSpPr>
          <p:spPr>
            <a:xfrm>
              <a:off x="11894391" y="0"/>
              <a:ext cx="5770245" cy="10287000"/>
            </a:xfrm>
            <a:custGeom>
              <a:avLst/>
              <a:gdLst/>
              <a:ahLst/>
              <a:cxnLst/>
              <a:rect l="l" t="t" r="r" b="b"/>
              <a:pathLst>
                <a:path w="5770244" h="10287000">
                  <a:moveTo>
                    <a:pt x="5770126" y="10286998"/>
                  </a:moveTo>
                  <a:lnTo>
                    <a:pt x="4743938" y="9932283"/>
                  </a:lnTo>
                  <a:lnTo>
                    <a:pt x="4699362" y="9281410"/>
                  </a:lnTo>
                  <a:lnTo>
                    <a:pt x="2822309" y="8542693"/>
                  </a:lnTo>
                  <a:lnTo>
                    <a:pt x="2837422" y="7005523"/>
                  </a:lnTo>
                  <a:lnTo>
                    <a:pt x="1196589" y="6459042"/>
                  </a:lnTo>
                  <a:lnTo>
                    <a:pt x="1078606" y="4803076"/>
                  </a:lnTo>
                  <a:lnTo>
                    <a:pt x="0" y="3237090"/>
                  </a:lnTo>
                  <a:lnTo>
                    <a:pt x="442796" y="1581112"/>
                  </a:lnTo>
                  <a:lnTo>
                    <a:pt x="43916" y="738733"/>
                  </a:lnTo>
                  <a:lnTo>
                    <a:pt x="120574" y="0"/>
                  </a:lnTo>
                </a:path>
              </a:pathLst>
            </a:custGeom>
            <a:ln w="18719">
              <a:solidFill>
                <a:srgbClr val="22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53698" y="8398079"/>
              <a:ext cx="923925" cy="1510030"/>
            </a:xfrm>
            <a:custGeom>
              <a:avLst/>
              <a:gdLst/>
              <a:ahLst/>
              <a:cxnLst/>
              <a:rect l="l" t="t" r="r" b="b"/>
              <a:pathLst>
                <a:path w="923925" h="1510029">
                  <a:moveTo>
                    <a:pt x="0" y="93597"/>
                  </a:moveTo>
                  <a:lnTo>
                    <a:pt x="93587" y="0"/>
                  </a:lnTo>
                  <a:lnTo>
                    <a:pt x="192940" y="99350"/>
                  </a:lnTo>
                  <a:lnTo>
                    <a:pt x="292306" y="0"/>
                  </a:lnTo>
                  <a:lnTo>
                    <a:pt x="385906" y="93597"/>
                  </a:lnTo>
                  <a:lnTo>
                    <a:pt x="286540" y="192948"/>
                  </a:lnTo>
                  <a:lnTo>
                    <a:pt x="385906" y="292299"/>
                  </a:lnTo>
                  <a:lnTo>
                    <a:pt x="292306" y="385896"/>
                  </a:lnTo>
                  <a:lnTo>
                    <a:pt x="192940" y="286546"/>
                  </a:lnTo>
                  <a:lnTo>
                    <a:pt x="93587" y="385896"/>
                  </a:lnTo>
                  <a:lnTo>
                    <a:pt x="0" y="292299"/>
                  </a:lnTo>
                  <a:lnTo>
                    <a:pt x="99353" y="192948"/>
                  </a:lnTo>
                  <a:lnTo>
                    <a:pt x="0" y="93597"/>
                  </a:lnTo>
                  <a:close/>
                </a:path>
                <a:path w="923925" h="1510029">
                  <a:moveTo>
                    <a:pt x="537812" y="93597"/>
                  </a:moveTo>
                  <a:lnTo>
                    <a:pt x="631412" y="0"/>
                  </a:lnTo>
                  <a:lnTo>
                    <a:pt x="730765" y="99350"/>
                  </a:lnTo>
                  <a:lnTo>
                    <a:pt x="830118" y="0"/>
                  </a:lnTo>
                  <a:lnTo>
                    <a:pt x="923718" y="93597"/>
                  </a:lnTo>
                  <a:lnTo>
                    <a:pt x="824365" y="192948"/>
                  </a:lnTo>
                  <a:lnTo>
                    <a:pt x="923718" y="292299"/>
                  </a:lnTo>
                  <a:lnTo>
                    <a:pt x="830118" y="385896"/>
                  </a:lnTo>
                  <a:lnTo>
                    <a:pt x="730765" y="286546"/>
                  </a:lnTo>
                  <a:lnTo>
                    <a:pt x="631412" y="385896"/>
                  </a:lnTo>
                  <a:lnTo>
                    <a:pt x="537812" y="292299"/>
                  </a:lnTo>
                  <a:lnTo>
                    <a:pt x="637165" y="192948"/>
                  </a:lnTo>
                  <a:lnTo>
                    <a:pt x="537812" y="93597"/>
                  </a:lnTo>
                  <a:close/>
                </a:path>
                <a:path w="923925" h="1510029">
                  <a:moveTo>
                    <a:pt x="0" y="655158"/>
                  </a:moveTo>
                  <a:lnTo>
                    <a:pt x="93587" y="561560"/>
                  </a:lnTo>
                  <a:lnTo>
                    <a:pt x="192940" y="660917"/>
                  </a:lnTo>
                  <a:lnTo>
                    <a:pt x="292306" y="561560"/>
                  </a:lnTo>
                  <a:lnTo>
                    <a:pt x="385906" y="655158"/>
                  </a:lnTo>
                  <a:lnTo>
                    <a:pt x="286540" y="754515"/>
                  </a:lnTo>
                  <a:lnTo>
                    <a:pt x="385906" y="853868"/>
                  </a:lnTo>
                  <a:lnTo>
                    <a:pt x="292306" y="947461"/>
                  </a:lnTo>
                  <a:lnTo>
                    <a:pt x="192940" y="848108"/>
                  </a:lnTo>
                  <a:lnTo>
                    <a:pt x="93587" y="947461"/>
                  </a:lnTo>
                  <a:lnTo>
                    <a:pt x="0" y="853868"/>
                  </a:lnTo>
                  <a:lnTo>
                    <a:pt x="99353" y="754515"/>
                  </a:lnTo>
                  <a:lnTo>
                    <a:pt x="0" y="655158"/>
                  </a:lnTo>
                  <a:close/>
                </a:path>
                <a:path w="923925" h="1510029">
                  <a:moveTo>
                    <a:pt x="537812" y="655158"/>
                  </a:moveTo>
                  <a:lnTo>
                    <a:pt x="631412" y="561560"/>
                  </a:lnTo>
                  <a:lnTo>
                    <a:pt x="730765" y="660917"/>
                  </a:lnTo>
                  <a:lnTo>
                    <a:pt x="830118" y="561560"/>
                  </a:lnTo>
                  <a:lnTo>
                    <a:pt x="923718" y="655158"/>
                  </a:lnTo>
                  <a:lnTo>
                    <a:pt x="824365" y="754515"/>
                  </a:lnTo>
                  <a:lnTo>
                    <a:pt x="923718" y="853868"/>
                  </a:lnTo>
                  <a:lnTo>
                    <a:pt x="830118" y="947461"/>
                  </a:lnTo>
                  <a:lnTo>
                    <a:pt x="730765" y="848108"/>
                  </a:lnTo>
                  <a:lnTo>
                    <a:pt x="631412" y="947461"/>
                  </a:lnTo>
                  <a:lnTo>
                    <a:pt x="537812" y="853868"/>
                  </a:lnTo>
                  <a:lnTo>
                    <a:pt x="637165" y="754515"/>
                  </a:lnTo>
                  <a:lnTo>
                    <a:pt x="537812" y="655158"/>
                  </a:lnTo>
                  <a:close/>
                </a:path>
                <a:path w="923925" h="1510029">
                  <a:moveTo>
                    <a:pt x="0" y="1217445"/>
                  </a:moveTo>
                  <a:lnTo>
                    <a:pt x="93587" y="1123852"/>
                  </a:lnTo>
                  <a:lnTo>
                    <a:pt x="192940" y="1223204"/>
                  </a:lnTo>
                  <a:lnTo>
                    <a:pt x="292306" y="1123852"/>
                  </a:lnTo>
                  <a:lnTo>
                    <a:pt x="385906" y="1217445"/>
                  </a:lnTo>
                  <a:lnTo>
                    <a:pt x="286540" y="1316798"/>
                  </a:lnTo>
                  <a:lnTo>
                    <a:pt x="385906" y="1416150"/>
                  </a:lnTo>
                  <a:lnTo>
                    <a:pt x="292306" y="1509744"/>
                  </a:lnTo>
                  <a:lnTo>
                    <a:pt x="192940" y="1410391"/>
                  </a:lnTo>
                  <a:lnTo>
                    <a:pt x="93587" y="1509744"/>
                  </a:lnTo>
                  <a:lnTo>
                    <a:pt x="0" y="1416150"/>
                  </a:lnTo>
                  <a:lnTo>
                    <a:pt x="99353" y="1316798"/>
                  </a:lnTo>
                  <a:lnTo>
                    <a:pt x="0" y="1217445"/>
                  </a:lnTo>
                  <a:close/>
                </a:path>
                <a:path w="923925" h="1510029">
                  <a:moveTo>
                    <a:pt x="537812" y="1217445"/>
                  </a:moveTo>
                  <a:lnTo>
                    <a:pt x="631412" y="1123852"/>
                  </a:lnTo>
                  <a:lnTo>
                    <a:pt x="730765" y="1223204"/>
                  </a:lnTo>
                  <a:lnTo>
                    <a:pt x="830118" y="1123852"/>
                  </a:lnTo>
                  <a:lnTo>
                    <a:pt x="923718" y="1217445"/>
                  </a:lnTo>
                  <a:lnTo>
                    <a:pt x="824365" y="1316798"/>
                  </a:lnTo>
                  <a:lnTo>
                    <a:pt x="923718" y="1416150"/>
                  </a:lnTo>
                  <a:lnTo>
                    <a:pt x="830118" y="1509744"/>
                  </a:lnTo>
                  <a:lnTo>
                    <a:pt x="730765" y="1410391"/>
                  </a:lnTo>
                  <a:lnTo>
                    <a:pt x="631412" y="1509744"/>
                  </a:lnTo>
                  <a:lnTo>
                    <a:pt x="537812" y="1416150"/>
                  </a:lnTo>
                  <a:lnTo>
                    <a:pt x="637165" y="1316798"/>
                  </a:lnTo>
                  <a:lnTo>
                    <a:pt x="537812" y="1217445"/>
                  </a:lnTo>
                  <a:close/>
                </a:path>
              </a:pathLst>
            </a:custGeom>
            <a:ln w="18719">
              <a:solidFill>
                <a:srgbClr val="22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208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Trebuchet MS</vt:lpstr>
      <vt:lpstr>Office Theme</vt:lpstr>
      <vt:lpstr>LogDNA-Mezmo</vt:lpstr>
      <vt:lpstr>Giriş</vt:lpstr>
      <vt:lpstr>LogDNA əsas xüsusiyyətləri</vt:lpstr>
      <vt:lpstr>PowerPoint Presentation</vt:lpstr>
      <vt:lpstr>PowerPoint Presentation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LogDNA</dc:title>
  <cp:lastModifiedBy>Eldar Eyvazli</cp:lastModifiedBy>
  <cp:revision>10</cp:revision>
  <dcterms:created xsi:type="dcterms:W3CDTF">2024-08-15T18:52:22Z</dcterms:created>
  <dcterms:modified xsi:type="dcterms:W3CDTF">2024-08-15T19:15:07Z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2024-08-15T00:00:00Z</vt:filetime>
  </property>
</Properties>
</file>