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4"/>
  </p:notesMasterIdLst>
  <p:sldIdLst>
    <p:sldId id="314" r:id="rId2"/>
    <p:sldId id="256" r:id="rId3"/>
    <p:sldId id="257" r:id="rId4"/>
    <p:sldId id="258" r:id="rId5"/>
    <p:sldId id="259" r:id="rId6"/>
    <p:sldId id="260" r:id="rId7"/>
    <p:sldId id="309" r:id="rId8"/>
    <p:sldId id="310" r:id="rId9"/>
    <p:sldId id="316" r:id="rId10"/>
    <p:sldId id="311" r:id="rId11"/>
    <p:sldId id="315" r:id="rId12"/>
    <p:sldId id="261" r:id="rId13"/>
  </p:sldIdLst>
  <p:sldSz cx="9144000" cy="5143500" type="screen16x9"/>
  <p:notesSz cx="6858000" cy="9144000"/>
  <p:embeddedFontLst>
    <p:embeddedFont>
      <p:font typeface="Advent Pro" panose="020B0604020202020204" charset="0"/>
      <p:regular r:id="rId15"/>
      <p:bold r:id="rId16"/>
      <p:italic r:id="rId17"/>
      <p:boldItalic r:id="rId18"/>
    </p:embeddedFont>
    <p:embeddedFont>
      <p:font typeface="Bebas Neue" panose="020B0606020202050201" pitchFamily="34" charset="0"/>
      <p:regular r:id="rId19"/>
    </p:embeddedFont>
    <p:embeddedFont>
      <p:font typeface="Comfortaa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4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53E329-381A-4B1B-9536-D9037108BD29}">
  <a:tblStyle styleId="{0A53E329-381A-4B1B-9536-D9037108BD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napToGrid="0">
      <p:cViewPr varScale="1">
        <p:scale>
          <a:sx n="90" d="100"/>
          <a:sy n="90" d="100"/>
        </p:scale>
        <p:origin x="8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a16ca711b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a16ca711b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9b2eb27d1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9b2eb27d1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9b2eb27d1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9b2eb27d1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a2a60ea939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a2a60ea939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a2a60ea939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a2a60ea939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4542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a2a60ea939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a2a60ea939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1270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a2a60ea939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a2a60ea939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7461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a16ca711b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a16ca711b1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98695" y="595831"/>
            <a:ext cx="636241" cy="604657"/>
          </a:xfrm>
          <a:custGeom>
            <a:avLst/>
            <a:gdLst/>
            <a:ahLst/>
            <a:cxnLst/>
            <a:rect l="l" t="t" r="r" b="b"/>
            <a:pathLst>
              <a:path w="14665" h="13937" fill="none" extrusionOk="0">
                <a:moveTo>
                  <a:pt x="4340" y="837"/>
                </a:moveTo>
                <a:lnTo>
                  <a:pt x="4340" y="837"/>
                </a:lnTo>
                <a:lnTo>
                  <a:pt x="3963" y="1025"/>
                </a:lnTo>
                <a:lnTo>
                  <a:pt x="3586" y="1241"/>
                </a:lnTo>
                <a:lnTo>
                  <a:pt x="3235" y="1484"/>
                </a:lnTo>
                <a:lnTo>
                  <a:pt x="2858" y="1780"/>
                </a:lnTo>
                <a:lnTo>
                  <a:pt x="2508" y="2103"/>
                </a:lnTo>
                <a:lnTo>
                  <a:pt x="2157" y="2454"/>
                </a:lnTo>
                <a:lnTo>
                  <a:pt x="1807" y="2831"/>
                </a:lnTo>
                <a:lnTo>
                  <a:pt x="1483" y="3209"/>
                </a:lnTo>
                <a:lnTo>
                  <a:pt x="1187" y="3640"/>
                </a:lnTo>
                <a:lnTo>
                  <a:pt x="917" y="4044"/>
                </a:lnTo>
                <a:lnTo>
                  <a:pt x="675" y="4476"/>
                </a:lnTo>
                <a:lnTo>
                  <a:pt x="459" y="4907"/>
                </a:lnTo>
                <a:lnTo>
                  <a:pt x="297" y="5365"/>
                </a:lnTo>
                <a:lnTo>
                  <a:pt x="162" y="5796"/>
                </a:lnTo>
                <a:lnTo>
                  <a:pt x="55" y="6228"/>
                </a:lnTo>
                <a:lnTo>
                  <a:pt x="1" y="6632"/>
                </a:lnTo>
                <a:lnTo>
                  <a:pt x="1" y="6632"/>
                </a:lnTo>
                <a:lnTo>
                  <a:pt x="1" y="7063"/>
                </a:lnTo>
                <a:lnTo>
                  <a:pt x="1" y="7468"/>
                </a:lnTo>
                <a:lnTo>
                  <a:pt x="55" y="7872"/>
                </a:lnTo>
                <a:lnTo>
                  <a:pt x="135" y="8276"/>
                </a:lnTo>
                <a:lnTo>
                  <a:pt x="216" y="8681"/>
                </a:lnTo>
                <a:lnTo>
                  <a:pt x="351" y="9058"/>
                </a:lnTo>
                <a:lnTo>
                  <a:pt x="486" y="9435"/>
                </a:lnTo>
                <a:lnTo>
                  <a:pt x="675" y="9813"/>
                </a:lnTo>
                <a:lnTo>
                  <a:pt x="863" y="10190"/>
                </a:lnTo>
                <a:lnTo>
                  <a:pt x="1079" y="10540"/>
                </a:lnTo>
                <a:lnTo>
                  <a:pt x="1322" y="10864"/>
                </a:lnTo>
                <a:lnTo>
                  <a:pt x="1564" y="11187"/>
                </a:lnTo>
                <a:lnTo>
                  <a:pt x="1861" y="11511"/>
                </a:lnTo>
                <a:lnTo>
                  <a:pt x="2130" y="11807"/>
                </a:lnTo>
                <a:lnTo>
                  <a:pt x="2454" y="12077"/>
                </a:lnTo>
                <a:lnTo>
                  <a:pt x="2777" y="12320"/>
                </a:lnTo>
                <a:lnTo>
                  <a:pt x="2777" y="12320"/>
                </a:lnTo>
                <a:lnTo>
                  <a:pt x="3128" y="12562"/>
                </a:lnTo>
                <a:lnTo>
                  <a:pt x="3478" y="12778"/>
                </a:lnTo>
                <a:lnTo>
                  <a:pt x="3828" y="12966"/>
                </a:lnTo>
                <a:lnTo>
                  <a:pt x="4206" y="13155"/>
                </a:lnTo>
                <a:lnTo>
                  <a:pt x="4583" y="13317"/>
                </a:lnTo>
                <a:lnTo>
                  <a:pt x="4987" y="13452"/>
                </a:lnTo>
                <a:lnTo>
                  <a:pt x="5365" y="13586"/>
                </a:lnTo>
                <a:lnTo>
                  <a:pt x="5769" y="13694"/>
                </a:lnTo>
                <a:lnTo>
                  <a:pt x="6173" y="13775"/>
                </a:lnTo>
                <a:lnTo>
                  <a:pt x="6578" y="13856"/>
                </a:lnTo>
                <a:lnTo>
                  <a:pt x="6982" y="13910"/>
                </a:lnTo>
                <a:lnTo>
                  <a:pt x="7386" y="13937"/>
                </a:lnTo>
                <a:lnTo>
                  <a:pt x="7791" y="13937"/>
                </a:lnTo>
                <a:lnTo>
                  <a:pt x="8222" y="13937"/>
                </a:lnTo>
                <a:lnTo>
                  <a:pt x="8626" y="13910"/>
                </a:lnTo>
                <a:lnTo>
                  <a:pt x="9031" y="13883"/>
                </a:lnTo>
                <a:lnTo>
                  <a:pt x="9031" y="13883"/>
                </a:lnTo>
                <a:lnTo>
                  <a:pt x="9624" y="13802"/>
                </a:lnTo>
                <a:lnTo>
                  <a:pt x="10217" y="13667"/>
                </a:lnTo>
                <a:lnTo>
                  <a:pt x="10783" y="13506"/>
                </a:lnTo>
                <a:lnTo>
                  <a:pt x="11349" y="13317"/>
                </a:lnTo>
                <a:lnTo>
                  <a:pt x="11861" y="13047"/>
                </a:lnTo>
                <a:lnTo>
                  <a:pt x="12373" y="12751"/>
                </a:lnTo>
                <a:lnTo>
                  <a:pt x="12616" y="12562"/>
                </a:lnTo>
                <a:lnTo>
                  <a:pt x="12831" y="12400"/>
                </a:lnTo>
                <a:lnTo>
                  <a:pt x="13047" y="12185"/>
                </a:lnTo>
                <a:lnTo>
                  <a:pt x="13263" y="11969"/>
                </a:lnTo>
                <a:lnTo>
                  <a:pt x="13263" y="11969"/>
                </a:lnTo>
                <a:lnTo>
                  <a:pt x="13478" y="11726"/>
                </a:lnTo>
                <a:lnTo>
                  <a:pt x="13667" y="11457"/>
                </a:lnTo>
                <a:lnTo>
                  <a:pt x="13829" y="11187"/>
                </a:lnTo>
                <a:lnTo>
                  <a:pt x="13990" y="10918"/>
                </a:lnTo>
                <a:lnTo>
                  <a:pt x="14125" y="10621"/>
                </a:lnTo>
                <a:lnTo>
                  <a:pt x="14260" y="10325"/>
                </a:lnTo>
                <a:lnTo>
                  <a:pt x="14368" y="10028"/>
                </a:lnTo>
                <a:lnTo>
                  <a:pt x="14449" y="9705"/>
                </a:lnTo>
                <a:lnTo>
                  <a:pt x="14583" y="9058"/>
                </a:lnTo>
                <a:lnTo>
                  <a:pt x="14637" y="8411"/>
                </a:lnTo>
                <a:lnTo>
                  <a:pt x="14664" y="7764"/>
                </a:lnTo>
                <a:lnTo>
                  <a:pt x="14637" y="7117"/>
                </a:lnTo>
                <a:lnTo>
                  <a:pt x="14637" y="7117"/>
                </a:lnTo>
                <a:lnTo>
                  <a:pt x="14583" y="6659"/>
                </a:lnTo>
                <a:lnTo>
                  <a:pt x="14503" y="6201"/>
                </a:lnTo>
                <a:lnTo>
                  <a:pt x="14395" y="5769"/>
                </a:lnTo>
                <a:lnTo>
                  <a:pt x="14260" y="5338"/>
                </a:lnTo>
                <a:lnTo>
                  <a:pt x="14125" y="4907"/>
                </a:lnTo>
                <a:lnTo>
                  <a:pt x="13964" y="4502"/>
                </a:lnTo>
                <a:lnTo>
                  <a:pt x="13775" y="4098"/>
                </a:lnTo>
                <a:lnTo>
                  <a:pt x="13559" y="3721"/>
                </a:lnTo>
                <a:lnTo>
                  <a:pt x="13317" y="3343"/>
                </a:lnTo>
                <a:lnTo>
                  <a:pt x="13074" y="2966"/>
                </a:lnTo>
                <a:lnTo>
                  <a:pt x="12804" y="2616"/>
                </a:lnTo>
                <a:lnTo>
                  <a:pt x="12508" y="2292"/>
                </a:lnTo>
                <a:lnTo>
                  <a:pt x="12184" y="1969"/>
                </a:lnTo>
                <a:lnTo>
                  <a:pt x="11861" y="1645"/>
                </a:lnTo>
                <a:lnTo>
                  <a:pt x="11511" y="1376"/>
                </a:lnTo>
                <a:lnTo>
                  <a:pt x="11133" y="1106"/>
                </a:lnTo>
                <a:lnTo>
                  <a:pt x="11133" y="1106"/>
                </a:lnTo>
                <a:lnTo>
                  <a:pt x="10756" y="864"/>
                </a:lnTo>
                <a:lnTo>
                  <a:pt x="10352" y="675"/>
                </a:lnTo>
                <a:lnTo>
                  <a:pt x="9947" y="486"/>
                </a:lnTo>
                <a:lnTo>
                  <a:pt x="9516" y="324"/>
                </a:lnTo>
                <a:lnTo>
                  <a:pt x="9085" y="217"/>
                </a:lnTo>
                <a:lnTo>
                  <a:pt x="8653" y="109"/>
                </a:lnTo>
                <a:lnTo>
                  <a:pt x="8195" y="55"/>
                </a:lnTo>
                <a:lnTo>
                  <a:pt x="7764" y="28"/>
                </a:lnTo>
                <a:lnTo>
                  <a:pt x="7306" y="1"/>
                </a:lnTo>
                <a:lnTo>
                  <a:pt x="6874" y="28"/>
                </a:lnTo>
                <a:lnTo>
                  <a:pt x="6416" y="82"/>
                </a:lnTo>
                <a:lnTo>
                  <a:pt x="5985" y="163"/>
                </a:lnTo>
                <a:lnTo>
                  <a:pt x="5553" y="297"/>
                </a:lnTo>
                <a:lnTo>
                  <a:pt x="5149" y="432"/>
                </a:lnTo>
                <a:lnTo>
                  <a:pt x="4745" y="621"/>
                </a:lnTo>
                <a:lnTo>
                  <a:pt x="4340" y="837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4567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592600"/>
            <a:ext cx="298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-1412214">
            <a:off x="3129932" y="-567491"/>
            <a:ext cx="7692570" cy="7478764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32505" y="484012"/>
            <a:ext cx="532160" cy="532160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663763" y="3157875"/>
            <a:ext cx="105295" cy="105295"/>
          </a:xfrm>
          <a:custGeom>
            <a:avLst/>
            <a:gdLst/>
            <a:ahLst/>
            <a:cxnLst/>
            <a:rect l="l" t="t" r="r" b="b"/>
            <a:pathLst>
              <a:path w="2427" h="2427" extrusionOk="0">
                <a:moveTo>
                  <a:pt x="1214" y="0"/>
                </a:moveTo>
                <a:lnTo>
                  <a:pt x="971" y="27"/>
                </a:lnTo>
                <a:lnTo>
                  <a:pt x="728" y="81"/>
                </a:lnTo>
                <a:lnTo>
                  <a:pt x="513" y="189"/>
                </a:lnTo>
                <a:lnTo>
                  <a:pt x="351" y="351"/>
                </a:lnTo>
                <a:lnTo>
                  <a:pt x="189" y="540"/>
                </a:lnTo>
                <a:lnTo>
                  <a:pt x="82" y="728"/>
                </a:lnTo>
                <a:lnTo>
                  <a:pt x="28" y="971"/>
                </a:lnTo>
                <a:lnTo>
                  <a:pt x="1" y="1213"/>
                </a:lnTo>
                <a:lnTo>
                  <a:pt x="28" y="1456"/>
                </a:lnTo>
                <a:lnTo>
                  <a:pt x="82" y="1672"/>
                </a:lnTo>
                <a:lnTo>
                  <a:pt x="189" y="1887"/>
                </a:lnTo>
                <a:lnTo>
                  <a:pt x="351" y="2076"/>
                </a:lnTo>
                <a:lnTo>
                  <a:pt x="513" y="2211"/>
                </a:lnTo>
                <a:lnTo>
                  <a:pt x="728" y="2319"/>
                </a:lnTo>
                <a:lnTo>
                  <a:pt x="971" y="2399"/>
                </a:lnTo>
                <a:lnTo>
                  <a:pt x="1214" y="2426"/>
                </a:lnTo>
                <a:lnTo>
                  <a:pt x="1456" y="2399"/>
                </a:lnTo>
                <a:lnTo>
                  <a:pt x="1672" y="2319"/>
                </a:lnTo>
                <a:lnTo>
                  <a:pt x="1888" y="2211"/>
                </a:lnTo>
                <a:lnTo>
                  <a:pt x="2049" y="2076"/>
                </a:lnTo>
                <a:lnTo>
                  <a:pt x="2211" y="1887"/>
                </a:lnTo>
                <a:lnTo>
                  <a:pt x="2319" y="1672"/>
                </a:lnTo>
                <a:lnTo>
                  <a:pt x="2400" y="1456"/>
                </a:lnTo>
                <a:lnTo>
                  <a:pt x="2427" y="1213"/>
                </a:lnTo>
                <a:lnTo>
                  <a:pt x="2400" y="971"/>
                </a:lnTo>
                <a:lnTo>
                  <a:pt x="2319" y="728"/>
                </a:lnTo>
                <a:lnTo>
                  <a:pt x="2211" y="540"/>
                </a:lnTo>
                <a:lnTo>
                  <a:pt x="2049" y="351"/>
                </a:lnTo>
                <a:lnTo>
                  <a:pt x="1888" y="189"/>
                </a:lnTo>
                <a:lnTo>
                  <a:pt x="1672" y="81"/>
                </a:lnTo>
                <a:lnTo>
                  <a:pt x="1456" y="27"/>
                </a:lnTo>
                <a:lnTo>
                  <a:pt x="1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3353098" y="3695156"/>
            <a:ext cx="532193" cy="505739"/>
          </a:xfrm>
          <a:custGeom>
            <a:avLst/>
            <a:gdLst/>
            <a:ahLst/>
            <a:cxnLst/>
            <a:rect l="l" t="t" r="r" b="b"/>
            <a:pathLst>
              <a:path w="14665" h="13937" extrusionOk="0">
                <a:moveTo>
                  <a:pt x="7306" y="1"/>
                </a:moveTo>
                <a:lnTo>
                  <a:pt x="6874" y="28"/>
                </a:lnTo>
                <a:lnTo>
                  <a:pt x="6416" y="81"/>
                </a:lnTo>
                <a:lnTo>
                  <a:pt x="5985" y="162"/>
                </a:lnTo>
                <a:lnTo>
                  <a:pt x="5554" y="270"/>
                </a:lnTo>
                <a:lnTo>
                  <a:pt x="5149" y="432"/>
                </a:lnTo>
                <a:lnTo>
                  <a:pt x="4745" y="594"/>
                </a:lnTo>
                <a:lnTo>
                  <a:pt x="4341" y="809"/>
                </a:lnTo>
                <a:lnTo>
                  <a:pt x="4341" y="836"/>
                </a:lnTo>
                <a:lnTo>
                  <a:pt x="3963" y="998"/>
                </a:lnTo>
                <a:lnTo>
                  <a:pt x="3613" y="1214"/>
                </a:lnTo>
                <a:lnTo>
                  <a:pt x="3235" y="1483"/>
                </a:lnTo>
                <a:lnTo>
                  <a:pt x="2858" y="1753"/>
                </a:lnTo>
                <a:lnTo>
                  <a:pt x="2508" y="2076"/>
                </a:lnTo>
                <a:lnTo>
                  <a:pt x="2157" y="2427"/>
                </a:lnTo>
                <a:lnTo>
                  <a:pt x="1807" y="2804"/>
                </a:lnTo>
                <a:lnTo>
                  <a:pt x="1483" y="3208"/>
                </a:lnTo>
                <a:lnTo>
                  <a:pt x="1187" y="3613"/>
                </a:lnTo>
                <a:lnTo>
                  <a:pt x="917" y="4044"/>
                </a:lnTo>
                <a:lnTo>
                  <a:pt x="675" y="4475"/>
                </a:lnTo>
                <a:lnTo>
                  <a:pt x="459" y="4906"/>
                </a:lnTo>
                <a:lnTo>
                  <a:pt x="297" y="5338"/>
                </a:lnTo>
                <a:lnTo>
                  <a:pt x="162" y="5769"/>
                </a:lnTo>
                <a:lnTo>
                  <a:pt x="55" y="6200"/>
                </a:lnTo>
                <a:lnTo>
                  <a:pt x="1" y="6632"/>
                </a:lnTo>
                <a:lnTo>
                  <a:pt x="1" y="7036"/>
                </a:lnTo>
                <a:lnTo>
                  <a:pt x="1" y="7440"/>
                </a:lnTo>
                <a:lnTo>
                  <a:pt x="55" y="7845"/>
                </a:lnTo>
                <a:lnTo>
                  <a:pt x="136" y="8249"/>
                </a:lnTo>
                <a:lnTo>
                  <a:pt x="216" y="8653"/>
                </a:lnTo>
                <a:lnTo>
                  <a:pt x="351" y="9058"/>
                </a:lnTo>
                <a:lnTo>
                  <a:pt x="486" y="9435"/>
                </a:lnTo>
                <a:lnTo>
                  <a:pt x="675" y="9812"/>
                </a:lnTo>
                <a:lnTo>
                  <a:pt x="863" y="10163"/>
                </a:lnTo>
                <a:lnTo>
                  <a:pt x="1079" y="10513"/>
                </a:lnTo>
                <a:lnTo>
                  <a:pt x="1322" y="10864"/>
                </a:lnTo>
                <a:lnTo>
                  <a:pt x="1564" y="11187"/>
                </a:lnTo>
                <a:lnTo>
                  <a:pt x="1861" y="11484"/>
                </a:lnTo>
                <a:lnTo>
                  <a:pt x="2130" y="11780"/>
                </a:lnTo>
                <a:lnTo>
                  <a:pt x="2454" y="12050"/>
                </a:lnTo>
                <a:lnTo>
                  <a:pt x="2777" y="12319"/>
                </a:lnTo>
                <a:lnTo>
                  <a:pt x="3128" y="12535"/>
                </a:lnTo>
                <a:lnTo>
                  <a:pt x="3478" y="12750"/>
                </a:lnTo>
                <a:lnTo>
                  <a:pt x="3855" y="12966"/>
                </a:lnTo>
                <a:lnTo>
                  <a:pt x="4206" y="13128"/>
                </a:lnTo>
                <a:lnTo>
                  <a:pt x="4583" y="13290"/>
                </a:lnTo>
                <a:lnTo>
                  <a:pt x="4987" y="13424"/>
                </a:lnTo>
                <a:lnTo>
                  <a:pt x="5365" y="13559"/>
                </a:lnTo>
                <a:lnTo>
                  <a:pt x="5769" y="13667"/>
                </a:lnTo>
                <a:lnTo>
                  <a:pt x="6173" y="13748"/>
                </a:lnTo>
                <a:lnTo>
                  <a:pt x="6578" y="13829"/>
                </a:lnTo>
                <a:lnTo>
                  <a:pt x="6982" y="13883"/>
                </a:lnTo>
                <a:lnTo>
                  <a:pt x="7386" y="13910"/>
                </a:lnTo>
                <a:lnTo>
                  <a:pt x="7791" y="13936"/>
                </a:lnTo>
                <a:lnTo>
                  <a:pt x="8222" y="13936"/>
                </a:lnTo>
                <a:lnTo>
                  <a:pt x="8626" y="13910"/>
                </a:lnTo>
                <a:lnTo>
                  <a:pt x="9058" y="13856"/>
                </a:lnTo>
                <a:lnTo>
                  <a:pt x="9624" y="13775"/>
                </a:lnTo>
                <a:lnTo>
                  <a:pt x="10217" y="13667"/>
                </a:lnTo>
                <a:lnTo>
                  <a:pt x="10783" y="13505"/>
                </a:lnTo>
                <a:lnTo>
                  <a:pt x="11349" y="13290"/>
                </a:lnTo>
                <a:lnTo>
                  <a:pt x="11861" y="13047"/>
                </a:lnTo>
                <a:lnTo>
                  <a:pt x="12373" y="12723"/>
                </a:lnTo>
                <a:lnTo>
                  <a:pt x="12616" y="12562"/>
                </a:lnTo>
                <a:lnTo>
                  <a:pt x="12831" y="12373"/>
                </a:lnTo>
                <a:lnTo>
                  <a:pt x="13047" y="12184"/>
                </a:lnTo>
                <a:lnTo>
                  <a:pt x="13263" y="11969"/>
                </a:lnTo>
                <a:lnTo>
                  <a:pt x="13478" y="11699"/>
                </a:lnTo>
                <a:lnTo>
                  <a:pt x="13667" y="11457"/>
                </a:lnTo>
                <a:lnTo>
                  <a:pt x="13829" y="11187"/>
                </a:lnTo>
                <a:lnTo>
                  <a:pt x="13990" y="10891"/>
                </a:lnTo>
                <a:lnTo>
                  <a:pt x="14125" y="10621"/>
                </a:lnTo>
                <a:lnTo>
                  <a:pt x="14260" y="10298"/>
                </a:lnTo>
                <a:lnTo>
                  <a:pt x="14368" y="10001"/>
                </a:lnTo>
                <a:lnTo>
                  <a:pt x="14449" y="9678"/>
                </a:lnTo>
                <a:lnTo>
                  <a:pt x="14584" y="9058"/>
                </a:lnTo>
                <a:lnTo>
                  <a:pt x="14637" y="8411"/>
                </a:lnTo>
                <a:lnTo>
                  <a:pt x="14664" y="7737"/>
                </a:lnTo>
                <a:lnTo>
                  <a:pt x="14637" y="7090"/>
                </a:lnTo>
                <a:lnTo>
                  <a:pt x="14584" y="6632"/>
                </a:lnTo>
                <a:lnTo>
                  <a:pt x="14503" y="6200"/>
                </a:lnTo>
                <a:lnTo>
                  <a:pt x="14395" y="5742"/>
                </a:lnTo>
                <a:lnTo>
                  <a:pt x="14287" y="5311"/>
                </a:lnTo>
                <a:lnTo>
                  <a:pt x="14125" y="4906"/>
                </a:lnTo>
                <a:lnTo>
                  <a:pt x="13964" y="4502"/>
                </a:lnTo>
                <a:lnTo>
                  <a:pt x="13775" y="4098"/>
                </a:lnTo>
                <a:lnTo>
                  <a:pt x="13559" y="3693"/>
                </a:lnTo>
                <a:lnTo>
                  <a:pt x="13317" y="3316"/>
                </a:lnTo>
                <a:lnTo>
                  <a:pt x="13074" y="2966"/>
                </a:lnTo>
                <a:lnTo>
                  <a:pt x="12804" y="2615"/>
                </a:lnTo>
                <a:lnTo>
                  <a:pt x="12508" y="2265"/>
                </a:lnTo>
                <a:lnTo>
                  <a:pt x="12184" y="1941"/>
                </a:lnTo>
                <a:lnTo>
                  <a:pt x="11861" y="1645"/>
                </a:lnTo>
                <a:lnTo>
                  <a:pt x="11511" y="1348"/>
                </a:lnTo>
                <a:lnTo>
                  <a:pt x="11133" y="1079"/>
                </a:lnTo>
                <a:lnTo>
                  <a:pt x="10756" y="863"/>
                </a:lnTo>
                <a:lnTo>
                  <a:pt x="10352" y="648"/>
                </a:lnTo>
                <a:lnTo>
                  <a:pt x="9947" y="459"/>
                </a:lnTo>
                <a:lnTo>
                  <a:pt x="9516" y="324"/>
                </a:lnTo>
                <a:lnTo>
                  <a:pt x="9085" y="189"/>
                </a:lnTo>
                <a:lnTo>
                  <a:pt x="8653" y="108"/>
                </a:lnTo>
                <a:lnTo>
                  <a:pt x="8195" y="28"/>
                </a:lnTo>
                <a:lnTo>
                  <a:pt x="776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597740" y="1551963"/>
            <a:ext cx="203519" cy="204690"/>
          </a:xfrm>
          <a:custGeom>
            <a:avLst/>
            <a:gdLst/>
            <a:ahLst/>
            <a:cxnLst/>
            <a:rect l="l" t="t" r="r" b="b"/>
            <a:pathLst>
              <a:path w="4691" h="4718" extrusionOk="0">
                <a:moveTo>
                  <a:pt x="4691" y="2345"/>
                </a:moveTo>
                <a:lnTo>
                  <a:pt x="4691" y="2345"/>
                </a:lnTo>
                <a:lnTo>
                  <a:pt x="4691" y="2588"/>
                </a:lnTo>
                <a:lnTo>
                  <a:pt x="4664" y="2831"/>
                </a:lnTo>
                <a:lnTo>
                  <a:pt x="4583" y="3046"/>
                </a:lnTo>
                <a:lnTo>
                  <a:pt x="4529" y="3262"/>
                </a:lnTo>
                <a:lnTo>
                  <a:pt x="4421" y="3478"/>
                </a:lnTo>
                <a:lnTo>
                  <a:pt x="4286" y="3666"/>
                </a:lnTo>
                <a:lnTo>
                  <a:pt x="4152" y="3855"/>
                </a:lnTo>
                <a:lnTo>
                  <a:pt x="4017" y="4017"/>
                </a:lnTo>
                <a:lnTo>
                  <a:pt x="3855" y="4178"/>
                </a:lnTo>
                <a:lnTo>
                  <a:pt x="3666" y="4313"/>
                </a:lnTo>
                <a:lnTo>
                  <a:pt x="3478" y="4421"/>
                </a:lnTo>
                <a:lnTo>
                  <a:pt x="3262" y="4529"/>
                </a:lnTo>
                <a:lnTo>
                  <a:pt x="3046" y="4610"/>
                </a:lnTo>
                <a:lnTo>
                  <a:pt x="2831" y="4664"/>
                </a:lnTo>
                <a:lnTo>
                  <a:pt x="2588" y="4691"/>
                </a:lnTo>
                <a:lnTo>
                  <a:pt x="2346" y="4717"/>
                </a:lnTo>
                <a:lnTo>
                  <a:pt x="2346" y="4717"/>
                </a:lnTo>
                <a:lnTo>
                  <a:pt x="2103" y="4691"/>
                </a:lnTo>
                <a:lnTo>
                  <a:pt x="1860" y="4664"/>
                </a:lnTo>
                <a:lnTo>
                  <a:pt x="1645" y="4610"/>
                </a:lnTo>
                <a:lnTo>
                  <a:pt x="1429" y="4529"/>
                </a:lnTo>
                <a:lnTo>
                  <a:pt x="1214" y="4421"/>
                </a:lnTo>
                <a:lnTo>
                  <a:pt x="1025" y="4313"/>
                </a:lnTo>
                <a:lnTo>
                  <a:pt x="836" y="4178"/>
                </a:lnTo>
                <a:lnTo>
                  <a:pt x="674" y="4017"/>
                </a:lnTo>
                <a:lnTo>
                  <a:pt x="540" y="3855"/>
                </a:lnTo>
                <a:lnTo>
                  <a:pt x="405" y="3666"/>
                </a:lnTo>
                <a:lnTo>
                  <a:pt x="270" y="3478"/>
                </a:lnTo>
                <a:lnTo>
                  <a:pt x="162" y="3262"/>
                </a:lnTo>
                <a:lnTo>
                  <a:pt x="108" y="3046"/>
                </a:lnTo>
                <a:lnTo>
                  <a:pt x="27" y="2831"/>
                </a:lnTo>
                <a:lnTo>
                  <a:pt x="1" y="2588"/>
                </a:lnTo>
                <a:lnTo>
                  <a:pt x="1" y="2345"/>
                </a:lnTo>
                <a:lnTo>
                  <a:pt x="1" y="2345"/>
                </a:lnTo>
                <a:lnTo>
                  <a:pt x="1" y="2103"/>
                </a:lnTo>
                <a:lnTo>
                  <a:pt x="27" y="1887"/>
                </a:lnTo>
                <a:lnTo>
                  <a:pt x="108" y="1645"/>
                </a:lnTo>
                <a:lnTo>
                  <a:pt x="162" y="1429"/>
                </a:lnTo>
                <a:lnTo>
                  <a:pt x="270" y="1240"/>
                </a:lnTo>
                <a:lnTo>
                  <a:pt x="405" y="1025"/>
                </a:lnTo>
                <a:lnTo>
                  <a:pt x="540" y="863"/>
                </a:lnTo>
                <a:lnTo>
                  <a:pt x="674" y="701"/>
                </a:lnTo>
                <a:lnTo>
                  <a:pt x="836" y="539"/>
                </a:lnTo>
                <a:lnTo>
                  <a:pt x="1025" y="405"/>
                </a:lnTo>
                <a:lnTo>
                  <a:pt x="1214" y="270"/>
                </a:lnTo>
                <a:lnTo>
                  <a:pt x="1429" y="189"/>
                </a:lnTo>
                <a:lnTo>
                  <a:pt x="1645" y="108"/>
                </a:lnTo>
                <a:lnTo>
                  <a:pt x="1860" y="54"/>
                </a:lnTo>
                <a:lnTo>
                  <a:pt x="2103" y="0"/>
                </a:lnTo>
                <a:lnTo>
                  <a:pt x="2346" y="0"/>
                </a:lnTo>
                <a:lnTo>
                  <a:pt x="2346" y="0"/>
                </a:lnTo>
                <a:lnTo>
                  <a:pt x="2588" y="0"/>
                </a:lnTo>
                <a:lnTo>
                  <a:pt x="2831" y="54"/>
                </a:lnTo>
                <a:lnTo>
                  <a:pt x="3046" y="108"/>
                </a:lnTo>
                <a:lnTo>
                  <a:pt x="3262" y="189"/>
                </a:lnTo>
                <a:lnTo>
                  <a:pt x="3478" y="270"/>
                </a:lnTo>
                <a:lnTo>
                  <a:pt x="3666" y="405"/>
                </a:lnTo>
                <a:lnTo>
                  <a:pt x="3855" y="539"/>
                </a:lnTo>
                <a:lnTo>
                  <a:pt x="4017" y="701"/>
                </a:lnTo>
                <a:lnTo>
                  <a:pt x="4152" y="863"/>
                </a:lnTo>
                <a:lnTo>
                  <a:pt x="4286" y="1025"/>
                </a:lnTo>
                <a:lnTo>
                  <a:pt x="4421" y="1240"/>
                </a:lnTo>
                <a:lnTo>
                  <a:pt x="4529" y="1429"/>
                </a:lnTo>
                <a:lnTo>
                  <a:pt x="4583" y="1645"/>
                </a:lnTo>
                <a:lnTo>
                  <a:pt x="4664" y="1887"/>
                </a:lnTo>
                <a:lnTo>
                  <a:pt x="4691" y="2103"/>
                </a:lnTo>
                <a:lnTo>
                  <a:pt x="4691" y="2345"/>
                </a:lnTo>
                <a:lnTo>
                  <a:pt x="4691" y="2345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349582" y="3695146"/>
            <a:ext cx="719280" cy="99438"/>
          </a:xfrm>
          <a:custGeom>
            <a:avLst/>
            <a:gdLst/>
            <a:ahLst/>
            <a:cxnLst/>
            <a:rect l="l" t="t" r="r" b="b"/>
            <a:pathLst>
              <a:path w="16579" h="2292" extrusionOk="0">
                <a:moveTo>
                  <a:pt x="1" y="1"/>
                </a:moveTo>
                <a:lnTo>
                  <a:pt x="1" y="2292"/>
                </a:lnTo>
                <a:lnTo>
                  <a:pt x="16578" y="2292"/>
                </a:lnTo>
                <a:lnTo>
                  <a:pt x="16578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349582" y="3874066"/>
            <a:ext cx="311114" cy="98310"/>
          </a:xfrm>
          <a:custGeom>
            <a:avLst/>
            <a:gdLst/>
            <a:ahLst/>
            <a:cxnLst/>
            <a:rect l="l" t="t" r="r" b="b"/>
            <a:pathLst>
              <a:path w="7171" h="2266" extrusionOk="0">
                <a:moveTo>
                  <a:pt x="1" y="1"/>
                </a:moveTo>
                <a:lnTo>
                  <a:pt x="1" y="2265"/>
                </a:lnTo>
                <a:lnTo>
                  <a:pt x="7171" y="2265"/>
                </a:lnTo>
                <a:lnTo>
                  <a:pt x="7171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/>
          <p:nvPr/>
        </p:nvSpPr>
        <p:spPr>
          <a:xfrm rot="-899980" flipH="1">
            <a:off x="-2715468" y="2166453"/>
            <a:ext cx="6215842" cy="6043079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2" name="Google Shape;292;p31"/>
          <p:cNvSpPr/>
          <p:nvPr/>
        </p:nvSpPr>
        <p:spPr>
          <a:xfrm flipH="1">
            <a:off x="7765015" y="276526"/>
            <a:ext cx="526977" cy="526956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3" name="Google Shape;293;p31"/>
          <p:cNvSpPr/>
          <p:nvPr/>
        </p:nvSpPr>
        <p:spPr>
          <a:xfrm flipH="1">
            <a:off x="1604119" y="4603492"/>
            <a:ext cx="392072" cy="392051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4" name="Google Shape;294;p31"/>
          <p:cNvSpPr/>
          <p:nvPr/>
        </p:nvSpPr>
        <p:spPr>
          <a:xfrm flipH="1">
            <a:off x="849865" y="804301"/>
            <a:ext cx="526977" cy="526956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5" name="Google Shape;295;p31"/>
          <p:cNvSpPr/>
          <p:nvPr/>
        </p:nvSpPr>
        <p:spPr>
          <a:xfrm flipH="1">
            <a:off x="8082775" y="4074925"/>
            <a:ext cx="1449274" cy="1449191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35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100">
                <a:solidFill>
                  <a:schemeClr val="l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143849" y="3354024"/>
            <a:ext cx="529830" cy="529799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4861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 rot="10800000">
            <a:off x="-1310533" y="-1203999"/>
            <a:ext cx="3421033" cy="3325949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8300451" y="4336828"/>
            <a:ext cx="1329696" cy="1329634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noFill/>
          <a:ln w="28575" cap="flat" cmpd="sng">
            <a:solidFill>
              <a:srgbClr val="4861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7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/>
        </p:nvSpPr>
        <p:spPr>
          <a:xfrm rot="9450036" flipH="1">
            <a:off x="432840" y="5190724"/>
            <a:ext cx="354091" cy="18806"/>
          </a:xfrm>
          <a:custGeom>
            <a:avLst/>
            <a:gdLst/>
            <a:ahLst/>
            <a:cxnLst/>
            <a:rect l="l" t="t" r="r" b="b"/>
            <a:pathLst>
              <a:path w="59561" h="677" extrusionOk="0">
                <a:moveTo>
                  <a:pt x="596" y="0"/>
                </a:moveTo>
                <a:lnTo>
                  <a:pt x="0" y="11"/>
                </a:lnTo>
                <a:lnTo>
                  <a:pt x="569" y="37"/>
                </a:lnTo>
                <a:lnTo>
                  <a:pt x="1165" y="57"/>
                </a:lnTo>
                <a:lnTo>
                  <a:pt x="1761" y="73"/>
                </a:lnTo>
                <a:lnTo>
                  <a:pt x="2357" y="78"/>
                </a:lnTo>
                <a:lnTo>
                  <a:pt x="8694" y="177"/>
                </a:lnTo>
                <a:lnTo>
                  <a:pt x="13109" y="234"/>
                </a:lnTo>
                <a:lnTo>
                  <a:pt x="18147" y="297"/>
                </a:lnTo>
                <a:lnTo>
                  <a:pt x="29740" y="427"/>
                </a:lnTo>
                <a:lnTo>
                  <a:pt x="35753" y="495"/>
                </a:lnTo>
                <a:lnTo>
                  <a:pt x="41359" y="557"/>
                </a:lnTo>
                <a:lnTo>
                  <a:pt x="43960" y="583"/>
                </a:lnTo>
                <a:lnTo>
                  <a:pt x="46424" y="604"/>
                </a:lnTo>
                <a:lnTo>
                  <a:pt x="48727" y="614"/>
                </a:lnTo>
                <a:lnTo>
                  <a:pt x="50839" y="619"/>
                </a:lnTo>
                <a:lnTo>
                  <a:pt x="57231" y="661"/>
                </a:lnTo>
                <a:lnTo>
                  <a:pt x="57800" y="672"/>
                </a:lnTo>
                <a:lnTo>
                  <a:pt x="58396" y="677"/>
                </a:lnTo>
                <a:lnTo>
                  <a:pt x="58992" y="672"/>
                </a:lnTo>
                <a:lnTo>
                  <a:pt x="59561" y="661"/>
                </a:lnTo>
                <a:lnTo>
                  <a:pt x="58992" y="635"/>
                </a:lnTo>
                <a:lnTo>
                  <a:pt x="58423" y="614"/>
                </a:lnTo>
                <a:lnTo>
                  <a:pt x="57827" y="599"/>
                </a:lnTo>
                <a:lnTo>
                  <a:pt x="57258" y="593"/>
                </a:lnTo>
                <a:lnTo>
                  <a:pt x="50893" y="495"/>
                </a:lnTo>
                <a:lnTo>
                  <a:pt x="46478" y="432"/>
                </a:lnTo>
                <a:lnTo>
                  <a:pt x="41414" y="364"/>
                </a:lnTo>
                <a:lnTo>
                  <a:pt x="35834" y="302"/>
                </a:lnTo>
                <a:lnTo>
                  <a:pt x="29821" y="234"/>
                </a:lnTo>
                <a:lnTo>
                  <a:pt x="23808" y="172"/>
                </a:lnTo>
                <a:lnTo>
                  <a:pt x="18229" y="120"/>
                </a:lnTo>
                <a:lnTo>
                  <a:pt x="13164" y="78"/>
                </a:lnTo>
                <a:lnTo>
                  <a:pt x="8749" y="42"/>
                </a:lnTo>
                <a:lnTo>
                  <a:pt x="2357" y="11"/>
                </a:lnTo>
                <a:lnTo>
                  <a:pt x="17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 rot="9450036" flipH="1">
            <a:off x="337707" y="5640230"/>
            <a:ext cx="454086" cy="19695"/>
          </a:xfrm>
          <a:custGeom>
            <a:avLst/>
            <a:gdLst/>
            <a:ahLst/>
            <a:cxnLst/>
            <a:rect l="l" t="t" r="r" b="b"/>
            <a:pathLst>
              <a:path w="76381" h="709" extrusionOk="0">
                <a:moveTo>
                  <a:pt x="1490" y="0"/>
                </a:moveTo>
                <a:lnTo>
                  <a:pt x="759" y="6"/>
                </a:lnTo>
                <a:lnTo>
                  <a:pt x="0" y="16"/>
                </a:lnTo>
                <a:lnTo>
                  <a:pt x="732" y="42"/>
                </a:lnTo>
                <a:lnTo>
                  <a:pt x="1490" y="63"/>
                </a:lnTo>
                <a:lnTo>
                  <a:pt x="2221" y="73"/>
                </a:lnTo>
                <a:lnTo>
                  <a:pt x="2953" y="84"/>
                </a:lnTo>
                <a:lnTo>
                  <a:pt x="11159" y="183"/>
                </a:lnTo>
                <a:lnTo>
                  <a:pt x="16820" y="245"/>
                </a:lnTo>
                <a:lnTo>
                  <a:pt x="23294" y="313"/>
                </a:lnTo>
                <a:lnTo>
                  <a:pt x="30471" y="380"/>
                </a:lnTo>
                <a:lnTo>
                  <a:pt x="38163" y="448"/>
                </a:lnTo>
                <a:lnTo>
                  <a:pt x="45856" y="516"/>
                </a:lnTo>
                <a:lnTo>
                  <a:pt x="53033" y="573"/>
                </a:lnTo>
                <a:lnTo>
                  <a:pt x="59534" y="620"/>
                </a:lnTo>
                <a:lnTo>
                  <a:pt x="65195" y="656"/>
                </a:lnTo>
                <a:lnTo>
                  <a:pt x="73374" y="693"/>
                </a:lnTo>
                <a:lnTo>
                  <a:pt x="74133" y="703"/>
                </a:lnTo>
                <a:lnTo>
                  <a:pt x="74891" y="708"/>
                </a:lnTo>
                <a:lnTo>
                  <a:pt x="75622" y="703"/>
                </a:lnTo>
                <a:lnTo>
                  <a:pt x="76381" y="693"/>
                </a:lnTo>
                <a:lnTo>
                  <a:pt x="75650" y="672"/>
                </a:lnTo>
                <a:lnTo>
                  <a:pt x="74891" y="651"/>
                </a:lnTo>
                <a:lnTo>
                  <a:pt x="74133" y="640"/>
                </a:lnTo>
                <a:lnTo>
                  <a:pt x="73374" y="635"/>
                </a:lnTo>
                <a:lnTo>
                  <a:pt x="65222" y="526"/>
                </a:lnTo>
                <a:lnTo>
                  <a:pt x="53087" y="401"/>
                </a:lnTo>
                <a:lnTo>
                  <a:pt x="45937" y="333"/>
                </a:lnTo>
                <a:lnTo>
                  <a:pt x="38218" y="261"/>
                </a:lnTo>
                <a:lnTo>
                  <a:pt x="30525" y="198"/>
                </a:lnTo>
                <a:lnTo>
                  <a:pt x="23348" y="141"/>
                </a:lnTo>
                <a:lnTo>
                  <a:pt x="11214" y="58"/>
                </a:lnTo>
                <a:lnTo>
                  <a:pt x="3007" y="16"/>
                </a:lnTo>
                <a:lnTo>
                  <a:pt x="2248" y="6"/>
                </a:lnTo>
                <a:lnTo>
                  <a:pt x="1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/>
          <p:nvPr/>
        </p:nvSpPr>
        <p:spPr>
          <a:xfrm rot="9450036" flipH="1">
            <a:off x="66188" y="5417068"/>
            <a:ext cx="237997" cy="381371"/>
          </a:xfrm>
          <a:custGeom>
            <a:avLst/>
            <a:gdLst/>
            <a:ahLst/>
            <a:cxnLst/>
            <a:rect l="l" t="t" r="r" b="b"/>
            <a:pathLst>
              <a:path w="40033" h="13729" extrusionOk="0">
                <a:moveTo>
                  <a:pt x="40033" y="0"/>
                </a:moveTo>
                <a:lnTo>
                  <a:pt x="39545" y="125"/>
                </a:lnTo>
                <a:lnTo>
                  <a:pt x="39085" y="250"/>
                </a:lnTo>
                <a:lnTo>
                  <a:pt x="38624" y="380"/>
                </a:lnTo>
                <a:lnTo>
                  <a:pt x="38218" y="516"/>
                </a:lnTo>
                <a:lnTo>
                  <a:pt x="37243" y="792"/>
                </a:lnTo>
                <a:lnTo>
                  <a:pt x="36105" y="1119"/>
                </a:lnTo>
                <a:lnTo>
                  <a:pt x="34805" y="1499"/>
                </a:lnTo>
                <a:lnTo>
                  <a:pt x="33370" y="1926"/>
                </a:lnTo>
                <a:lnTo>
                  <a:pt x="31799" y="2400"/>
                </a:lnTo>
                <a:lnTo>
                  <a:pt x="30146" y="2915"/>
                </a:lnTo>
                <a:lnTo>
                  <a:pt x="28359" y="3466"/>
                </a:lnTo>
                <a:lnTo>
                  <a:pt x="26517" y="4054"/>
                </a:lnTo>
                <a:lnTo>
                  <a:pt x="24567" y="4674"/>
                </a:lnTo>
                <a:lnTo>
                  <a:pt x="22590" y="5324"/>
                </a:lnTo>
                <a:lnTo>
                  <a:pt x="20558" y="6001"/>
                </a:lnTo>
                <a:lnTo>
                  <a:pt x="18473" y="6703"/>
                </a:lnTo>
                <a:lnTo>
                  <a:pt x="16441" y="7406"/>
                </a:lnTo>
                <a:lnTo>
                  <a:pt x="14491" y="8093"/>
                </a:lnTo>
                <a:lnTo>
                  <a:pt x="12622" y="8759"/>
                </a:lnTo>
                <a:lnTo>
                  <a:pt x="10862" y="9399"/>
                </a:lnTo>
                <a:lnTo>
                  <a:pt x="9237" y="10008"/>
                </a:lnTo>
                <a:lnTo>
                  <a:pt x="7693" y="10586"/>
                </a:lnTo>
                <a:lnTo>
                  <a:pt x="6284" y="11127"/>
                </a:lnTo>
                <a:lnTo>
                  <a:pt x="5011" y="11632"/>
                </a:lnTo>
                <a:lnTo>
                  <a:pt x="3819" y="12090"/>
                </a:lnTo>
                <a:lnTo>
                  <a:pt x="2817" y="12501"/>
                </a:lnTo>
                <a:lnTo>
                  <a:pt x="1951" y="12860"/>
                </a:lnTo>
                <a:lnTo>
                  <a:pt x="1246" y="13162"/>
                </a:lnTo>
                <a:lnTo>
                  <a:pt x="894" y="13297"/>
                </a:lnTo>
                <a:lnTo>
                  <a:pt x="569" y="13437"/>
                </a:lnTo>
                <a:lnTo>
                  <a:pt x="271" y="13583"/>
                </a:lnTo>
                <a:lnTo>
                  <a:pt x="0" y="13729"/>
                </a:lnTo>
                <a:lnTo>
                  <a:pt x="0" y="13729"/>
                </a:lnTo>
                <a:lnTo>
                  <a:pt x="461" y="13599"/>
                </a:lnTo>
                <a:lnTo>
                  <a:pt x="867" y="13469"/>
                </a:lnTo>
                <a:lnTo>
                  <a:pt x="1273" y="13333"/>
                </a:lnTo>
                <a:lnTo>
                  <a:pt x="1626" y="13193"/>
                </a:lnTo>
                <a:lnTo>
                  <a:pt x="3413" y="12527"/>
                </a:lnTo>
                <a:lnTo>
                  <a:pt x="5661" y="11694"/>
                </a:lnTo>
                <a:lnTo>
                  <a:pt x="8478" y="10664"/>
                </a:lnTo>
                <a:lnTo>
                  <a:pt x="11783" y="9488"/>
                </a:lnTo>
                <a:lnTo>
                  <a:pt x="15439" y="8186"/>
                </a:lnTo>
                <a:lnTo>
                  <a:pt x="17416" y="7505"/>
                </a:lnTo>
                <a:lnTo>
                  <a:pt x="19448" y="6802"/>
                </a:lnTo>
                <a:lnTo>
                  <a:pt x="21506" y="6100"/>
                </a:lnTo>
                <a:lnTo>
                  <a:pt x="23510" y="5423"/>
                </a:lnTo>
                <a:lnTo>
                  <a:pt x="25488" y="4773"/>
                </a:lnTo>
                <a:lnTo>
                  <a:pt x="27384" y="4153"/>
                </a:lnTo>
                <a:lnTo>
                  <a:pt x="30932" y="3003"/>
                </a:lnTo>
                <a:lnTo>
                  <a:pt x="34047" y="2009"/>
                </a:lnTo>
                <a:lnTo>
                  <a:pt x="36566" y="1203"/>
                </a:lnTo>
                <a:lnTo>
                  <a:pt x="38597" y="563"/>
                </a:lnTo>
                <a:lnTo>
                  <a:pt x="39003" y="427"/>
                </a:lnTo>
                <a:lnTo>
                  <a:pt x="39382" y="287"/>
                </a:lnTo>
                <a:lnTo>
                  <a:pt x="39707" y="146"/>
                </a:lnTo>
                <a:lnTo>
                  <a:pt x="4003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-66900" y="-40850"/>
            <a:ext cx="8557654" cy="5225129"/>
          </a:xfrm>
          <a:custGeom>
            <a:avLst/>
            <a:gdLst/>
            <a:ahLst/>
            <a:cxnLst/>
            <a:rect l="l" t="t" r="r" b="b"/>
            <a:pathLst>
              <a:path w="80554" h="69822" extrusionOk="0">
                <a:moveTo>
                  <a:pt x="485" y="1"/>
                </a:moveTo>
                <a:lnTo>
                  <a:pt x="0" y="534"/>
                </a:lnTo>
                <a:lnTo>
                  <a:pt x="0" y="69822"/>
                </a:lnTo>
                <a:lnTo>
                  <a:pt x="51768" y="69822"/>
                </a:lnTo>
                <a:lnTo>
                  <a:pt x="51736" y="68852"/>
                </a:lnTo>
                <a:lnTo>
                  <a:pt x="51687" y="67882"/>
                </a:lnTo>
                <a:lnTo>
                  <a:pt x="51606" y="66912"/>
                </a:lnTo>
                <a:lnTo>
                  <a:pt x="51509" y="65959"/>
                </a:lnTo>
                <a:lnTo>
                  <a:pt x="51396" y="64989"/>
                </a:lnTo>
                <a:lnTo>
                  <a:pt x="51267" y="64019"/>
                </a:lnTo>
                <a:lnTo>
                  <a:pt x="50976" y="62064"/>
                </a:lnTo>
                <a:lnTo>
                  <a:pt x="50701" y="60076"/>
                </a:lnTo>
                <a:lnTo>
                  <a:pt x="50572" y="59074"/>
                </a:lnTo>
                <a:lnTo>
                  <a:pt x="50459" y="58056"/>
                </a:lnTo>
                <a:lnTo>
                  <a:pt x="50346" y="57021"/>
                </a:lnTo>
                <a:lnTo>
                  <a:pt x="50265" y="55987"/>
                </a:lnTo>
                <a:lnTo>
                  <a:pt x="50200" y="54920"/>
                </a:lnTo>
                <a:lnTo>
                  <a:pt x="50168" y="53853"/>
                </a:lnTo>
                <a:lnTo>
                  <a:pt x="50168" y="52948"/>
                </a:lnTo>
                <a:lnTo>
                  <a:pt x="50168" y="52043"/>
                </a:lnTo>
                <a:lnTo>
                  <a:pt x="50200" y="51138"/>
                </a:lnTo>
                <a:lnTo>
                  <a:pt x="50233" y="50233"/>
                </a:lnTo>
                <a:lnTo>
                  <a:pt x="50297" y="49328"/>
                </a:lnTo>
                <a:lnTo>
                  <a:pt x="50362" y="48423"/>
                </a:lnTo>
                <a:lnTo>
                  <a:pt x="50443" y="47502"/>
                </a:lnTo>
                <a:lnTo>
                  <a:pt x="50556" y="46596"/>
                </a:lnTo>
                <a:lnTo>
                  <a:pt x="50669" y="45691"/>
                </a:lnTo>
                <a:lnTo>
                  <a:pt x="50814" y="44786"/>
                </a:lnTo>
                <a:lnTo>
                  <a:pt x="50976" y="43897"/>
                </a:lnTo>
                <a:lnTo>
                  <a:pt x="51154" y="43008"/>
                </a:lnTo>
                <a:lnTo>
                  <a:pt x="51348" y="42120"/>
                </a:lnTo>
                <a:lnTo>
                  <a:pt x="51574" y="41247"/>
                </a:lnTo>
                <a:lnTo>
                  <a:pt x="51816" y="40374"/>
                </a:lnTo>
                <a:lnTo>
                  <a:pt x="52075" y="39501"/>
                </a:lnTo>
                <a:lnTo>
                  <a:pt x="52350" y="38661"/>
                </a:lnTo>
                <a:lnTo>
                  <a:pt x="52657" y="37804"/>
                </a:lnTo>
                <a:lnTo>
                  <a:pt x="52980" y="36980"/>
                </a:lnTo>
                <a:lnTo>
                  <a:pt x="53336" y="36172"/>
                </a:lnTo>
                <a:lnTo>
                  <a:pt x="53707" y="35364"/>
                </a:lnTo>
                <a:lnTo>
                  <a:pt x="54111" y="34572"/>
                </a:lnTo>
                <a:lnTo>
                  <a:pt x="54532" y="33796"/>
                </a:lnTo>
                <a:lnTo>
                  <a:pt x="54984" y="33036"/>
                </a:lnTo>
                <a:lnTo>
                  <a:pt x="55453" y="32293"/>
                </a:lnTo>
                <a:lnTo>
                  <a:pt x="55954" y="31566"/>
                </a:lnTo>
                <a:lnTo>
                  <a:pt x="56471" y="30871"/>
                </a:lnTo>
                <a:lnTo>
                  <a:pt x="57037" y="30176"/>
                </a:lnTo>
                <a:lnTo>
                  <a:pt x="57619" y="29513"/>
                </a:lnTo>
                <a:lnTo>
                  <a:pt x="58217" y="28866"/>
                </a:lnTo>
                <a:lnTo>
                  <a:pt x="58863" y="28252"/>
                </a:lnTo>
                <a:lnTo>
                  <a:pt x="59526" y="27654"/>
                </a:lnTo>
                <a:lnTo>
                  <a:pt x="59930" y="27315"/>
                </a:lnTo>
                <a:lnTo>
                  <a:pt x="60334" y="26992"/>
                </a:lnTo>
                <a:lnTo>
                  <a:pt x="60738" y="26685"/>
                </a:lnTo>
                <a:lnTo>
                  <a:pt x="61158" y="26377"/>
                </a:lnTo>
                <a:lnTo>
                  <a:pt x="61999" y="25779"/>
                </a:lnTo>
                <a:lnTo>
                  <a:pt x="62871" y="25214"/>
                </a:lnTo>
                <a:lnTo>
                  <a:pt x="63760" y="24664"/>
                </a:lnTo>
                <a:lnTo>
                  <a:pt x="64649" y="24131"/>
                </a:lnTo>
                <a:lnTo>
                  <a:pt x="66460" y="23097"/>
                </a:lnTo>
                <a:lnTo>
                  <a:pt x="68270" y="22046"/>
                </a:lnTo>
                <a:lnTo>
                  <a:pt x="69159" y="21513"/>
                </a:lnTo>
                <a:lnTo>
                  <a:pt x="70031" y="20963"/>
                </a:lnTo>
                <a:lnTo>
                  <a:pt x="70904" y="20381"/>
                </a:lnTo>
                <a:lnTo>
                  <a:pt x="71745" y="19783"/>
                </a:lnTo>
                <a:lnTo>
                  <a:pt x="72165" y="19476"/>
                </a:lnTo>
                <a:lnTo>
                  <a:pt x="72569" y="19153"/>
                </a:lnTo>
                <a:lnTo>
                  <a:pt x="72973" y="18830"/>
                </a:lnTo>
                <a:lnTo>
                  <a:pt x="73361" y="18490"/>
                </a:lnTo>
                <a:lnTo>
                  <a:pt x="73846" y="18054"/>
                </a:lnTo>
                <a:lnTo>
                  <a:pt x="74298" y="17601"/>
                </a:lnTo>
                <a:lnTo>
                  <a:pt x="74735" y="17149"/>
                </a:lnTo>
                <a:lnTo>
                  <a:pt x="75171" y="16664"/>
                </a:lnTo>
                <a:lnTo>
                  <a:pt x="75575" y="16179"/>
                </a:lnTo>
                <a:lnTo>
                  <a:pt x="75963" y="15678"/>
                </a:lnTo>
                <a:lnTo>
                  <a:pt x="76351" y="15161"/>
                </a:lnTo>
                <a:lnTo>
                  <a:pt x="76706" y="14644"/>
                </a:lnTo>
                <a:lnTo>
                  <a:pt x="77046" y="14110"/>
                </a:lnTo>
                <a:lnTo>
                  <a:pt x="77385" y="13561"/>
                </a:lnTo>
                <a:lnTo>
                  <a:pt x="77692" y="13011"/>
                </a:lnTo>
                <a:lnTo>
                  <a:pt x="77983" y="12446"/>
                </a:lnTo>
                <a:lnTo>
                  <a:pt x="78274" y="11880"/>
                </a:lnTo>
                <a:lnTo>
                  <a:pt x="78533" y="11298"/>
                </a:lnTo>
                <a:lnTo>
                  <a:pt x="78775" y="10716"/>
                </a:lnTo>
                <a:lnTo>
                  <a:pt x="79018" y="10118"/>
                </a:lnTo>
                <a:lnTo>
                  <a:pt x="79228" y="9520"/>
                </a:lnTo>
                <a:lnTo>
                  <a:pt x="79422" y="8906"/>
                </a:lnTo>
                <a:lnTo>
                  <a:pt x="79616" y="8292"/>
                </a:lnTo>
                <a:lnTo>
                  <a:pt x="79777" y="7678"/>
                </a:lnTo>
                <a:lnTo>
                  <a:pt x="79923" y="7047"/>
                </a:lnTo>
                <a:lnTo>
                  <a:pt x="80068" y="6417"/>
                </a:lnTo>
                <a:lnTo>
                  <a:pt x="80181" y="5787"/>
                </a:lnTo>
                <a:lnTo>
                  <a:pt x="80278" y="5156"/>
                </a:lnTo>
                <a:lnTo>
                  <a:pt x="80359" y="4510"/>
                </a:lnTo>
                <a:lnTo>
                  <a:pt x="80440" y="3880"/>
                </a:lnTo>
                <a:lnTo>
                  <a:pt x="80488" y="3233"/>
                </a:lnTo>
                <a:lnTo>
                  <a:pt x="80521" y="2587"/>
                </a:lnTo>
                <a:lnTo>
                  <a:pt x="80553" y="1940"/>
                </a:lnTo>
                <a:lnTo>
                  <a:pt x="80553" y="1294"/>
                </a:lnTo>
                <a:lnTo>
                  <a:pt x="80537" y="647"/>
                </a:lnTo>
                <a:lnTo>
                  <a:pt x="8050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ubTitle" idx="1"/>
          </p:nvPr>
        </p:nvSpPr>
        <p:spPr>
          <a:xfrm>
            <a:off x="1091750" y="2685350"/>
            <a:ext cx="3108600" cy="11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7704732" y="3987396"/>
            <a:ext cx="719280" cy="99438"/>
          </a:xfrm>
          <a:custGeom>
            <a:avLst/>
            <a:gdLst/>
            <a:ahLst/>
            <a:cxnLst/>
            <a:rect l="l" t="t" r="r" b="b"/>
            <a:pathLst>
              <a:path w="16579" h="2292" extrusionOk="0">
                <a:moveTo>
                  <a:pt x="1" y="1"/>
                </a:moveTo>
                <a:lnTo>
                  <a:pt x="1" y="2292"/>
                </a:lnTo>
                <a:lnTo>
                  <a:pt x="16578" y="2292"/>
                </a:lnTo>
                <a:lnTo>
                  <a:pt x="1657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4571997" y="1249300"/>
            <a:ext cx="758897" cy="758867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/>
          <p:nvPr/>
        </p:nvSpPr>
        <p:spPr>
          <a:xfrm>
            <a:off x="-911614" y="4086811"/>
            <a:ext cx="2085404" cy="2085312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7"/>
          <p:cNvSpPr/>
          <p:nvPr/>
        </p:nvSpPr>
        <p:spPr>
          <a:xfrm>
            <a:off x="8350381" y="1200503"/>
            <a:ext cx="361397" cy="361397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7"/>
          <p:cNvSpPr/>
          <p:nvPr/>
        </p:nvSpPr>
        <p:spPr>
          <a:xfrm>
            <a:off x="7704732" y="4166316"/>
            <a:ext cx="311114" cy="98310"/>
          </a:xfrm>
          <a:custGeom>
            <a:avLst/>
            <a:gdLst/>
            <a:ahLst/>
            <a:cxnLst/>
            <a:rect l="l" t="t" r="r" b="b"/>
            <a:pathLst>
              <a:path w="7171" h="2266" extrusionOk="0">
                <a:moveTo>
                  <a:pt x="1" y="1"/>
                </a:moveTo>
                <a:lnTo>
                  <a:pt x="1" y="2265"/>
                </a:lnTo>
                <a:lnTo>
                  <a:pt x="7171" y="2265"/>
                </a:lnTo>
                <a:lnTo>
                  <a:pt x="71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091675" y="830375"/>
            <a:ext cx="3108600" cy="17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720000" y="155555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2149650" y="2577850"/>
            <a:ext cx="4844700" cy="12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9"/>
          <p:cNvGrpSpPr/>
          <p:nvPr/>
        </p:nvGrpSpPr>
        <p:grpSpPr>
          <a:xfrm>
            <a:off x="927225" y="3848378"/>
            <a:ext cx="1010999" cy="1374293"/>
            <a:chOff x="927225" y="3848378"/>
            <a:chExt cx="1010999" cy="1374293"/>
          </a:xfrm>
        </p:grpSpPr>
        <p:sp>
          <p:nvSpPr>
            <p:cNvPr id="73" name="Google Shape;73;p9"/>
            <p:cNvSpPr/>
            <p:nvPr/>
          </p:nvSpPr>
          <p:spPr>
            <a:xfrm>
              <a:off x="1132338" y="3848378"/>
              <a:ext cx="351745" cy="729703"/>
            </a:xfrm>
            <a:custGeom>
              <a:avLst/>
              <a:gdLst/>
              <a:ahLst/>
              <a:cxnLst/>
              <a:rect l="l" t="t" r="r" b="b"/>
              <a:pathLst>
                <a:path w="3236" h="6713" fill="none" extrusionOk="0">
                  <a:moveTo>
                    <a:pt x="863" y="1"/>
                  </a:moveTo>
                  <a:lnTo>
                    <a:pt x="863" y="1"/>
                  </a:lnTo>
                  <a:lnTo>
                    <a:pt x="1106" y="55"/>
                  </a:lnTo>
                  <a:lnTo>
                    <a:pt x="1348" y="135"/>
                  </a:lnTo>
                  <a:lnTo>
                    <a:pt x="1564" y="243"/>
                  </a:lnTo>
                  <a:lnTo>
                    <a:pt x="1780" y="351"/>
                  </a:lnTo>
                  <a:lnTo>
                    <a:pt x="1968" y="513"/>
                  </a:lnTo>
                  <a:lnTo>
                    <a:pt x="2157" y="675"/>
                  </a:lnTo>
                  <a:lnTo>
                    <a:pt x="2346" y="836"/>
                  </a:lnTo>
                  <a:lnTo>
                    <a:pt x="2480" y="1025"/>
                  </a:lnTo>
                  <a:lnTo>
                    <a:pt x="2480" y="1025"/>
                  </a:lnTo>
                  <a:lnTo>
                    <a:pt x="2723" y="1456"/>
                  </a:lnTo>
                  <a:lnTo>
                    <a:pt x="2939" y="1915"/>
                  </a:lnTo>
                  <a:lnTo>
                    <a:pt x="3073" y="2373"/>
                  </a:lnTo>
                  <a:lnTo>
                    <a:pt x="3181" y="2858"/>
                  </a:lnTo>
                  <a:lnTo>
                    <a:pt x="3181" y="2858"/>
                  </a:lnTo>
                  <a:lnTo>
                    <a:pt x="3235" y="3343"/>
                  </a:lnTo>
                  <a:lnTo>
                    <a:pt x="3235" y="3828"/>
                  </a:lnTo>
                  <a:lnTo>
                    <a:pt x="3208" y="4314"/>
                  </a:lnTo>
                  <a:lnTo>
                    <a:pt x="3127" y="4799"/>
                  </a:lnTo>
                  <a:lnTo>
                    <a:pt x="3046" y="5311"/>
                  </a:lnTo>
                  <a:lnTo>
                    <a:pt x="2912" y="5796"/>
                  </a:lnTo>
                  <a:lnTo>
                    <a:pt x="2750" y="6254"/>
                  </a:lnTo>
                  <a:lnTo>
                    <a:pt x="2588" y="6713"/>
                  </a:lnTo>
                  <a:lnTo>
                    <a:pt x="2588" y="6713"/>
                  </a:lnTo>
                  <a:lnTo>
                    <a:pt x="2346" y="6578"/>
                  </a:lnTo>
                  <a:lnTo>
                    <a:pt x="2130" y="6443"/>
                  </a:lnTo>
                  <a:lnTo>
                    <a:pt x="1941" y="6281"/>
                  </a:lnTo>
                  <a:lnTo>
                    <a:pt x="1726" y="6120"/>
                  </a:lnTo>
                  <a:lnTo>
                    <a:pt x="1402" y="5742"/>
                  </a:lnTo>
                  <a:lnTo>
                    <a:pt x="1106" y="5338"/>
                  </a:lnTo>
                  <a:lnTo>
                    <a:pt x="836" y="4933"/>
                  </a:lnTo>
                  <a:lnTo>
                    <a:pt x="621" y="4529"/>
                  </a:lnTo>
                  <a:lnTo>
                    <a:pt x="459" y="4179"/>
                  </a:lnTo>
                  <a:lnTo>
                    <a:pt x="324" y="3855"/>
                  </a:lnTo>
                  <a:lnTo>
                    <a:pt x="324" y="3855"/>
                  </a:lnTo>
                  <a:lnTo>
                    <a:pt x="243" y="3613"/>
                  </a:lnTo>
                  <a:lnTo>
                    <a:pt x="189" y="3343"/>
                  </a:lnTo>
                  <a:lnTo>
                    <a:pt x="54" y="2750"/>
                  </a:lnTo>
                  <a:lnTo>
                    <a:pt x="1" y="2130"/>
                  </a:lnTo>
                  <a:lnTo>
                    <a:pt x="1" y="1807"/>
                  </a:lnTo>
                  <a:lnTo>
                    <a:pt x="1" y="1510"/>
                  </a:lnTo>
                  <a:lnTo>
                    <a:pt x="27" y="1214"/>
                  </a:lnTo>
                  <a:lnTo>
                    <a:pt x="81" y="944"/>
                  </a:lnTo>
                  <a:lnTo>
                    <a:pt x="162" y="702"/>
                  </a:lnTo>
                  <a:lnTo>
                    <a:pt x="243" y="486"/>
                  </a:lnTo>
                  <a:lnTo>
                    <a:pt x="378" y="297"/>
                  </a:lnTo>
                  <a:lnTo>
                    <a:pt x="513" y="162"/>
                  </a:lnTo>
                  <a:lnTo>
                    <a:pt x="674" y="55"/>
                  </a:lnTo>
                  <a:lnTo>
                    <a:pt x="863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1583544" y="4393397"/>
              <a:ext cx="354680" cy="375124"/>
            </a:xfrm>
            <a:custGeom>
              <a:avLst/>
              <a:gdLst/>
              <a:ahLst/>
              <a:cxnLst/>
              <a:rect l="l" t="t" r="r" b="b"/>
              <a:pathLst>
                <a:path w="3263" h="3451" extrusionOk="0">
                  <a:moveTo>
                    <a:pt x="2211" y="0"/>
                  </a:moveTo>
                  <a:lnTo>
                    <a:pt x="1968" y="81"/>
                  </a:lnTo>
                  <a:lnTo>
                    <a:pt x="1699" y="162"/>
                  </a:lnTo>
                  <a:lnTo>
                    <a:pt x="1456" y="270"/>
                  </a:lnTo>
                  <a:lnTo>
                    <a:pt x="1214" y="405"/>
                  </a:lnTo>
                  <a:lnTo>
                    <a:pt x="971" y="566"/>
                  </a:lnTo>
                  <a:lnTo>
                    <a:pt x="782" y="728"/>
                  </a:lnTo>
                  <a:lnTo>
                    <a:pt x="594" y="917"/>
                  </a:lnTo>
                  <a:lnTo>
                    <a:pt x="405" y="1132"/>
                  </a:lnTo>
                  <a:lnTo>
                    <a:pt x="270" y="1375"/>
                  </a:lnTo>
                  <a:lnTo>
                    <a:pt x="135" y="1618"/>
                  </a:lnTo>
                  <a:lnTo>
                    <a:pt x="55" y="1887"/>
                  </a:lnTo>
                  <a:lnTo>
                    <a:pt x="28" y="2157"/>
                  </a:lnTo>
                  <a:lnTo>
                    <a:pt x="1" y="2426"/>
                  </a:lnTo>
                  <a:lnTo>
                    <a:pt x="28" y="2696"/>
                  </a:lnTo>
                  <a:lnTo>
                    <a:pt x="82" y="2965"/>
                  </a:lnTo>
                  <a:lnTo>
                    <a:pt x="189" y="3208"/>
                  </a:lnTo>
                  <a:lnTo>
                    <a:pt x="324" y="3451"/>
                  </a:lnTo>
                  <a:lnTo>
                    <a:pt x="701" y="3397"/>
                  </a:lnTo>
                  <a:lnTo>
                    <a:pt x="1079" y="3289"/>
                  </a:lnTo>
                  <a:lnTo>
                    <a:pt x="1429" y="3154"/>
                  </a:lnTo>
                  <a:lnTo>
                    <a:pt x="1753" y="2938"/>
                  </a:lnTo>
                  <a:lnTo>
                    <a:pt x="2049" y="2696"/>
                  </a:lnTo>
                  <a:lnTo>
                    <a:pt x="2346" y="2453"/>
                  </a:lnTo>
                  <a:lnTo>
                    <a:pt x="2615" y="2157"/>
                  </a:lnTo>
                  <a:lnTo>
                    <a:pt x="2858" y="1833"/>
                  </a:lnTo>
                  <a:lnTo>
                    <a:pt x="2993" y="1645"/>
                  </a:lnTo>
                  <a:lnTo>
                    <a:pt x="3127" y="1429"/>
                  </a:lnTo>
                  <a:lnTo>
                    <a:pt x="3208" y="1213"/>
                  </a:lnTo>
                  <a:lnTo>
                    <a:pt x="3262" y="998"/>
                  </a:lnTo>
                  <a:lnTo>
                    <a:pt x="3262" y="863"/>
                  </a:lnTo>
                  <a:lnTo>
                    <a:pt x="3262" y="755"/>
                  </a:lnTo>
                  <a:lnTo>
                    <a:pt x="3208" y="513"/>
                  </a:lnTo>
                  <a:lnTo>
                    <a:pt x="3100" y="324"/>
                  </a:lnTo>
                  <a:lnTo>
                    <a:pt x="3020" y="216"/>
                  </a:lnTo>
                  <a:lnTo>
                    <a:pt x="2939" y="135"/>
                  </a:lnTo>
                  <a:lnTo>
                    <a:pt x="2696" y="54"/>
                  </a:lnTo>
                  <a:lnTo>
                    <a:pt x="2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1568870" y="4536989"/>
              <a:ext cx="222830" cy="662309"/>
            </a:xfrm>
            <a:custGeom>
              <a:avLst/>
              <a:gdLst/>
              <a:ahLst/>
              <a:cxnLst/>
              <a:rect l="l" t="t" r="r" b="b"/>
              <a:pathLst>
                <a:path w="2050" h="6093" extrusionOk="0">
                  <a:moveTo>
                    <a:pt x="2049" y="0"/>
                  </a:moveTo>
                  <a:lnTo>
                    <a:pt x="1942" y="54"/>
                  </a:lnTo>
                  <a:lnTo>
                    <a:pt x="1834" y="135"/>
                  </a:lnTo>
                  <a:lnTo>
                    <a:pt x="1537" y="351"/>
                  </a:lnTo>
                  <a:lnTo>
                    <a:pt x="1268" y="593"/>
                  </a:lnTo>
                  <a:lnTo>
                    <a:pt x="1052" y="809"/>
                  </a:lnTo>
                  <a:lnTo>
                    <a:pt x="890" y="1051"/>
                  </a:lnTo>
                  <a:lnTo>
                    <a:pt x="729" y="1321"/>
                  </a:lnTo>
                  <a:lnTo>
                    <a:pt x="567" y="1591"/>
                  </a:lnTo>
                  <a:lnTo>
                    <a:pt x="432" y="1860"/>
                  </a:lnTo>
                  <a:lnTo>
                    <a:pt x="324" y="2130"/>
                  </a:lnTo>
                  <a:lnTo>
                    <a:pt x="243" y="2426"/>
                  </a:lnTo>
                  <a:lnTo>
                    <a:pt x="163" y="2723"/>
                  </a:lnTo>
                  <a:lnTo>
                    <a:pt x="82" y="3316"/>
                  </a:lnTo>
                  <a:lnTo>
                    <a:pt x="28" y="3909"/>
                  </a:lnTo>
                  <a:lnTo>
                    <a:pt x="1" y="4502"/>
                  </a:lnTo>
                  <a:lnTo>
                    <a:pt x="28" y="5095"/>
                  </a:lnTo>
                  <a:lnTo>
                    <a:pt x="82" y="5822"/>
                  </a:lnTo>
                  <a:lnTo>
                    <a:pt x="109" y="5957"/>
                  </a:lnTo>
                  <a:lnTo>
                    <a:pt x="136" y="6092"/>
                  </a:lnTo>
                  <a:lnTo>
                    <a:pt x="136" y="5607"/>
                  </a:lnTo>
                  <a:lnTo>
                    <a:pt x="136" y="5095"/>
                  </a:lnTo>
                  <a:lnTo>
                    <a:pt x="136" y="4502"/>
                  </a:lnTo>
                  <a:lnTo>
                    <a:pt x="163" y="3909"/>
                  </a:lnTo>
                  <a:lnTo>
                    <a:pt x="217" y="3343"/>
                  </a:lnTo>
                  <a:lnTo>
                    <a:pt x="324" y="2750"/>
                  </a:lnTo>
                  <a:lnTo>
                    <a:pt x="378" y="2453"/>
                  </a:lnTo>
                  <a:lnTo>
                    <a:pt x="459" y="2184"/>
                  </a:lnTo>
                  <a:lnTo>
                    <a:pt x="567" y="1914"/>
                  </a:lnTo>
                  <a:lnTo>
                    <a:pt x="702" y="1644"/>
                  </a:lnTo>
                  <a:lnTo>
                    <a:pt x="836" y="1375"/>
                  </a:lnTo>
                  <a:lnTo>
                    <a:pt x="971" y="1132"/>
                  </a:lnTo>
                  <a:lnTo>
                    <a:pt x="1160" y="890"/>
                  </a:lnTo>
                  <a:lnTo>
                    <a:pt x="1322" y="647"/>
                  </a:lnTo>
                  <a:lnTo>
                    <a:pt x="1672" y="324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1261254" y="4056428"/>
              <a:ext cx="328266" cy="1166242"/>
            </a:xfrm>
            <a:custGeom>
              <a:avLst/>
              <a:gdLst/>
              <a:ahLst/>
              <a:cxnLst/>
              <a:rect l="l" t="t" r="r" b="b"/>
              <a:pathLst>
                <a:path w="3020" h="10729" extrusionOk="0">
                  <a:moveTo>
                    <a:pt x="1" y="1"/>
                  </a:moveTo>
                  <a:lnTo>
                    <a:pt x="28" y="216"/>
                  </a:lnTo>
                  <a:lnTo>
                    <a:pt x="108" y="432"/>
                  </a:lnTo>
                  <a:lnTo>
                    <a:pt x="432" y="1564"/>
                  </a:lnTo>
                  <a:lnTo>
                    <a:pt x="944" y="3262"/>
                  </a:lnTo>
                  <a:lnTo>
                    <a:pt x="1537" y="5365"/>
                  </a:lnTo>
                  <a:lnTo>
                    <a:pt x="2130" y="7440"/>
                  </a:lnTo>
                  <a:lnTo>
                    <a:pt x="2588" y="9165"/>
                  </a:lnTo>
                  <a:lnTo>
                    <a:pt x="2885" y="10324"/>
                  </a:lnTo>
                  <a:lnTo>
                    <a:pt x="2939" y="10540"/>
                  </a:lnTo>
                  <a:lnTo>
                    <a:pt x="3020" y="10729"/>
                  </a:lnTo>
                  <a:lnTo>
                    <a:pt x="2993" y="10513"/>
                  </a:lnTo>
                  <a:lnTo>
                    <a:pt x="2939" y="10297"/>
                  </a:lnTo>
                  <a:lnTo>
                    <a:pt x="2669" y="9138"/>
                  </a:lnTo>
                  <a:lnTo>
                    <a:pt x="2238" y="7413"/>
                  </a:lnTo>
                  <a:lnTo>
                    <a:pt x="1672" y="5311"/>
                  </a:lnTo>
                  <a:lnTo>
                    <a:pt x="1079" y="3235"/>
                  </a:lnTo>
                  <a:lnTo>
                    <a:pt x="540" y="1537"/>
                  </a:lnTo>
                  <a:lnTo>
                    <a:pt x="162" y="405"/>
                  </a:lnTo>
                  <a:lnTo>
                    <a:pt x="81" y="1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927225" y="4592643"/>
              <a:ext cx="506965" cy="331209"/>
            </a:xfrm>
            <a:custGeom>
              <a:avLst/>
              <a:gdLst/>
              <a:ahLst/>
              <a:cxnLst/>
              <a:rect l="l" t="t" r="r" b="b"/>
              <a:pathLst>
                <a:path w="4664" h="3047" extrusionOk="0">
                  <a:moveTo>
                    <a:pt x="728" y="0"/>
                  </a:moveTo>
                  <a:lnTo>
                    <a:pt x="567" y="27"/>
                  </a:lnTo>
                  <a:lnTo>
                    <a:pt x="432" y="54"/>
                  </a:lnTo>
                  <a:lnTo>
                    <a:pt x="297" y="108"/>
                  </a:lnTo>
                  <a:lnTo>
                    <a:pt x="189" y="189"/>
                  </a:lnTo>
                  <a:lnTo>
                    <a:pt x="108" y="297"/>
                  </a:lnTo>
                  <a:lnTo>
                    <a:pt x="28" y="432"/>
                  </a:lnTo>
                  <a:lnTo>
                    <a:pt x="1" y="566"/>
                  </a:lnTo>
                  <a:lnTo>
                    <a:pt x="1" y="701"/>
                  </a:lnTo>
                  <a:lnTo>
                    <a:pt x="28" y="863"/>
                  </a:lnTo>
                  <a:lnTo>
                    <a:pt x="82" y="998"/>
                  </a:lnTo>
                  <a:lnTo>
                    <a:pt x="135" y="1132"/>
                  </a:lnTo>
                  <a:lnTo>
                    <a:pt x="297" y="1402"/>
                  </a:lnTo>
                  <a:lnTo>
                    <a:pt x="486" y="1645"/>
                  </a:lnTo>
                  <a:lnTo>
                    <a:pt x="702" y="1860"/>
                  </a:lnTo>
                  <a:lnTo>
                    <a:pt x="944" y="2076"/>
                  </a:lnTo>
                  <a:lnTo>
                    <a:pt x="1187" y="2265"/>
                  </a:lnTo>
                  <a:lnTo>
                    <a:pt x="1429" y="2426"/>
                  </a:lnTo>
                  <a:lnTo>
                    <a:pt x="1699" y="2561"/>
                  </a:lnTo>
                  <a:lnTo>
                    <a:pt x="1968" y="2696"/>
                  </a:lnTo>
                  <a:lnTo>
                    <a:pt x="2238" y="2804"/>
                  </a:lnTo>
                  <a:lnTo>
                    <a:pt x="2534" y="2911"/>
                  </a:lnTo>
                  <a:lnTo>
                    <a:pt x="2831" y="2965"/>
                  </a:lnTo>
                  <a:lnTo>
                    <a:pt x="3127" y="3019"/>
                  </a:lnTo>
                  <a:lnTo>
                    <a:pt x="3424" y="3046"/>
                  </a:lnTo>
                  <a:lnTo>
                    <a:pt x="3747" y="3046"/>
                  </a:lnTo>
                  <a:lnTo>
                    <a:pt x="4044" y="3019"/>
                  </a:lnTo>
                  <a:lnTo>
                    <a:pt x="4340" y="2992"/>
                  </a:lnTo>
                  <a:lnTo>
                    <a:pt x="4664" y="2911"/>
                  </a:lnTo>
                  <a:lnTo>
                    <a:pt x="4664" y="2804"/>
                  </a:lnTo>
                  <a:lnTo>
                    <a:pt x="4529" y="2534"/>
                  </a:lnTo>
                  <a:lnTo>
                    <a:pt x="4394" y="2292"/>
                  </a:lnTo>
                  <a:lnTo>
                    <a:pt x="4233" y="2049"/>
                  </a:lnTo>
                  <a:lnTo>
                    <a:pt x="4044" y="1806"/>
                  </a:lnTo>
                  <a:lnTo>
                    <a:pt x="3882" y="1591"/>
                  </a:lnTo>
                  <a:lnTo>
                    <a:pt x="3667" y="1375"/>
                  </a:lnTo>
                  <a:lnTo>
                    <a:pt x="3478" y="1186"/>
                  </a:lnTo>
                  <a:lnTo>
                    <a:pt x="3262" y="998"/>
                  </a:lnTo>
                  <a:lnTo>
                    <a:pt x="3020" y="836"/>
                  </a:lnTo>
                  <a:lnTo>
                    <a:pt x="2777" y="674"/>
                  </a:lnTo>
                  <a:lnTo>
                    <a:pt x="2534" y="539"/>
                  </a:lnTo>
                  <a:lnTo>
                    <a:pt x="2265" y="405"/>
                  </a:lnTo>
                  <a:lnTo>
                    <a:pt x="2022" y="270"/>
                  </a:lnTo>
                  <a:lnTo>
                    <a:pt x="1726" y="189"/>
                  </a:lnTo>
                  <a:lnTo>
                    <a:pt x="1456" y="108"/>
                  </a:lnTo>
                  <a:lnTo>
                    <a:pt x="1187" y="27"/>
                  </a:lnTo>
                  <a:lnTo>
                    <a:pt x="8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1100164" y="4715691"/>
              <a:ext cx="474682" cy="463062"/>
            </a:xfrm>
            <a:custGeom>
              <a:avLst/>
              <a:gdLst/>
              <a:ahLst/>
              <a:cxnLst/>
              <a:rect l="l" t="t" r="r" b="b"/>
              <a:pathLst>
                <a:path w="4367" h="4260" extrusionOk="0">
                  <a:moveTo>
                    <a:pt x="0" y="0"/>
                  </a:moveTo>
                  <a:lnTo>
                    <a:pt x="81" y="54"/>
                  </a:lnTo>
                  <a:lnTo>
                    <a:pt x="243" y="81"/>
                  </a:lnTo>
                  <a:lnTo>
                    <a:pt x="539" y="189"/>
                  </a:lnTo>
                  <a:lnTo>
                    <a:pt x="890" y="324"/>
                  </a:lnTo>
                  <a:lnTo>
                    <a:pt x="1348" y="513"/>
                  </a:lnTo>
                  <a:lnTo>
                    <a:pt x="1806" y="782"/>
                  </a:lnTo>
                  <a:lnTo>
                    <a:pt x="2318" y="1133"/>
                  </a:lnTo>
                  <a:lnTo>
                    <a:pt x="2776" y="1537"/>
                  </a:lnTo>
                  <a:lnTo>
                    <a:pt x="3208" y="1995"/>
                  </a:lnTo>
                  <a:lnTo>
                    <a:pt x="3558" y="2480"/>
                  </a:lnTo>
                  <a:lnTo>
                    <a:pt x="3828" y="2912"/>
                  </a:lnTo>
                  <a:lnTo>
                    <a:pt x="4043" y="3370"/>
                  </a:lnTo>
                  <a:lnTo>
                    <a:pt x="4205" y="3720"/>
                  </a:lnTo>
                  <a:lnTo>
                    <a:pt x="4286" y="4017"/>
                  </a:lnTo>
                  <a:lnTo>
                    <a:pt x="4340" y="4178"/>
                  </a:lnTo>
                  <a:lnTo>
                    <a:pt x="4367" y="4259"/>
                  </a:lnTo>
                  <a:lnTo>
                    <a:pt x="4367" y="4125"/>
                  </a:lnTo>
                  <a:lnTo>
                    <a:pt x="4340" y="3990"/>
                  </a:lnTo>
                  <a:lnTo>
                    <a:pt x="4286" y="3693"/>
                  </a:lnTo>
                  <a:lnTo>
                    <a:pt x="4151" y="3343"/>
                  </a:lnTo>
                  <a:lnTo>
                    <a:pt x="3935" y="2858"/>
                  </a:lnTo>
                  <a:lnTo>
                    <a:pt x="3666" y="2399"/>
                  </a:lnTo>
                  <a:lnTo>
                    <a:pt x="3504" y="2157"/>
                  </a:lnTo>
                  <a:lnTo>
                    <a:pt x="3316" y="1887"/>
                  </a:lnTo>
                  <a:lnTo>
                    <a:pt x="3100" y="1645"/>
                  </a:lnTo>
                  <a:lnTo>
                    <a:pt x="2884" y="1429"/>
                  </a:lnTo>
                  <a:lnTo>
                    <a:pt x="2642" y="1213"/>
                  </a:lnTo>
                  <a:lnTo>
                    <a:pt x="2399" y="1025"/>
                  </a:lnTo>
                  <a:lnTo>
                    <a:pt x="2129" y="836"/>
                  </a:lnTo>
                  <a:lnTo>
                    <a:pt x="1860" y="647"/>
                  </a:lnTo>
                  <a:lnTo>
                    <a:pt x="1402" y="405"/>
                  </a:lnTo>
                  <a:lnTo>
                    <a:pt x="943" y="216"/>
                  </a:lnTo>
                  <a:lnTo>
                    <a:pt x="566" y="108"/>
                  </a:lnTo>
                  <a:lnTo>
                    <a:pt x="270" y="27"/>
                  </a:lnTo>
                  <a:lnTo>
                    <a:pt x="135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436947" y="169187"/>
            <a:ext cx="758897" cy="758867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7409644" y="4218784"/>
            <a:ext cx="719280" cy="99438"/>
          </a:xfrm>
          <a:custGeom>
            <a:avLst/>
            <a:gdLst/>
            <a:ahLst/>
            <a:cxnLst/>
            <a:rect l="l" t="t" r="r" b="b"/>
            <a:pathLst>
              <a:path w="16579" h="2292" extrusionOk="0">
                <a:moveTo>
                  <a:pt x="1" y="1"/>
                </a:moveTo>
                <a:lnTo>
                  <a:pt x="1" y="2292"/>
                </a:lnTo>
                <a:lnTo>
                  <a:pt x="16578" y="2292"/>
                </a:lnTo>
                <a:lnTo>
                  <a:pt x="16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7409644" y="4397704"/>
            <a:ext cx="311114" cy="98310"/>
          </a:xfrm>
          <a:custGeom>
            <a:avLst/>
            <a:gdLst/>
            <a:ahLst/>
            <a:cxnLst/>
            <a:rect l="l" t="t" r="r" b="b"/>
            <a:pathLst>
              <a:path w="7171" h="2266" extrusionOk="0">
                <a:moveTo>
                  <a:pt x="1" y="1"/>
                </a:moveTo>
                <a:lnTo>
                  <a:pt x="1" y="2265"/>
                </a:lnTo>
                <a:lnTo>
                  <a:pt x="7171" y="2265"/>
                </a:lnTo>
                <a:lnTo>
                  <a:pt x="71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dk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 rot="6084613">
            <a:off x="-3425968" y="-449828"/>
            <a:ext cx="6215915" cy="6043150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588475" y="679628"/>
            <a:ext cx="26103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DA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2" hasCustomPrompt="1"/>
          </p:nvPr>
        </p:nvSpPr>
        <p:spPr>
          <a:xfrm>
            <a:off x="890650" y="660093"/>
            <a:ext cx="6978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1"/>
          </p:nvPr>
        </p:nvSpPr>
        <p:spPr>
          <a:xfrm>
            <a:off x="1588475" y="1491100"/>
            <a:ext cx="21840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3"/>
          </p:nvPr>
        </p:nvSpPr>
        <p:spPr>
          <a:xfrm>
            <a:off x="4622700" y="679628"/>
            <a:ext cx="18573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DA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 idx="4" hasCustomPrompt="1"/>
          </p:nvPr>
        </p:nvSpPr>
        <p:spPr>
          <a:xfrm>
            <a:off x="3924875" y="660093"/>
            <a:ext cx="6978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7"/>
          <p:cNvSpPr txBox="1">
            <a:spLocks noGrp="1"/>
          </p:cNvSpPr>
          <p:nvPr>
            <p:ph type="subTitle" idx="5"/>
          </p:nvPr>
        </p:nvSpPr>
        <p:spPr>
          <a:xfrm>
            <a:off x="4622700" y="1491100"/>
            <a:ext cx="22116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title" idx="6"/>
          </p:nvPr>
        </p:nvSpPr>
        <p:spPr>
          <a:xfrm>
            <a:off x="3178050" y="2697629"/>
            <a:ext cx="20547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DA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title" idx="7" hasCustomPrompt="1"/>
          </p:nvPr>
        </p:nvSpPr>
        <p:spPr>
          <a:xfrm>
            <a:off x="2480225" y="2678093"/>
            <a:ext cx="6978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17"/>
          <p:cNvSpPr txBox="1">
            <a:spLocks noGrp="1"/>
          </p:cNvSpPr>
          <p:nvPr>
            <p:ph type="subTitle" idx="8"/>
          </p:nvPr>
        </p:nvSpPr>
        <p:spPr>
          <a:xfrm>
            <a:off x="3178050" y="3509100"/>
            <a:ext cx="22116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title" idx="9"/>
          </p:nvPr>
        </p:nvSpPr>
        <p:spPr>
          <a:xfrm>
            <a:off x="6212275" y="2697629"/>
            <a:ext cx="21840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DA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title" idx="13" hasCustomPrompt="1"/>
          </p:nvPr>
        </p:nvSpPr>
        <p:spPr>
          <a:xfrm>
            <a:off x="5514450" y="2678093"/>
            <a:ext cx="6978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7"/>
          <p:cNvSpPr txBox="1">
            <a:spLocks noGrp="1"/>
          </p:cNvSpPr>
          <p:nvPr>
            <p:ph type="subTitle" idx="14"/>
          </p:nvPr>
        </p:nvSpPr>
        <p:spPr>
          <a:xfrm>
            <a:off x="6212275" y="3509100"/>
            <a:ext cx="22116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256755" y="3543954"/>
            <a:ext cx="1375387" cy="1375325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526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0" y="3040926"/>
            <a:ext cx="503028" cy="503028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rgbClr val="4861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s 2">
  <p:cSld name="CUSTOM_6">
    <p:bg>
      <p:bgPr>
        <a:solidFill>
          <a:schemeClr val="lt2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7200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subTitle" idx="1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title" idx="2"/>
          </p:nvPr>
        </p:nvSpPr>
        <p:spPr>
          <a:xfrm>
            <a:off x="34038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subTitle" idx="3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title" idx="4"/>
          </p:nvPr>
        </p:nvSpPr>
        <p:spPr>
          <a:xfrm>
            <a:off x="60876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subTitle" idx="5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title" idx="6"/>
          </p:nvPr>
        </p:nvSpPr>
        <p:spPr>
          <a:xfrm>
            <a:off x="720000" y="4057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/>
          <p:nvPr/>
        </p:nvSpPr>
        <p:spPr>
          <a:xfrm rot="-6545385">
            <a:off x="5884704" y="-3110292"/>
            <a:ext cx="6215951" cy="6043185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8" name="Google Shape;288;p30"/>
          <p:cNvSpPr/>
          <p:nvPr/>
        </p:nvSpPr>
        <p:spPr>
          <a:xfrm>
            <a:off x="8160513" y="4340026"/>
            <a:ext cx="526977" cy="526956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9" name="Google Shape;289;p30"/>
          <p:cNvSpPr/>
          <p:nvPr/>
        </p:nvSpPr>
        <p:spPr>
          <a:xfrm>
            <a:off x="-762688" y="4023872"/>
            <a:ext cx="2084791" cy="2084707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dvent Pro"/>
              <a:buNone/>
              <a:defRPr sz="28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Char char="●"/>
              <a:defRPr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8" r:id="rId6"/>
    <p:sldLayoutId id="2147483663" r:id="rId7"/>
    <p:sldLayoutId id="2147483668" r:id="rId8"/>
    <p:sldLayoutId id="2147483676" r:id="rId9"/>
    <p:sldLayoutId id="214748367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90A6713-0545-3DB0-295B-1CDC23FE1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680" y="45189"/>
            <a:ext cx="5098311" cy="509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03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8"/>
          <p:cNvSpPr txBox="1">
            <a:spLocks noGrp="1"/>
          </p:cNvSpPr>
          <p:nvPr>
            <p:ph type="title" idx="2"/>
          </p:nvPr>
        </p:nvSpPr>
        <p:spPr>
          <a:xfrm>
            <a:off x="2996550" y="809887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accent2">
                    <a:lumMod val="10000"/>
                  </a:schemeClr>
                </a:solidFill>
              </a:rPr>
              <a:t>04</a:t>
            </a:r>
            <a:endParaRPr sz="6600" dirty="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539" name="Google Shape;539;p38"/>
          <p:cNvSpPr txBox="1">
            <a:spLocks noGrp="1"/>
          </p:cNvSpPr>
          <p:nvPr>
            <p:ph type="subTitle" idx="1"/>
          </p:nvPr>
        </p:nvSpPr>
        <p:spPr>
          <a:xfrm>
            <a:off x="2296207" y="2151196"/>
            <a:ext cx="4360200" cy="18219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1" dirty="0">
                <a:solidFill>
                  <a:schemeClr val="accent2">
                    <a:lumMod val="10000"/>
                  </a:schemeClr>
                </a:solidFill>
              </a:rPr>
              <a:t>Chilvacc ha sido diseñado pensando en la facilidad de uso para los padres. permite una comunicación con el sistema, brindando respuestas rápidas y precisas a las consultas y preocupaciones de los usuarios.</a:t>
            </a:r>
          </a:p>
        </p:txBody>
      </p:sp>
      <p:sp>
        <p:nvSpPr>
          <p:cNvPr id="540" name="Google Shape;540;p38"/>
          <p:cNvSpPr txBox="1">
            <a:spLocks noGrp="1"/>
          </p:cNvSpPr>
          <p:nvPr>
            <p:ph type="title"/>
          </p:nvPr>
        </p:nvSpPr>
        <p:spPr>
          <a:xfrm>
            <a:off x="322786" y="1327595"/>
            <a:ext cx="830704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INTERFAZ AMIGABLE</a:t>
            </a:r>
            <a:endParaRPr dirty="0"/>
          </a:p>
        </p:txBody>
      </p:sp>
      <p:grpSp>
        <p:nvGrpSpPr>
          <p:cNvPr id="541" name="Google Shape;541;p38"/>
          <p:cNvGrpSpPr/>
          <p:nvPr/>
        </p:nvGrpSpPr>
        <p:grpSpPr>
          <a:xfrm>
            <a:off x="7457527" y="3398196"/>
            <a:ext cx="1123621" cy="1955129"/>
            <a:chOff x="7457527" y="3398196"/>
            <a:chExt cx="1123621" cy="1955129"/>
          </a:xfrm>
        </p:grpSpPr>
        <p:sp>
          <p:nvSpPr>
            <p:cNvPr id="542" name="Google Shape;542;p38"/>
            <p:cNvSpPr/>
            <p:nvPr/>
          </p:nvSpPr>
          <p:spPr>
            <a:xfrm rot="10800000">
              <a:off x="8100387" y="3400363"/>
              <a:ext cx="480762" cy="697872"/>
            </a:xfrm>
            <a:custGeom>
              <a:avLst/>
              <a:gdLst/>
              <a:ahLst/>
              <a:cxnLst/>
              <a:rect l="l" t="t" r="r" b="b"/>
              <a:pathLst>
                <a:path w="112459" h="34946" extrusionOk="0">
                  <a:moveTo>
                    <a:pt x="77085" y="0"/>
                  </a:moveTo>
                  <a:lnTo>
                    <a:pt x="76083" y="11"/>
                  </a:lnTo>
                  <a:lnTo>
                    <a:pt x="75081" y="26"/>
                  </a:lnTo>
                  <a:lnTo>
                    <a:pt x="74106" y="47"/>
                  </a:lnTo>
                  <a:lnTo>
                    <a:pt x="73104" y="73"/>
                  </a:lnTo>
                  <a:lnTo>
                    <a:pt x="72128" y="110"/>
                  </a:lnTo>
                  <a:lnTo>
                    <a:pt x="71126" y="146"/>
                  </a:lnTo>
                  <a:lnTo>
                    <a:pt x="70151" y="193"/>
                  </a:lnTo>
                  <a:lnTo>
                    <a:pt x="69176" y="245"/>
                  </a:lnTo>
                  <a:lnTo>
                    <a:pt x="68201" y="302"/>
                  </a:lnTo>
                  <a:lnTo>
                    <a:pt x="67199" y="365"/>
                  </a:lnTo>
                  <a:lnTo>
                    <a:pt x="66251" y="432"/>
                  </a:lnTo>
                  <a:lnTo>
                    <a:pt x="65276" y="510"/>
                  </a:lnTo>
                  <a:lnTo>
                    <a:pt x="64301" y="588"/>
                  </a:lnTo>
                  <a:lnTo>
                    <a:pt x="63326" y="672"/>
                  </a:lnTo>
                  <a:lnTo>
                    <a:pt x="62378" y="760"/>
                  </a:lnTo>
                  <a:lnTo>
                    <a:pt x="61403" y="854"/>
                  </a:lnTo>
                  <a:lnTo>
                    <a:pt x="60455" y="948"/>
                  </a:lnTo>
                  <a:lnTo>
                    <a:pt x="59507" y="1052"/>
                  </a:lnTo>
                  <a:lnTo>
                    <a:pt x="58559" y="1156"/>
                  </a:lnTo>
                  <a:lnTo>
                    <a:pt x="57611" y="1265"/>
                  </a:lnTo>
                  <a:lnTo>
                    <a:pt x="56663" y="1379"/>
                  </a:lnTo>
                  <a:lnTo>
                    <a:pt x="55742" y="1499"/>
                  </a:lnTo>
                  <a:lnTo>
                    <a:pt x="54794" y="1619"/>
                  </a:lnTo>
                  <a:lnTo>
                    <a:pt x="53873" y="1744"/>
                  </a:lnTo>
                  <a:lnTo>
                    <a:pt x="52031" y="2004"/>
                  </a:lnTo>
                  <a:lnTo>
                    <a:pt x="50189" y="2275"/>
                  </a:lnTo>
                  <a:lnTo>
                    <a:pt x="48375" y="2556"/>
                  </a:lnTo>
                  <a:lnTo>
                    <a:pt x="46587" y="2847"/>
                  </a:lnTo>
                  <a:lnTo>
                    <a:pt x="44826" y="3149"/>
                  </a:lnTo>
                  <a:lnTo>
                    <a:pt x="43066" y="3456"/>
                  </a:lnTo>
                  <a:lnTo>
                    <a:pt x="41332" y="3768"/>
                  </a:lnTo>
                  <a:lnTo>
                    <a:pt x="39626" y="4086"/>
                  </a:lnTo>
                  <a:lnTo>
                    <a:pt x="37947" y="4403"/>
                  </a:lnTo>
                  <a:lnTo>
                    <a:pt x="36295" y="4731"/>
                  </a:lnTo>
                  <a:lnTo>
                    <a:pt x="34642" y="5054"/>
                  </a:lnTo>
                  <a:lnTo>
                    <a:pt x="33044" y="5381"/>
                  </a:lnTo>
                  <a:lnTo>
                    <a:pt x="31446" y="5704"/>
                  </a:lnTo>
                  <a:lnTo>
                    <a:pt x="30661" y="5865"/>
                  </a:lnTo>
                  <a:lnTo>
                    <a:pt x="29902" y="6027"/>
                  </a:lnTo>
                  <a:lnTo>
                    <a:pt x="29144" y="6193"/>
                  </a:lnTo>
                  <a:lnTo>
                    <a:pt x="28413" y="6365"/>
                  </a:lnTo>
                  <a:lnTo>
                    <a:pt x="26977" y="6703"/>
                  </a:lnTo>
                  <a:lnTo>
                    <a:pt x="25596" y="7052"/>
                  </a:lnTo>
                  <a:lnTo>
                    <a:pt x="24269" y="7406"/>
                  </a:lnTo>
                  <a:lnTo>
                    <a:pt x="22969" y="7770"/>
                  </a:lnTo>
                  <a:lnTo>
                    <a:pt x="21750" y="8134"/>
                  </a:lnTo>
                  <a:lnTo>
                    <a:pt x="20558" y="8509"/>
                  </a:lnTo>
                  <a:lnTo>
                    <a:pt x="19393" y="8889"/>
                  </a:lnTo>
                  <a:lnTo>
                    <a:pt x="18310" y="9274"/>
                  </a:lnTo>
                  <a:lnTo>
                    <a:pt x="17254" y="9659"/>
                  </a:lnTo>
                  <a:lnTo>
                    <a:pt x="16224" y="10055"/>
                  </a:lnTo>
                  <a:lnTo>
                    <a:pt x="15249" y="10455"/>
                  </a:lnTo>
                  <a:lnTo>
                    <a:pt x="14328" y="10856"/>
                  </a:lnTo>
                  <a:lnTo>
                    <a:pt x="13435" y="11262"/>
                  </a:lnTo>
                  <a:lnTo>
                    <a:pt x="12568" y="11673"/>
                  </a:lnTo>
                  <a:lnTo>
                    <a:pt x="11755" y="12089"/>
                  </a:lnTo>
                  <a:lnTo>
                    <a:pt x="10970" y="12506"/>
                  </a:lnTo>
                  <a:lnTo>
                    <a:pt x="10211" y="12922"/>
                  </a:lnTo>
                  <a:lnTo>
                    <a:pt x="9507" y="13349"/>
                  </a:lnTo>
                  <a:lnTo>
                    <a:pt x="8803" y="13770"/>
                  </a:lnTo>
                  <a:lnTo>
                    <a:pt x="8153" y="14202"/>
                  </a:lnTo>
                  <a:lnTo>
                    <a:pt x="7530" y="14629"/>
                  </a:lnTo>
                  <a:lnTo>
                    <a:pt x="6907" y="15061"/>
                  </a:lnTo>
                  <a:lnTo>
                    <a:pt x="6338" y="15493"/>
                  </a:lnTo>
                  <a:lnTo>
                    <a:pt x="5797" y="15925"/>
                  </a:lnTo>
                  <a:lnTo>
                    <a:pt x="5282" y="16362"/>
                  </a:lnTo>
                  <a:lnTo>
                    <a:pt x="4767" y="16794"/>
                  </a:lnTo>
                  <a:lnTo>
                    <a:pt x="4307" y="17231"/>
                  </a:lnTo>
                  <a:lnTo>
                    <a:pt x="3846" y="17668"/>
                  </a:lnTo>
                  <a:lnTo>
                    <a:pt x="3413" y="18100"/>
                  </a:lnTo>
                  <a:lnTo>
                    <a:pt x="2980" y="18537"/>
                  </a:lnTo>
                  <a:lnTo>
                    <a:pt x="2411" y="19162"/>
                  </a:lnTo>
                  <a:lnTo>
                    <a:pt x="1896" y="19786"/>
                  </a:lnTo>
                  <a:lnTo>
                    <a:pt x="1409" y="20416"/>
                  </a:lnTo>
                  <a:lnTo>
                    <a:pt x="1002" y="21051"/>
                  </a:lnTo>
                  <a:lnTo>
                    <a:pt x="813" y="21363"/>
                  </a:lnTo>
                  <a:lnTo>
                    <a:pt x="650" y="21681"/>
                  </a:lnTo>
                  <a:lnTo>
                    <a:pt x="488" y="21998"/>
                  </a:lnTo>
                  <a:lnTo>
                    <a:pt x="352" y="22315"/>
                  </a:lnTo>
                  <a:lnTo>
                    <a:pt x="244" y="22633"/>
                  </a:lnTo>
                  <a:lnTo>
                    <a:pt x="136" y="22950"/>
                  </a:lnTo>
                  <a:lnTo>
                    <a:pt x="82" y="23263"/>
                  </a:lnTo>
                  <a:lnTo>
                    <a:pt x="27" y="23580"/>
                  </a:lnTo>
                  <a:lnTo>
                    <a:pt x="0" y="23897"/>
                  </a:lnTo>
                  <a:lnTo>
                    <a:pt x="0" y="24210"/>
                  </a:lnTo>
                  <a:lnTo>
                    <a:pt x="27" y="24527"/>
                  </a:lnTo>
                  <a:lnTo>
                    <a:pt x="109" y="24839"/>
                  </a:lnTo>
                  <a:lnTo>
                    <a:pt x="190" y="25157"/>
                  </a:lnTo>
                  <a:lnTo>
                    <a:pt x="298" y="25469"/>
                  </a:lnTo>
                  <a:lnTo>
                    <a:pt x="461" y="25781"/>
                  </a:lnTo>
                  <a:lnTo>
                    <a:pt x="623" y="26094"/>
                  </a:lnTo>
                  <a:lnTo>
                    <a:pt x="840" y="26401"/>
                  </a:lnTo>
                  <a:lnTo>
                    <a:pt x="1084" y="26713"/>
                  </a:lnTo>
                  <a:lnTo>
                    <a:pt x="1382" y="27020"/>
                  </a:lnTo>
                  <a:lnTo>
                    <a:pt x="1707" y="27327"/>
                  </a:lnTo>
                  <a:lnTo>
                    <a:pt x="2059" y="27634"/>
                  </a:lnTo>
                  <a:lnTo>
                    <a:pt x="2438" y="27941"/>
                  </a:lnTo>
                  <a:lnTo>
                    <a:pt x="2871" y="28243"/>
                  </a:lnTo>
                  <a:lnTo>
                    <a:pt x="3359" y="28545"/>
                  </a:lnTo>
                  <a:lnTo>
                    <a:pt x="3874" y="28847"/>
                  </a:lnTo>
                  <a:lnTo>
                    <a:pt x="4469" y="29143"/>
                  </a:lnTo>
                  <a:lnTo>
                    <a:pt x="5092" y="29440"/>
                  </a:lnTo>
                  <a:lnTo>
                    <a:pt x="5769" y="29731"/>
                  </a:lnTo>
                  <a:lnTo>
                    <a:pt x="6501" y="30017"/>
                  </a:lnTo>
                  <a:lnTo>
                    <a:pt x="7259" y="30304"/>
                  </a:lnTo>
                  <a:lnTo>
                    <a:pt x="8099" y="30585"/>
                  </a:lnTo>
                  <a:lnTo>
                    <a:pt x="8966" y="30860"/>
                  </a:lnTo>
                  <a:lnTo>
                    <a:pt x="9859" y="31131"/>
                  </a:lnTo>
                  <a:lnTo>
                    <a:pt x="10834" y="31391"/>
                  </a:lnTo>
                  <a:lnTo>
                    <a:pt x="11810" y="31652"/>
                  </a:lnTo>
                  <a:lnTo>
                    <a:pt x="12839" y="31901"/>
                  </a:lnTo>
                  <a:lnTo>
                    <a:pt x="13922" y="32151"/>
                  </a:lnTo>
                  <a:lnTo>
                    <a:pt x="15033" y="32385"/>
                  </a:lnTo>
                  <a:lnTo>
                    <a:pt x="16197" y="32614"/>
                  </a:lnTo>
                  <a:lnTo>
                    <a:pt x="17362" y="32838"/>
                  </a:lnTo>
                  <a:lnTo>
                    <a:pt x="18608" y="33051"/>
                  </a:lnTo>
                  <a:lnTo>
                    <a:pt x="19854" y="33254"/>
                  </a:lnTo>
                  <a:lnTo>
                    <a:pt x="21127" y="33452"/>
                  </a:lnTo>
                  <a:lnTo>
                    <a:pt x="22454" y="33634"/>
                  </a:lnTo>
                  <a:lnTo>
                    <a:pt x="23808" y="33811"/>
                  </a:lnTo>
                  <a:lnTo>
                    <a:pt x="25163" y="33973"/>
                  </a:lnTo>
                  <a:lnTo>
                    <a:pt x="26571" y="34123"/>
                  </a:lnTo>
                  <a:lnTo>
                    <a:pt x="27275" y="34196"/>
                  </a:lnTo>
                  <a:lnTo>
                    <a:pt x="28007" y="34264"/>
                  </a:lnTo>
                  <a:lnTo>
                    <a:pt x="28711" y="34332"/>
                  </a:lnTo>
                  <a:lnTo>
                    <a:pt x="29442" y="34394"/>
                  </a:lnTo>
                  <a:lnTo>
                    <a:pt x="30173" y="34451"/>
                  </a:lnTo>
                  <a:lnTo>
                    <a:pt x="30932" y="34509"/>
                  </a:lnTo>
                  <a:lnTo>
                    <a:pt x="31663" y="34566"/>
                  </a:lnTo>
                  <a:lnTo>
                    <a:pt x="32421" y="34613"/>
                  </a:lnTo>
                  <a:lnTo>
                    <a:pt x="33180" y="34659"/>
                  </a:lnTo>
                  <a:lnTo>
                    <a:pt x="33938" y="34701"/>
                  </a:lnTo>
                  <a:lnTo>
                    <a:pt x="34697" y="34743"/>
                  </a:lnTo>
                  <a:lnTo>
                    <a:pt x="35482" y="34779"/>
                  </a:lnTo>
                  <a:lnTo>
                    <a:pt x="36268" y="34810"/>
                  </a:lnTo>
                  <a:lnTo>
                    <a:pt x="37026" y="34842"/>
                  </a:lnTo>
                  <a:lnTo>
                    <a:pt x="37811" y="34868"/>
                  </a:lnTo>
                  <a:lnTo>
                    <a:pt x="38624" y="34888"/>
                  </a:lnTo>
                  <a:lnTo>
                    <a:pt x="39409" y="34909"/>
                  </a:lnTo>
                  <a:lnTo>
                    <a:pt x="40195" y="34920"/>
                  </a:lnTo>
                  <a:lnTo>
                    <a:pt x="41007" y="34930"/>
                  </a:lnTo>
                  <a:lnTo>
                    <a:pt x="41793" y="34940"/>
                  </a:lnTo>
                  <a:lnTo>
                    <a:pt x="42606" y="34946"/>
                  </a:lnTo>
                  <a:lnTo>
                    <a:pt x="43391" y="34946"/>
                  </a:lnTo>
                  <a:lnTo>
                    <a:pt x="44176" y="34940"/>
                  </a:lnTo>
                  <a:lnTo>
                    <a:pt x="44962" y="34935"/>
                  </a:lnTo>
                  <a:lnTo>
                    <a:pt x="45747" y="34925"/>
                  </a:lnTo>
                  <a:lnTo>
                    <a:pt x="46533" y="34914"/>
                  </a:lnTo>
                  <a:lnTo>
                    <a:pt x="47318" y="34899"/>
                  </a:lnTo>
                  <a:lnTo>
                    <a:pt x="48077" y="34878"/>
                  </a:lnTo>
                  <a:lnTo>
                    <a:pt x="49648" y="34831"/>
                  </a:lnTo>
                  <a:lnTo>
                    <a:pt x="51164" y="34769"/>
                  </a:lnTo>
                  <a:lnTo>
                    <a:pt x="52681" y="34701"/>
                  </a:lnTo>
                  <a:lnTo>
                    <a:pt x="54198" y="34618"/>
                  </a:lnTo>
                  <a:lnTo>
                    <a:pt x="55688" y="34529"/>
                  </a:lnTo>
                  <a:lnTo>
                    <a:pt x="57177" y="34425"/>
                  </a:lnTo>
                  <a:lnTo>
                    <a:pt x="58640" y="34311"/>
                  </a:lnTo>
                  <a:lnTo>
                    <a:pt x="60103" y="34191"/>
                  </a:lnTo>
                  <a:lnTo>
                    <a:pt x="61538" y="34056"/>
                  </a:lnTo>
                  <a:lnTo>
                    <a:pt x="62947" y="33920"/>
                  </a:lnTo>
                  <a:lnTo>
                    <a:pt x="64355" y="33770"/>
                  </a:lnTo>
                  <a:lnTo>
                    <a:pt x="65736" y="33613"/>
                  </a:lnTo>
                  <a:lnTo>
                    <a:pt x="67118" y="33447"/>
                  </a:lnTo>
                  <a:lnTo>
                    <a:pt x="68472" y="33275"/>
                  </a:lnTo>
                  <a:lnTo>
                    <a:pt x="69799" y="33098"/>
                  </a:lnTo>
                  <a:lnTo>
                    <a:pt x="71126" y="32911"/>
                  </a:lnTo>
                  <a:lnTo>
                    <a:pt x="72399" y="32724"/>
                  </a:lnTo>
                  <a:lnTo>
                    <a:pt x="73672" y="32526"/>
                  </a:lnTo>
                  <a:lnTo>
                    <a:pt x="74918" y="32323"/>
                  </a:lnTo>
                  <a:lnTo>
                    <a:pt x="76164" y="32115"/>
                  </a:lnTo>
                  <a:lnTo>
                    <a:pt x="77356" y="31901"/>
                  </a:lnTo>
                  <a:lnTo>
                    <a:pt x="78548" y="31683"/>
                  </a:lnTo>
                  <a:lnTo>
                    <a:pt x="79712" y="31464"/>
                  </a:lnTo>
                  <a:lnTo>
                    <a:pt x="80850" y="31240"/>
                  </a:lnTo>
                  <a:lnTo>
                    <a:pt x="81960" y="31011"/>
                  </a:lnTo>
                  <a:lnTo>
                    <a:pt x="83044" y="30782"/>
                  </a:lnTo>
                  <a:lnTo>
                    <a:pt x="84127" y="30553"/>
                  </a:lnTo>
                  <a:lnTo>
                    <a:pt x="85779" y="30174"/>
                  </a:lnTo>
                  <a:lnTo>
                    <a:pt x="87378" y="29783"/>
                  </a:lnTo>
                  <a:lnTo>
                    <a:pt x="88948" y="29393"/>
                  </a:lnTo>
                  <a:lnTo>
                    <a:pt x="90438" y="28992"/>
                  </a:lnTo>
                  <a:lnTo>
                    <a:pt x="91901" y="28586"/>
                  </a:lnTo>
                  <a:lnTo>
                    <a:pt x="93309" y="28170"/>
                  </a:lnTo>
                  <a:lnTo>
                    <a:pt x="94663" y="27754"/>
                  </a:lnTo>
                  <a:lnTo>
                    <a:pt x="95964" y="27327"/>
                  </a:lnTo>
                  <a:lnTo>
                    <a:pt x="97209" y="26900"/>
                  </a:lnTo>
                  <a:lnTo>
                    <a:pt x="98428" y="26463"/>
                  </a:lnTo>
                  <a:lnTo>
                    <a:pt x="99566" y="26021"/>
                  </a:lnTo>
                  <a:lnTo>
                    <a:pt x="100676" y="25578"/>
                  </a:lnTo>
                  <a:lnTo>
                    <a:pt x="101733" y="25126"/>
                  </a:lnTo>
                  <a:lnTo>
                    <a:pt x="102735" y="24673"/>
                  </a:lnTo>
                  <a:lnTo>
                    <a:pt x="103683" y="24210"/>
                  </a:lnTo>
                  <a:lnTo>
                    <a:pt x="104604" y="23747"/>
                  </a:lnTo>
                  <a:lnTo>
                    <a:pt x="105443" y="23278"/>
                  </a:lnTo>
                  <a:lnTo>
                    <a:pt x="106256" y="22810"/>
                  </a:lnTo>
                  <a:lnTo>
                    <a:pt x="107014" y="22336"/>
                  </a:lnTo>
                  <a:lnTo>
                    <a:pt x="107719" y="21857"/>
                  </a:lnTo>
                  <a:lnTo>
                    <a:pt x="108369" y="21373"/>
                  </a:lnTo>
                  <a:lnTo>
                    <a:pt x="108992" y="20890"/>
                  </a:lnTo>
                  <a:lnTo>
                    <a:pt x="109533" y="20406"/>
                  </a:lnTo>
                  <a:lnTo>
                    <a:pt x="110048" y="19916"/>
                  </a:lnTo>
                  <a:lnTo>
                    <a:pt x="110508" y="19422"/>
                  </a:lnTo>
                  <a:lnTo>
                    <a:pt x="110915" y="18928"/>
                  </a:lnTo>
                  <a:lnTo>
                    <a:pt x="111267" y="18433"/>
                  </a:lnTo>
                  <a:lnTo>
                    <a:pt x="111592" y="17934"/>
                  </a:lnTo>
                  <a:lnTo>
                    <a:pt x="111863" y="17439"/>
                  </a:lnTo>
                  <a:lnTo>
                    <a:pt x="112079" y="16934"/>
                  </a:lnTo>
                  <a:lnTo>
                    <a:pt x="112242" y="16435"/>
                  </a:lnTo>
                  <a:lnTo>
                    <a:pt x="112350" y="15935"/>
                  </a:lnTo>
                  <a:lnTo>
                    <a:pt x="112431" y="15430"/>
                  </a:lnTo>
                  <a:lnTo>
                    <a:pt x="112459" y="14931"/>
                  </a:lnTo>
                  <a:lnTo>
                    <a:pt x="112431" y="14426"/>
                  </a:lnTo>
                  <a:lnTo>
                    <a:pt x="112350" y="13921"/>
                  </a:lnTo>
                  <a:lnTo>
                    <a:pt x="112215" y="13422"/>
                  </a:lnTo>
                  <a:lnTo>
                    <a:pt x="112052" y="12917"/>
                  </a:lnTo>
                  <a:lnTo>
                    <a:pt x="111836" y="12417"/>
                  </a:lnTo>
                  <a:lnTo>
                    <a:pt x="111565" y="11913"/>
                  </a:lnTo>
                  <a:lnTo>
                    <a:pt x="111267" y="11413"/>
                  </a:lnTo>
                  <a:lnTo>
                    <a:pt x="110888" y="10913"/>
                  </a:lnTo>
                  <a:lnTo>
                    <a:pt x="110481" y="10419"/>
                  </a:lnTo>
                  <a:lnTo>
                    <a:pt x="110021" y="9925"/>
                  </a:lnTo>
                  <a:lnTo>
                    <a:pt x="109533" y="9430"/>
                  </a:lnTo>
                  <a:lnTo>
                    <a:pt x="108965" y="8936"/>
                  </a:lnTo>
                  <a:lnTo>
                    <a:pt x="108369" y="8447"/>
                  </a:lnTo>
                  <a:lnTo>
                    <a:pt x="107719" y="7963"/>
                  </a:lnTo>
                  <a:lnTo>
                    <a:pt x="107041" y="7473"/>
                  </a:lnTo>
                  <a:lnTo>
                    <a:pt x="106283" y="6995"/>
                  </a:lnTo>
                  <a:lnTo>
                    <a:pt x="105498" y="6516"/>
                  </a:lnTo>
                  <a:lnTo>
                    <a:pt x="104658" y="6042"/>
                  </a:lnTo>
                  <a:lnTo>
                    <a:pt x="103791" y="5569"/>
                  </a:lnTo>
                  <a:lnTo>
                    <a:pt x="102870" y="5100"/>
                  </a:lnTo>
                  <a:lnTo>
                    <a:pt x="101868" y="4637"/>
                  </a:lnTo>
                  <a:lnTo>
                    <a:pt x="100866" y="4179"/>
                  </a:lnTo>
                  <a:lnTo>
                    <a:pt x="99783" y="3721"/>
                  </a:lnTo>
                  <a:lnTo>
                    <a:pt x="98672" y="3274"/>
                  </a:lnTo>
                  <a:lnTo>
                    <a:pt x="97507" y="2826"/>
                  </a:lnTo>
                  <a:lnTo>
                    <a:pt x="96316" y="2384"/>
                  </a:lnTo>
                  <a:lnTo>
                    <a:pt x="95043" y="1952"/>
                  </a:lnTo>
                  <a:lnTo>
                    <a:pt x="93743" y="1520"/>
                  </a:lnTo>
                  <a:lnTo>
                    <a:pt x="92415" y="1093"/>
                  </a:lnTo>
                  <a:lnTo>
                    <a:pt x="91007" y="677"/>
                  </a:lnTo>
                  <a:lnTo>
                    <a:pt x="91142" y="677"/>
                  </a:lnTo>
                  <a:lnTo>
                    <a:pt x="90140" y="573"/>
                  </a:lnTo>
                  <a:lnTo>
                    <a:pt x="89138" y="484"/>
                  </a:lnTo>
                  <a:lnTo>
                    <a:pt x="88136" y="396"/>
                  </a:lnTo>
                  <a:lnTo>
                    <a:pt x="87107" y="323"/>
                  </a:lnTo>
                  <a:lnTo>
                    <a:pt x="86105" y="255"/>
                  </a:lnTo>
                  <a:lnTo>
                    <a:pt x="85102" y="198"/>
                  </a:lnTo>
                  <a:lnTo>
                    <a:pt x="84100" y="146"/>
                  </a:lnTo>
                  <a:lnTo>
                    <a:pt x="83098" y="104"/>
                  </a:lnTo>
                  <a:lnTo>
                    <a:pt x="82096" y="68"/>
                  </a:lnTo>
                  <a:lnTo>
                    <a:pt x="81094" y="37"/>
                  </a:lnTo>
                  <a:lnTo>
                    <a:pt x="80092" y="21"/>
                  </a:lnTo>
                  <a:lnTo>
                    <a:pt x="79089" y="6"/>
                  </a:lnTo>
                  <a:lnTo>
                    <a:pt x="78087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 rot="10800000">
              <a:off x="8228093" y="4599126"/>
              <a:ext cx="278362" cy="346300"/>
            </a:xfrm>
            <a:custGeom>
              <a:avLst/>
              <a:gdLst/>
              <a:ahLst/>
              <a:cxnLst/>
              <a:rect l="l" t="t" r="r" b="b"/>
              <a:pathLst>
                <a:path w="65114" h="17341" extrusionOk="0">
                  <a:moveTo>
                    <a:pt x="49566" y="1"/>
                  </a:moveTo>
                  <a:lnTo>
                    <a:pt x="48456" y="6"/>
                  </a:lnTo>
                  <a:lnTo>
                    <a:pt x="47345" y="22"/>
                  </a:lnTo>
                  <a:lnTo>
                    <a:pt x="46208" y="53"/>
                  </a:lnTo>
                  <a:lnTo>
                    <a:pt x="45097" y="95"/>
                  </a:lnTo>
                  <a:lnTo>
                    <a:pt x="43960" y="141"/>
                  </a:lnTo>
                  <a:lnTo>
                    <a:pt x="42795" y="204"/>
                  </a:lnTo>
                  <a:lnTo>
                    <a:pt x="41658" y="272"/>
                  </a:lnTo>
                  <a:lnTo>
                    <a:pt x="40520" y="344"/>
                  </a:lnTo>
                  <a:lnTo>
                    <a:pt x="39382" y="433"/>
                  </a:lnTo>
                  <a:lnTo>
                    <a:pt x="38245" y="521"/>
                  </a:lnTo>
                  <a:lnTo>
                    <a:pt x="37107" y="620"/>
                  </a:lnTo>
                  <a:lnTo>
                    <a:pt x="35970" y="724"/>
                  </a:lnTo>
                  <a:lnTo>
                    <a:pt x="34859" y="834"/>
                  </a:lnTo>
                  <a:lnTo>
                    <a:pt x="33749" y="953"/>
                  </a:lnTo>
                  <a:lnTo>
                    <a:pt x="32665" y="1073"/>
                  </a:lnTo>
                  <a:lnTo>
                    <a:pt x="31555" y="1198"/>
                  </a:lnTo>
                  <a:lnTo>
                    <a:pt x="30498" y="1328"/>
                  </a:lnTo>
                  <a:lnTo>
                    <a:pt x="29442" y="1458"/>
                  </a:lnTo>
                  <a:lnTo>
                    <a:pt x="28386" y="1593"/>
                  </a:lnTo>
                  <a:lnTo>
                    <a:pt x="27384" y="1729"/>
                  </a:lnTo>
                  <a:lnTo>
                    <a:pt x="26381" y="1869"/>
                  </a:lnTo>
                  <a:lnTo>
                    <a:pt x="25379" y="2004"/>
                  </a:lnTo>
                  <a:lnTo>
                    <a:pt x="24431" y="2150"/>
                  </a:lnTo>
                  <a:lnTo>
                    <a:pt x="23510" y="2296"/>
                  </a:lnTo>
                  <a:lnTo>
                    <a:pt x="22589" y="2447"/>
                  </a:lnTo>
                  <a:lnTo>
                    <a:pt x="21723" y="2603"/>
                  </a:lnTo>
                  <a:lnTo>
                    <a:pt x="20856" y="2764"/>
                  </a:lnTo>
                  <a:lnTo>
                    <a:pt x="20016" y="2926"/>
                  </a:lnTo>
                  <a:lnTo>
                    <a:pt x="19204" y="3092"/>
                  </a:lnTo>
                  <a:lnTo>
                    <a:pt x="18418" y="3264"/>
                  </a:lnTo>
                  <a:lnTo>
                    <a:pt x="17660" y="3441"/>
                  </a:lnTo>
                  <a:lnTo>
                    <a:pt x="16902" y="3623"/>
                  </a:lnTo>
                  <a:lnTo>
                    <a:pt x="16170" y="3805"/>
                  </a:lnTo>
                  <a:lnTo>
                    <a:pt x="15466" y="3987"/>
                  </a:lnTo>
                  <a:lnTo>
                    <a:pt x="14789" y="4175"/>
                  </a:lnTo>
                  <a:lnTo>
                    <a:pt x="14112" y="4367"/>
                  </a:lnTo>
                  <a:lnTo>
                    <a:pt x="13462" y="4560"/>
                  </a:lnTo>
                  <a:lnTo>
                    <a:pt x="12839" y="4757"/>
                  </a:lnTo>
                  <a:lnTo>
                    <a:pt x="12216" y="4960"/>
                  </a:lnTo>
                  <a:lnTo>
                    <a:pt x="11620" y="5158"/>
                  </a:lnTo>
                  <a:lnTo>
                    <a:pt x="11051" y="5361"/>
                  </a:lnTo>
                  <a:lnTo>
                    <a:pt x="10482" y="5569"/>
                  </a:lnTo>
                  <a:lnTo>
                    <a:pt x="9941" y="5777"/>
                  </a:lnTo>
                  <a:lnTo>
                    <a:pt x="9399" y="5986"/>
                  </a:lnTo>
                  <a:lnTo>
                    <a:pt x="8370" y="6407"/>
                  </a:lnTo>
                  <a:lnTo>
                    <a:pt x="7395" y="6834"/>
                  </a:lnTo>
                  <a:lnTo>
                    <a:pt x="6447" y="7266"/>
                  </a:lnTo>
                  <a:lnTo>
                    <a:pt x="5553" y="7698"/>
                  </a:lnTo>
                  <a:lnTo>
                    <a:pt x="4713" y="8135"/>
                  </a:lnTo>
                  <a:lnTo>
                    <a:pt x="4036" y="8437"/>
                  </a:lnTo>
                  <a:lnTo>
                    <a:pt x="3440" y="8749"/>
                  </a:lnTo>
                  <a:lnTo>
                    <a:pt x="2871" y="9061"/>
                  </a:lnTo>
                  <a:lnTo>
                    <a:pt x="2357" y="9373"/>
                  </a:lnTo>
                  <a:lnTo>
                    <a:pt x="1896" y="9691"/>
                  </a:lnTo>
                  <a:lnTo>
                    <a:pt x="1490" y="10014"/>
                  </a:lnTo>
                  <a:lnTo>
                    <a:pt x="1111" y="10336"/>
                  </a:lnTo>
                  <a:lnTo>
                    <a:pt x="813" y="10659"/>
                  </a:lnTo>
                  <a:lnTo>
                    <a:pt x="542" y="10987"/>
                  </a:lnTo>
                  <a:lnTo>
                    <a:pt x="325" y="11309"/>
                  </a:lnTo>
                  <a:lnTo>
                    <a:pt x="190" y="11637"/>
                  </a:lnTo>
                  <a:lnTo>
                    <a:pt x="82" y="11970"/>
                  </a:lnTo>
                  <a:lnTo>
                    <a:pt x="27" y="12298"/>
                  </a:lnTo>
                  <a:lnTo>
                    <a:pt x="0" y="12631"/>
                  </a:lnTo>
                  <a:lnTo>
                    <a:pt x="55" y="12959"/>
                  </a:lnTo>
                  <a:lnTo>
                    <a:pt x="163" y="13292"/>
                  </a:lnTo>
                  <a:lnTo>
                    <a:pt x="298" y="13453"/>
                  </a:lnTo>
                  <a:lnTo>
                    <a:pt x="461" y="13620"/>
                  </a:lnTo>
                  <a:lnTo>
                    <a:pt x="623" y="13781"/>
                  </a:lnTo>
                  <a:lnTo>
                    <a:pt x="840" y="13943"/>
                  </a:lnTo>
                  <a:lnTo>
                    <a:pt x="1084" y="14104"/>
                  </a:lnTo>
                  <a:lnTo>
                    <a:pt x="1355" y="14265"/>
                  </a:lnTo>
                  <a:lnTo>
                    <a:pt x="1653" y="14421"/>
                  </a:lnTo>
                  <a:lnTo>
                    <a:pt x="1978" y="14583"/>
                  </a:lnTo>
                  <a:lnTo>
                    <a:pt x="2303" y="14734"/>
                  </a:lnTo>
                  <a:lnTo>
                    <a:pt x="2682" y="14890"/>
                  </a:lnTo>
                  <a:lnTo>
                    <a:pt x="3061" y="15035"/>
                  </a:lnTo>
                  <a:lnTo>
                    <a:pt x="3494" y="15186"/>
                  </a:lnTo>
                  <a:lnTo>
                    <a:pt x="3928" y="15332"/>
                  </a:lnTo>
                  <a:lnTo>
                    <a:pt x="4388" y="15473"/>
                  </a:lnTo>
                  <a:lnTo>
                    <a:pt x="4876" y="15608"/>
                  </a:lnTo>
                  <a:lnTo>
                    <a:pt x="5390" y="15743"/>
                  </a:lnTo>
                  <a:lnTo>
                    <a:pt x="5905" y="15873"/>
                  </a:lnTo>
                  <a:lnTo>
                    <a:pt x="6447" y="16003"/>
                  </a:lnTo>
                  <a:lnTo>
                    <a:pt x="7015" y="16123"/>
                  </a:lnTo>
                  <a:lnTo>
                    <a:pt x="7611" y="16243"/>
                  </a:lnTo>
                  <a:lnTo>
                    <a:pt x="8234" y="16357"/>
                  </a:lnTo>
                  <a:lnTo>
                    <a:pt x="8857" y="16461"/>
                  </a:lnTo>
                  <a:lnTo>
                    <a:pt x="9507" y="16565"/>
                  </a:lnTo>
                  <a:lnTo>
                    <a:pt x="10184" y="16664"/>
                  </a:lnTo>
                  <a:lnTo>
                    <a:pt x="10862" y="16758"/>
                  </a:lnTo>
                  <a:lnTo>
                    <a:pt x="11566" y="16841"/>
                  </a:lnTo>
                  <a:lnTo>
                    <a:pt x="12297" y="16919"/>
                  </a:lnTo>
                  <a:lnTo>
                    <a:pt x="13028" y="16992"/>
                  </a:lnTo>
                  <a:lnTo>
                    <a:pt x="13787" y="17060"/>
                  </a:lnTo>
                  <a:lnTo>
                    <a:pt x="14572" y="17122"/>
                  </a:lnTo>
                  <a:lnTo>
                    <a:pt x="15358" y="17174"/>
                  </a:lnTo>
                  <a:lnTo>
                    <a:pt x="16143" y="17221"/>
                  </a:lnTo>
                  <a:lnTo>
                    <a:pt x="16956" y="17258"/>
                  </a:lnTo>
                  <a:lnTo>
                    <a:pt x="17768" y="17289"/>
                  </a:lnTo>
                  <a:lnTo>
                    <a:pt x="18608" y="17310"/>
                  </a:lnTo>
                  <a:lnTo>
                    <a:pt x="19421" y="17325"/>
                  </a:lnTo>
                  <a:lnTo>
                    <a:pt x="20233" y="17336"/>
                  </a:lnTo>
                  <a:lnTo>
                    <a:pt x="21046" y="17341"/>
                  </a:lnTo>
                  <a:lnTo>
                    <a:pt x="21858" y="17336"/>
                  </a:lnTo>
                  <a:lnTo>
                    <a:pt x="22698" y="17325"/>
                  </a:lnTo>
                  <a:lnTo>
                    <a:pt x="23510" y="17310"/>
                  </a:lnTo>
                  <a:lnTo>
                    <a:pt x="24323" y="17289"/>
                  </a:lnTo>
                  <a:lnTo>
                    <a:pt x="25136" y="17263"/>
                  </a:lnTo>
                  <a:lnTo>
                    <a:pt x="25948" y="17226"/>
                  </a:lnTo>
                  <a:lnTo>
                    <a:pt x="26761" y="17190"/>
                  </a:lnTo>
                  <a:lnTo>
                    <a:pt x="27546" y="17148"/>
                  </a:lnTo>
                  <a:lnTo>
                    <a:pt x="28359" y="17101"/>
                  </a:lnTo>
                  <a:lnTo>
                    <a:pt x="29144" y="17049"/>
                  </a:lnTo>
                  <a:lnTo>
                    <a:pt x="29930" y="16992"/>
                  </a:lnTo>
                  <a:lnTo>
                    <a:pt x="30715" y="16930"/>
                  </a:lnTo>
                  <a:lnTo>
                    <a:pt x="31501" y="16862"/>
                  </a:lnTo>
                  <a:lnTo>
                    <a:pt x="32286" y="16794"/>
                  </a:lnTo>
                  <a:lnTo>
                    <a:pt x="33044" y="16722"/>
                  </a:lnTo>
                  <a:lnTo>
                    <a:pt x="33803" y="16643"/>
                  </a:lnTo>
                  <a:lnTo>
                    <a:pt x="34534" y="16565"/>
                  </a:lnTo>
                  <a:lnTo>
                    <a:pt x="35292" y="16482"/>
                  </a:lnTo>
                  <a:lnTo>
                    <a:pt x="36024" y="16394"/>
                  </a:lnTo>
                  <a:lnTo>
                    <a:pt x="36728" y="16305"/>
                  </a:lnTo>
                  <a:lnTo>
                    <a:pt x="37459" y="16217"/>
                  </a:lnTo>
                  <a:lnTo>
                    <a:pt x="38136" y="16123"/>
                  </a:lnTo>
                  <a:lnTo>
                    <a:pt x="39518" y="15931"/>
                  </a:lnTo>
                  <a:lnTo>
                    <a:pt x="40845" y="15728"/>
                  </a:lnTo>
                  <a:lnTo>
                    <a:pt x="41874" y="15556"/>
                  </a:lnTo>
                  <a:lnTo>
                    <a:pt x="42903" y="15374"/>
                  </a:lnTo>
                  <a:lnTo>
                    <a:pt x="43906" y="15192"/>
                  </a:lnTo>
                  <a:lnTo>
                    <a:pt x="44908" y="15009"/>
                  </a:lnTo>
                  <a:lnTo>
                    <a:pt x="45856" y="14822"/>
                  </a:lnTo>
                  <a:lnTo>
                    <a:pt x="46804" y="14630"/>
                  </a:lnTo>
                  <a:lnTo>
                    <a:pt x="47725" y="14432"/>
                  </a:lnTo>
                  <a:lnTo>
                    <a:pt x="48618" y="14234"/>
                  </a:lnTo>
                  <a:lnTo>
                    <a:pt x="49485" y="14036"/>
                  </a:lnTo>
                  <a:lnTo>
                    <a:pt x="50325" y="13833"/>
                  </a:lnTo>
                  <a:lnTo>
                    <a:pt x="51164" y="13625"/>
                  </a:lnTo>
                  <a:lnTo>
                    <a:pt x="51977" y="13417"/>
                  </a:lnTo>
                  <a:lnTo>
                    <a:pt x="52763" y="13209"/>
                  </a:lnTo>
                  <a:lnTo>
                    <a:pt x="53494" y="12995"/>
                  </a:lnTo>
                  <a:lnTo>
                    <a:pt x="54252" y="12777"/>
                  </a:lnTo>
                  <a:lnTo>
                    <a:pt x="54956" y="12558"/>
                  </a:lnTo>
                  <a:lnTo>
                    <a:pt x="55634" y="12340"/>
                  </a:lnTo>
                  <a:lnTo>
                    <a:pt x="56311" y="12116"/>
                  </a:lnTo>
                  <a:lnTo>
                    <a:pt x="56961" y="11892"/>
                  </a:lnTo>
                  <a:lnTo>
                    <a:pt x="57557" y="11663"/>
                  </a:lnTo>
                  <a:lnTo>
                    <a:pt x="58152" y="11434"/>
                  </a:lnTo>
                  <a:lnTo>
                    <a:pt x="58721" y="11200"/>
                  </a:lnTo>
                  <a:lnTo>
                    <a:pt x="59290" y="10966"/>
                  </a:lnTo>
                  <a:lnTo>
                    <a:pt x="59805" y="10732"/>
                  </a:lnTo>
                  <a:lnTo>
                    <a:pt x="60292" y="10497"/>
                  </a:lnTo>
                  <a:lnTo>
                    <a:pt x="60780" y="10258"/>
                  </a:lnTo>
                  <a:lnTo>
                    <a:pt x="61240" y="10019"/>
                  </a:lnTo>
                  <a:lnTo>
                    <a:pt x="61646" y="9774"/>
                  </a:lnTo>
                  <a:lnTo>
                    <a:pt x="62053" y="9535"/>
                  </a:lnTo>
                  <a:lnTo>
                    <a:pt x="62432" y="9290"/>
                  </a:lnTo>
                  <a:lnTo>
                    <a:pt x="62784" y="9040"/>
                  </a:lnTo>
                  <a:lnTo>
                    <a:pt x="63109" y="8796"/>
                  </a:lnTo>
                  <a:lnTo>
                    <a:pt x="63434" y="8546"/>
                  </a:lnTo>
                  <a:lnTo>
                    <a:pt x="63705" y="8296"/>
                  </a:lnTo>
                  <a:lnTo>
                    <a:pt x="63949" y="8046"/>
                  </a:lnTo>
                  <a:lnTo>
                    <a:pt x="64193" y="7797"/>
                  </a:lnTo>
                  <a:lnTo>
                    <a:pt x="64382" y="7547"/>
                  </a:lnTo>
                  <a:lnTo>
                    <a:pt x="64572" y="7292"/>
                  </a:lnTo>
                  <a:lnTo>
                    <a:pt x="64707" y="7037"/>
                  </a:lnTo>
                  <a:lnTo>
                    <a:pt x="64843" y="6782"/>
                  </a:lnTo>
                  <a:lnTo>
                    <a:pt x="64951" y="6527"/>
                  </a:lnTo>
                  <a:lnTo>
                    <a:pt x="65032" y="6272"/>
                  </a:lnTo>
                  <a:lnTo>
                    <a:pt x="65086" y="6017"/>
                  </a:lnTo>
                  <a:lnTo>
                    <a:pt x="65113" y="5762"/>
                  </a:lnTo>
                  <a:lnTo>
                    <a:pt x="65113" y="5507"/>
                  </a:lnTo>
                  <a:lnTo>
                    <a:pt x="65086" y="5247"/>
                  </a:lnTo>
                  <a:lnTo>
                    <a:pt x="65032" y="4992"/>
                  </a:lnTo>
                  <a:lnTo>
                    <a:pt x="64951" y="4737"/>
                  </a:lnTo>
                  <a:lnTo>
                    <a:pt x="64843" y="4476"/>
                  </a:lnTo>
                  <a:lnTo>
                    <a:pt x="64707" y="4221"/>
                  </a:lnTo>
                  <a:lnTo>
                    <a:pt x="64545" y="3961"/>
                  </a:lnTo>
                  <a:lnTo>
                    <a:pt x="64382" y="3706"/>
                  </a:lnTo>
                  <a:lnTo>
                    <a:pt x="64165" y="3451"/>
                  </a:lnTo>
                  <a:lnTo>
                    <a:pt x="63922" y="3196"/>
                  </a:lnTo>
                  <a:lnTo>
                    <a:pt x="63651" y="2936"/>
                  </a:lnTo>
                  <a:lnTo>
                    <a:pt x="63380" y="2681"/>
                  </a:lnTo>
                  <a:lnTo>
                    <a:pt x="63055" y="2431"/>
                  </a:lnTo>
                  <a:lnTo>
                    <a:pt x="62703" y="2176"/>
                  </a:lnTo>
                  <a:lnTo>
                    <a:pt x="62324" y="1921"/>
                  </a:lnTo>
                  <a:lnTo>
                    <a:pt x="61944" y="1671"/>
                  </a:lnTo>
                  <a:lnTo>
                    <a:pt x="61511" y="1416"/>
                  </a:lnTo>
                  <a:lnTo>
                    <a:pt x="61051" y="1167"/>
                  </a:lnTo>
                  <a:lnTo>
                    <a:pt x="60563" y="917"/>
                  </a:lnTo>
                  <a:lnTo>
                    <a:pt x="60076" y="667"/>
                  </a:lnTo>
                  <a:lnTo>
                    <a:pt x="59859" y="683"/>
                  </a:lnTo>
                  <a:lnTo>
                    <a:pt x="59398" y="610"/>
                  </a:lnTo>
                  <a:lnTo>
                    <a:pt x="58911" y="542"/>
                  </a:lnTo>
                  <a:lnTo>
                    <a:pt x="58450" y="480"/>
                  </a:lnTo>
                  <a:lnTo>
                    <a:pt x="57963" y="422"/>
                  </a:lnTo>
                  <a:lnTo>
                    <a:pt x="57475" y="370"/>
                  </a:lnTo>
                  <a:lnTo>
                    <a:pt x="56988" y="318"/>
                  </a:lnTo>
                  <a:lnTo>
                    <a:pt x="56473" y="272"/>
                  </a:lnTo>
                  <a:lnTo>
                    <a:pt x="55959" y="230"/>
                  </a:lnTo>
                  <a:lnTo>
                    <a:pt x="55471" y="193"/>
                  </a:lnTo>
                  <a:lnTo>
                    <a:pt x="54956" y="157"/>
                  </a:lnTo>
                  <a:lnTo>
                    <a:pt x="54415" y="126"/>
                  </a:lnTo>
                  <a:lnTo>
                    <a:pt x="53900" y="100"/>
                  </a:lnTo>
                  <a:lnTo>
                    <a:pt x="53385" y="74"/>
                  </a:lnTo>
                  <a:lnTo>
                    <a:pt x="52844" y="53"/>
                  </a:lnTo>
                  <a:lnTo>
                    <a:pt x="52302" y="37"/>
                  </a:lnTo>
                  <a:lnTo>
                    <a:pt x="51760" y="22"/>
                  </a:lnTo>
                  <a:lnTo>
                    <a:pt x="51219" y="11"/>
                  </a:lnTo>
                  <a:lnTo>
                    <a:pt x="50677" y="6"/>
                  </a:lnTo>
                  <a:lnTo>
                    <a:pt x="495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8"/>
            <p:cNvSpPr/>
            <p:nvPr/>
          </p:nvSpPr>
          <p:spPr>
            <a:xfrm rot="10800000">
              <a:off x="7492064" y="4440944"/>
              <a:ext cx="452975" cy="463224"/>
            </a:xfrm>
            <a:custGeom>
              <a:avLst/>
              <a:gdLst/>
              <a:ahLst/>
              <a:cxnLst/>
              <a:rect l="l" t="t" r="r" b="b"/>
              <a:pathLst>
                <a:path w="105959" h="23196" extrusionOk="0">
                  <a:moveTo>
                    <a:pt x="21073" y="1"/>
                  </a:moveTo>
                  <a:lnTo>
                    <a:pt x="20234" y="6"/>
                  </a:lnTo>
                  <a:lnTo>
                    <a:pt x="19421" y="17"/>
                  </a:lnTo>
                  <a:lnTo>
                    <a:pt x="18581" y="32"/>
                  </a:lnTo>
                  <a:lnTo>
                    <a:pt x="17769" y="48"/>
                  </a:lnTo>
                  <a:lnTo>
                    <a:pt x="16956" y="69"/>
                  </a:lnTo>
                  <a:lnTo>
                    <a:pt x="16144" y="95"/>
                  </a:lnTo>
                  <a:lnTo>
                    <a:pt x="15358" y="121"/>
                  </a:lnTo>
                  <a:lnTo>
                    <a:pt x="14573" y="152"/>
                  </a:lnTo>
                  <a:lnTo>
                    <a:pt x="13787" y="188"/>
                  </a:lnTo>
                  <a:lnTo>
                    <a:pt x="13002" y="230"/>
                  </a:lnTo>
                  <a:lnTo>
                    <a:pt x="12243" y="277"/>
                  </a:lnTo>
                  <a:lnTo>
                    <a:pt x="11512" y="329"/>
                  </a:lnTo>
                  <a:lnTo>
                    <a:pt x="10754" y="381"/>
                  </a:lnTo>
                  <a:lnTo>
                    <a:pt x="10022" y="443"/>
                  </a:lnTo>
                  <a:lnTo>
                    <a:pt x="9318" y="506"/>
                  </a:lnTo>
                  <a:lnTo>
                    <a:pt x="8587" y="573"/>
                  </a:lnTo>
                  <a:lnTo>
                    <a:pt x="7910" y="646"/>
                  </a:lnTo>
                  <a:lnTo>
                    <a:pt x="7206" y="724"/>
                  </a:lnTo>
                  <a:lnTo>
                    <a:pt x="6528" y="808"/>
                  </a:lnTo>
                  <a:lnTo>
                    <a:pt x="5878" y="896"/>
                  </a:lnTo>
                  <a:lnTo>
                    <a:pt x="5228" y="990"/>
                  </a:lnTo>
                  <a:lnTo>
                    <a:pt x="4578" y="1089"/>
                  </a:lnTo>
                  <a:lnTo>
                    <a:pt x="3955" y="1193"/>
                  </a:lnTo>
                  <a:lnTo>
                    <a:pt x="3359" y="1302"/>
                  </a:lnTo>
                  <a:lnTo>
                    <a:pt x="2764" y="1416"/>
                  </a:lnTo>
                  <a:lnTo>
                    <a:pt x="2195" y="1536"/>
                  </a:lnTo>
                  <a:lnTo>
                    <a:pt x="1626" y="1661"/>
                  </a:lnTo>
                  <a:lnTo>
                    <a:pt x="1599" y="1661"/>
                  </a:lnTo>
                  <a:lnTo>
                    <a:pt x="1247" y="2041"/>
                  </a:lnTo>
                  <a:lnTo>
                    <a:pt x="949" y="2426"/>
                  </a:lnTo>
                  <a:lnTo>
                    <a:pt x="705" y="2806"/>
                  </a:lnTo>
                  <a:lnTo>
                    <a:pt x="488" y="3186"/>
                  </a:lnTo>
                  <a:lnTo>
                    <a:pt x="299" y="3566"/>
                  </a:lnTo>
                  <a:lnTo>
                    <a:pt x="163" y="3946"/>
                  </a:lnTo>
                  <a:lnTo>
                    <a:pt x="82" y="4325"/>
                  </a:lnTo>
                  <a:lnTo>
                    <a:pt x="28" y="4705"/>
                  </a:lnTo>
                  <a:lnTo>
                    <a:pt x="1" y="5080"/>
                  </a:lnTo>
                  <a:lnTo>
                    <a:pt x="28" y="5460"/>
                  </a:lnTo>
                  <a:lnTo>
                    <a:pt x="82" y="5835"/>
                  </a:lnTo>
                  <a:lnTo>
                    <a:pt x="191" y="6209"/>
                  </a:lnTo>
                  <a:lnTo>
                    <a:pt x="326" y="6584"/>
                  </a:lnTo>
                  <a:lnTo>
                    <a:pt x="488" y="6959"/>
                  </a:lnTo>
                  <a:lnTo>
                    <a:pt x="705" y="7328"/>
                  </a:lnTo>
                  <a:lnTo>
                    <a:pt x="949" y="7698"/>
                  </a:lnTo>
                  <a:lnTo>
                    <a:pt x="1220" y="8067"/>
                  </a:lnTo>
                  <a:lnTo>
                    <a:pt x="1545" y="8437"/>
                  </a:lnTo>
                  <a:lnTo>
                    <a:pt x="1897" y="8801"/>
                  </a:lnTo>
                  <a:lnTo>
                    <a:pt x="2303" y="9165"/>
                  </a:lnTo>
                  <a:lnTo>
                    <a:pt x="2737" y="9524"/>
                  </a:lnTo>
                  <a:lnTo>
                    <a:pt x="3197" y="9883"/>
                  </a:lnTo>
                  <a:lnTo>
                    <a:pt x="3712" y="10243"/>
                  </a:lnTo>
                  <a:lnTo>
                    <a:pt x="4226" y="10596"/>
                  </a:lnTo>
                  <a:lnTo>
                    <a:pt x="4822" y="10950"/>
                  </a:lnTo>
                  <a:lnTo>
                    <a:pt x="5418" y="11299"/>
                  </a:lnTo>
                  <a:lnTo>
                    <a:pt x="6068" y="11648"/>
                  </a:lnTo>
                  <a:lnTo>
                    <a:pt x="6745" y="11996"/>
                  </a:lnTo>
                  <a:lnTo>
                    <a:pt x="7449" y="12340"/>
                  </a:lnTo>
                  <a:lnTo>
                    <a:pt x="8181" y="12678"/>
                  </a:lnTo>
                  <a:lnTo>
                    <a:pt x="8966" y="13016"/>
                  </a:lnTo>
                  <a:lnTo>
                    <a:pt x="9779" y="13349"/>
                  </a:lnTo>
                  <a:lnTo>
                    <a:pt x="10618" y="13682"/>
                  </a:lnTo>
                  <a:lnTo>
                    <a:pt x="11512" y="14010"/>
                  </a:lnTo>
                  <a:lnTo>
                    <a:pt x="12406" y="14333"/>
                  </a:lnTo>
                  <a:lnTo>
                    <a:pt x="13354" y="14656"/>
                  </a:lnTo>
                  <a:lnTo>
                    <a:pt x="14329" y="14973"/>
                  </a:lnTo>
                  <a:lnTo>
                    <a:pt x="15331" y="15290"/>
                  </a:lnTo>
                  <a:lnTo>
                    <a:pt x="16388" y="15603"/>
                  </a:lnTo>
                  <a:lnTo>
                    <a:pt x="17444" y="15910"/>
                  </a:lnTo>
                  <a:lnTo>
                    <a:pt x="18554" y="16212"/>
                  </a:lnTo>
                  <a:lnTo>
                    <a:pt x="19692" y="16508"/>
                  </a:lnTo>
                  <a:lnTo>
                    <a:pt x="20857" y="16805"/>
                  </a:lnTo>
                  <a:lnTo>
                    <a:pt x="22048" y="17096"/>
                  </a:lnTo>
                  <a:lnTo>
                    <a:pt x="23267" y="17382"/>
                  </a:lnTo>
                  <a:lnTo>
                    <a:pt x="24513" y="17669"/>
                  </a:lnTo>
                  <a:lnTo>
                    <a:pt x="25813" y="17945"/>
                  </a:lnTo>
                  <a:lnTo>
                    <a:pt x="27113" y="18220"/>
                  </a:lnTo>
                  <a:lnTo>
                    <a:pt x="28468" y="18491"/>
                  </a:lnTo>
                  <a:lnTo>
                    <a:pt x="29849" y="18756"/>
                  </a:lnTo>
                  <a:lnTo>
                    <a:pt x="31230" y="19017"/>
                  </a:lnTo>
                  <a:lnTo>
                    <a:pt x="32666" y="19272"/>
                  </a:lnTo>
                  <a:lnTo>
                    <a:pt x="34128" y="19521"/>
                  </a:lnTo>
                  <a:lnTo>
                    <a:pt x="35618" y="19766"/>
                  </a:lnTo>
                  <a:lnTo>
                    <a:pt x="37135" y="20005"/>
                  </a:lnTo>
                  <a:lnTo>
                    <a:pt x="38679" y="20240"/>
                  </a:lnTo>
                  <a:lnTo>
                    <a:pt x="40250" y="20468"/>
                  </a:lnTo>
                  <a:lnTo>
                    <a:pt x="41848" y="20692"/>
                  </a:lnTo>
                  <a:lnTo>
                    <a:pt x="43473" y="20911"/>
                  </a:lnTo>
                  <a:lnTo>
                    <a:pt x="45125" y="21124"/>
                  </a:lnTo>
                  <a:lnTo>
                    <a:pt x="46804" y="21327"/>
                  </a:lnTo>
                  <a:lnTo>
                    <a:pt x="48511" y="21530"/>
                  </a:lnTo>
                  <a:lnTo>
                    <a:pt x="50217" y="21728"/>
                  </a:lnTo>
                  <a:lnTo>
                    <a:pt x="51978" y="21915"/>
                  </a:lnTo>
                  <a:lnTo>
                    <a:pt x="53061" y="22019"/>
                  </a:lnTo>
                  <a:lnTo>
                    <a:pt x="54172" y="22123"/>
                  </a:lnTo>
                  <a:lnTo>
                    <a:pt x="55282" y="22222"/>
                  </a:lnTo>
                  <a:lnTo>
                    <a:pt x="56393" y="22321"/>
                  </a:lnTo>
                  <a:lnTo>
                    <a:pt x="57530" y="22415"/>
                  </a:lnTo>
                  <a:lnTo>
                    <a:pt x="58695" y="22503"/>
                  </a:lnTo>
                  <a:lnTo>
                    <a:pt x="59859" y="22587"/>
                  </a:lnTo>
                  <a:lnTo>
                    <a:pt x="61024" y="22670"/>
                  </a:lnTo>
                  <a:lnTo>
                    <a:pt x="62189" y="22743"/>
                  </a:lnTo>
                  <a:lnTo>
                    <a:pt x="63381" y="22816"/>
                  </a:lnTo>
                  <a:lnTo>
                    <a:pt x="64572" y="22878"/>
                  </a:lnTo>
                  <a:lnTo>
                    <a:pt x="65764" y="22940"/>
                  </a:lnTo>
                  <a:lnTo>
                    <a:pt x="66956" y="22992"/>
                  </a:lnTo>
                  <a:lnTo>
                    <a:pt x="68148" y="23044"/>
                  </a:lnTo>
                  <a:lnTo>
                    <a:pt x="69366" y="23086"/>
                  </a:lnTo>
                  <a:lnTo>
                    <a:pt x="70558" y="23123"/>
                  </a:lnTo>
                  <a:lnTo>
                    <a:pt x="71777" y="23149"/>
                  </a:lnTo>
                  <a:lnTo>
                    <a:pt x="72969" y="23175"/>
                  </a:lnTo>
                  <a:lnTo>
                    <a:pt x="74188" y="23190"/>
                  </a:lnTo>
                  <a:lnTo>
                    <a:pt x="75379" y="23195"/>
                  </a:lnTo>
                  <a:lnTo>
                    <a:pt x="76571" y="23195"/>
                  </a:lnTo>
                  <a:lnTo>
                    <a:pt x="77763" y="23190"/>
                  </a:lnTo>
                  <a:lnTo>
                    <a:pt x="78955" y="23175"/>
                  </a:lnTo>
                  <a:lnTo>
                    <a:pt x="80146" y="23149"/>
                  </a:lnTo>
                  <a:lnTo>
                    <a:pt x="81311" y="23117"/>
                  </a:lnTo>
                  <a:lnTo>
                    <a:pt x="82476" y="23076"/>
                  </a:lnTo>
                  <a:lnTo>
                    <a:pt x="83640" y="23024"/>
                  </a:lnTo>
                  <a:lnTo>
                    <a:pt x="84778" y="22966"/>
                  </a:lnTo>
                  <a:lnTo>
                    <a:pt x="85916" y="22899"/>
                  </a:lnTo>
                  <a:lnTo>
                    <a:pt x="87026" y="22816"/>
                  </a:lnTo>
                  <a:lnTo>
                    <a:pt x="88137" y="22727"/>
                  </a:lnTo>
                  <a:lnTo>
                    <a:pt x="89247" y="22628"/>
                  </a:lnTo>
                  <a:lnTo>
                    <a:pt x="90303" y="22519"/>
                  </a:lnTo>
                  <a:lnTo>
                    <a:pt x="91360" y="22399"/>
                  </a:lnTo>
                  <a:lnTo>
                    <a:pt x="92362" y="22274"/>
                  </a:lnTo>
                  <a:lnTo>
                    <a:pt x="93337" y="22139"/>
                  </a:lnTo>
                  <a:lnTo>
                    <a:pt x="94258" y="21993"/>
                  </a:lnTo>
                  <a:lnTo>
                    <a:pt x="95179" y="21837"/>
                  </a:lnTo>
                  <a:lnTo>
                    <a:pt x="96045" y="21676"/>
                  </a:lnTo>
                  <a:lnTo>
                    <a:pt x="96885" y="21509"/>
                  </a:lnTo>
                  <a:lnTo>
                    <a:pt x="97671" y="21332"/>
                  </a:lnTo>
                  <a:lnTo>
                    <a:pt x="98429" y="21150"/>
                  </a:lnTo>
                  <a:lnTo>
                    <a:pt x="99160" y="20958"/>
                  </a:lnTo>
                  <a:lnTo>
                    <a:pt x="99864" y="20765"/>
                  </a:lnTo>
                  <a:lnTo>
                    <a:pt x="100514" y="20562"/>
                  </a:lnTo>
                  <a:lnTo>
                    <a:pt x="101137" y="20359"/>
                  </a:lnTo>
                  <a:lnTo>
                    <a:pt x="101733" y="20146"/>
                  </a:lnTo>
                  <a:lnTo>
                    <a:pt x="102275" y="19932"/>
                  </a:lnTo>
                  <a:lnTo>
                    <a:pt x="102790" y="19709"/>
                  </a:lnTo>
                  <a:lnTo>
                    <a:pt x="103250" y="19490"/>
                  </a:lnTo>
                  <a:lnTo>
                    <a:pt x="103683" y="19261"/>
                  </a:lnTo>
                  <a:lnTo>
                    <a:pt x="104090" y="19032"/>
                  </a:lnTo>
                  <a:lnTo>
                    <a:pt x="104442" y="18798"/>
                  </a:lnTo>
                  <a:lnTo>
                    <a:pt x="104767" y="18564"/>
                  </a:lnTo>
                  <a:lnTo>
                    <a:pt x="105065" y="18324"/>
                  </a:lnTo>
                  <a:lnTo>
                    <a:pt x="105309" y="18085"/>
                  </a:lnTo>
                  <a:lnTo>
                    <a:pt x="105498" y="17846"/>
                  </a:lnTo>
                  <a:lnTo>
                    <a:pt x="105688" y="17606"/>
                  </a:lnTo>
                  <a:lnTo>
                    <a:pt x="105796" y="17362"/>
                  </a:lnTo>
                  <a:lnTo>
                    <a:pt x="105904" y="17122"/>
                  </a:lnTo>
                  <a:lnTo>
                    <a:pt x="105959" y="16878"/>
                  </a:lnTo>
                  <a:lnTo>
                    <a:pt x="105959" y="16638"/>
                  </a:lnTo>
                  <a:lnTo>
                    <a:pt x="105932" y="16399"/>
                  </a:lnTo>
                  <a:lnTo>
                    <a:pt x="105850" y="16160"/>
                  </a:lnTo>
                  <a:lnTo>
                    <a:pt x="105742" y="15920"/>
                  </a:lnTo>
                  <a:lnTo>
                    <a:pt x="105607" y="15686"/>
                  </a:lnTo>
                  <a:lnTo>
                    <a:pt x="105444" y="15447"/>
                  </a:lnTo>
                  <a:lnTo>
                    <a:pt x="105254" y="15212"/>
                  </a:lnTo>
                  <a:lnTo>
                    <a:pt x="105038" y="14983"/>
                  </a:lnTo>
                  <a:lnTo>
                    <a:pt x="104767" y="14749"/>
                  </a:lnTo>
                  <a:lnTo>
                    <a:pt x="104496" y="14520"/>
                  </a:lnTo>
                  <a:lnTo>
                    <a:pt x="104198" y="14286"/>
                  </a:lnTo>
                  <a:lnTo>
                    <a:pt x="103873" y="14057"/>
                  </a:lnTo>
                  <a:lnTo>
                    <a:pt x="103521" y="13833"/>
                  </a:lnTo>
                  <a:lnTo>
                    <a:pt x="103142" y="13604"/>
                  </a:lnTo>
                  <a:lnTo>
                    <a:pt x="102763" y="13381"/>
                  </a:lnTo>
                  <a:lnTo>
                    <a:pt x="102329" y="13157"/>
                  </a:lnTo>
                  <a:lnTo>
                    <a:pt x="101896" y="12933"/>
                  </a:lnTo>
                  <a:lnTo>
                    <a:pt x="101435" y="12709"/>
                  </a:lnTo>
                  <a:lnTo>
                    <a:pt x="100975" y="12485"/>
                  </a:lnTo>
                  <a:lnTo>
                    <a:pt x="100460" y="12267"/>
                  </a:lnTo>
                  <a:lnTo>
                    <a:pt x="99946" y="12048"/>
                  </a:lnTo>
                  <a:lnTo>
                    <a:pt x="99431" y="11830"/>
                  </a:lnTo>
                  <a:lnTo>
                    <a:pt x="98889" y="11616"/>
                  </a:lnTo>
                  <a:lnTo>
                    <a:pt x="97752" y="11184"/>
                  </a:lnTo>
                  <a:lnTo>
                    <a:pt x="96587" y="10758"/>
                  </a:lnTo>
                  <a:lnTo>
                    <a:pt x="95368" y="10336"/>
                  </a:lnTo>
                  <a:lnTo>
                    <a:pt x="94122" y="9920"/>
                  </a:lnTo>
                  <a:lnTo>
                    <a:pt x="92822" y="9509"/>
                  </a:lnTo>
                  <a:lnTo>
                    <a:pt x="91522" y="9098"/>
                  </a:lnTo>
                  <a:lnTo>
                    <a:pt x="89653" y="8536"/>
                  </a:lnTo>
                  <a:lnTo>
                    <a:pt x="87730" y="7974"/>
                  </a:lnTo>
                  <a:lnTo>
                    <a:pt x="86728" y="7693"/>
                  </a:lnTo>
                  <a:lnTo>
                    <a:pt x="85726" y="7417"/>
                  </a:lnTo>
                  <a:lnTo>
                    <a:pt x="84724" y="7141"/>
                  </a:lnTo>
                  <a:lnTo>
                    <a:pt x="83695" y="6865"/>
                  </a:lnTo>
                  <a:lnTo>
                    <a:pt x="82638" y="6594"/>
                  </a:lnTo>
                  <a:lnTo>
                    <a:pt x="81555" y="6329"/>
                  </a:lnTo>
                  <a:lnTo>
                    <a:pt x="80471" y="6064"/>
                  </a:lnTo>
                  <a:lnTo>
                    <a:pt x="79388" y="5803"/>
                  </a:lnTo>
                  <a:lnTo>
                    <a:pt x="78250" y="5543"/>
                  </a:lnTo>
                  <a:lnTo>
                    <a:pt x="77113" y="5288"/>
                  </a:lnTo>
                  <a:lnTo>
                    <a:pt x="75948" y="5038"/>
                  </a:lnTo>
                  <a:lnTo>
                    <a:pt x="74783" y="4794"/>
                  </a:lnTo>
                  <a:lnTo>
                    <a:pt x="73565" y="4549"/>
                  </a:lnTo>
                  <a:lnTo>
                    <a:pt x="72346" y="4310"/>
                  </a:lnTo>
                  <a:lnTo>
                    <a:pt x="71100" y="4081"/>
                  </a:lnTo>
                  <a:lnTo>
                    <a:pt x="69827" y="3852"/>
                  </a:lnTo>
                  <a:lnTo>
                    <a:pt x="68554" y="3628"/>
                  </a:lnTo>
                  <a:lnTo>
                    <a:pt x="67227" y="3415"/>
                  </a:lnTo>
                  <a:lnTo>
                    <a:pt x="65899" y="3201"/>
                  </a:lnTo>
                  <a:lnTo>
                    <a:pt x="64545" y="2998"/>
                  </a:lnTo>
                  <a:lnTo>
                    <a:pt x="63164" y="2795"/>
                  </a:lnTo>
                  <a:lnTo>
                    <a:pt x="61755" y="2608"/>
                  </a:lnTo>
                  <a:lnTo>
                    <a:pt x="60320" y="2421"/>
                  </a:lnTo>
                  <a:lnTo>
                    <a:pt x="58857" y="2244"/>
                  </a:lnTo>
                  <a:lnTo>
                    <a:pt x="57395" y="2072"/>
                  </a:lnTo>
                  <a:lnTo>
                    <a:pt x="55878" y="1906"/>
                  </a:lnTo>
                  <a:lnTo>
                    <a:pt x="54334" y="1749"/>
                  </a:lnTo>
                  <a:lnTo>
                    <a:pt x="52763" y="1604"/>
                  </a:lnTo>
                  <a:lnTo>
                    <a:pt x="51192" y="1458"/>
                  </a:lnTo>
                  <a:lnTo>
                    <a:pt x="49567" y="1318"/>
                  </a:lnTo>
                  <a:lnTo>
                    <a:pt x="47915" y="1182"/>
                  </a:lnTo>
                  <a:lnTo>
                    <a:pt x="46236" y="1052"/>
                  </a:lnTo>
                  <a:lnTo>
                    <a:pt x="44529" y="922"/>
                  </a:lnTo>
                  <a:lnTo>
                    <a:pt x="42823" y="802"/>
                  </a:lnTo>
                  <a:lnTo>
                    <a:pt x="41089" y="688"/>
                  </a:lnTo>
                  <a:lnTo>
                    <a:pt x="39356" y="579"/>
                  </a:lnTo>
                  <a:lnTo>
                    <a:pt x="37595" y="474"/>
                  </a:lnTo>
                  <a:lnTo>
                    <a:pt x="35835" y="381"/>
                  </a:lnTo>
                  <a:lnTo>
                    <a:pt x="34074" y="298"/>
                  </a:lnTo>
                  <a:lnTo>
                    <a:pt x="32314" y="219"/>
                  </a:lnTo>
                  <a:lnTo>
                    <a:pt x="30580" y="157"/>
                  </a:lnTo>
                  <a:lnTo>
                    <a:pt x="28820" y="100"/>
                  </a:lnTo>
                  <a:lnTo>
                    <a:pt x="27059" y="58"/>
                  </a:lnTo>
                  <a:lnTo>
                    <a:pt x="25326" y="27"/>
                  </a:lnTo>
                  <a:lnTo>
                    <a:pt x="24486" y="17"/>
                  </a:lnTo>
                  <a:lnTo>
                    <a:pt x="23619" y="6"/>
                  </a:lnTo>
                  <a:lnTo>
                    <a:pt x="22780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 rot="10800000">
              <a:off x="7459877" y="3905956"/>
              <a:ext cx="518626" cy="568686"/>
            </a:xfrm>
            <a:custGeom>
              <a:avLst/>
              <a:gdLst/>
              <a:ahLst/>
              <a:cxnLst/>
              <a:rect l="l" t="t" r="r" b="b"/>
              <a:pathLst>
                <a:path w="121316" h="28477" extrusionOk="0">
                  <a:moveTo>
                    <a:pt x="23212" y="0"/>
                  </a:moveTo>
                  <a:lnTo>
                    <a:pt x="22183" y="11"/>
                  </a:lnTo>
                  <a:lnTo>
                    <a:pt x="21154" y="26"/>
                  </a:lnTo>
                  <a:lnTo>
                    <a:pt x="20125" y="47"/>
                  </a:lnTo>
                  <a:lnTo>
                    <a:pt x="19122" y="68"/>
                  </a:lnTo>
                  <a:lnTo>
                    <a:pt x="18120" y="99"/>
                  </a:lnTo>
                  <a:lnTo>
                    <a:pt x="17145" y="136"/>
                  </a:lnTo>
                  <a:lnTo>
                    <a:pt x="16170" y="177"/>
                  </a:lnTo>
                  <a:lnTo>
                    <a:pt x="15195" y="224"/>
                  </a:lnTo>
                  <a:lnTo>
                    <a:pt x="14247" y="276"/>
                  </a:lnTo>
                  <a:lnTo>
                    <a:pt x="13326" y="339"/>
                  </a:lnTo>
                  <a:lnTo>
                    <a:pt x="12405" y="401"/>
                  </a:lnTo>
                  <a:lnTo>
                    <a:pt x="11512" y="474"/>
                  </a:lnTo>
                  <a:lnTo>
                    <a:pt x="10618" y="552"/>
                  </a:lnTo>
                  <a:lnTo>
                    <a:pt x="9751" y="640"/>
                  </a:lnTo>
                  <a:lnTo>
                    <a:pt x="8884" y="729"/>
                  </a:lnTo>
                  <a:lnTo>
                    <a:pt x="8072" y="828"/>
                  </a:lnTo>
                  <a:lnTo>
                    <a:pt x="7232" y="932"/>
                  </a:lnTo>
                  <a:lnTo>
                    <a:pt x="6447" y="1046"/>
                  </a:lnTo>
                  <a:lnTo>
                    <a:pt x="5661" y="1166"/>
                  </a:lnTo>
                  <a:lnTo>
                    <a:pt x="4903" y="1291"/>
                  </a:lnTo>
                  <a:lnTo>
                    <a:pt x="4171" y="1426"/>
                  </a:lnTo>
                  <a:lnTo>
                    <a:pt x="3521" y="1848"/>
                  </a:lnTo>
                  <a:lnTo>
                    <a:pt x="2925" y="2269"/>
                  </a:lnTo>
                  <a:lnTo>
                    <a:pt x="2411" y="2696"/>
                  </a:lnTo>
                  <a:lnTo>
                    <a:pt x="1923" y="3128"/>
                  </a:lnTo>
                  <a:lnTo>
                    <a:pt x="1490" y="3560"/>
                  </a:lnTo>
                  <a:lnTo>
                    <a:pt x="1111" y="3992"/>
                  </a:lnTo>
                  <a:lnTo>
                    <a:pt x="813" y="4424"/>
                  </a:lnTo>
                  <a:lnTo>
                    <a:pt x="542" y="4861"/>
                  </a:lnTo>
                  <a:lnTo>
                    <a:pt x="325" y="5298"/>
                  </a:lnTo>
                  <a:lnTo>
                    <a:pt x="163" y="5740"/>
                  </a:lnTo>
                  <a:lnTo>
                    <a:pt x="54" y="6178"/>
                  </a:lnTo>
                  <a:lnTo>
                    <a:pt x="0" y="6620"/>
                  </a:lnTo>
                  <a:lnTo>
                    <a:pt x="0" y="7062"/>
                  </a:lnTo>
                  <a:lnTo>
                    <a:pt x="54" y="7505"/>
                  </a:lnTo>
                  <a:lnTo>
                    <a:pt x="163" y="7947"/>
                  </a:lnTo>
                  <a:lnTo>
                    <a:pt x="298" y="8389"/>
                  </a:lnTo>
                  <a:lnTo>
                    <a:pt x="488" y="8832"/>
                  </a:lnTo>
                  <a:lnTo>
                    <a:pt x="732" y="9274"/>
                  </a:lnTo>
                  <a:lnTo>
                    <a:pt x="1029" y="9716"/>
                  </a:lnTo>
                  <a:lnTo>
                    <a:pt x="1355" y="10153"/>
                  </a:lnTo>
                  <a:lnTo>
                    <a:pt x="1734" y="10596"/>
                  </a:lnTo>
                  <a:lnTo>
                    <a:pt x="2167" y="11038"/>
                  </a:lnTo>
                  <a:lnTo>
                    <a:pt x="2655" y="11475"/>
                  </a:lnTo>
                  <a:lnTo>
                    <a:pt x="3169" y="11912"/>
                  </a:lnTo>
                  <a:lnTo>
                    <a:pt x="3738" y="12350"/>
                  </a:lnTo>
                  <a:lnTo>
                    <a:pt x="4334" y="12781"/>
                  </a:lnTo>
                  <a:lnTo>
                    <a:pt x="4984" y="13219"/>
                  </a:lnTo>
                  <a:lnTo>
                    <a:pt x="5688" y="13645"/>
                  </a:lnTo>
                  <a:lnTo>
                    <a:pt x="6419" y="14077"/>
                  </a:lnTo>
                  <a:lnTo>
                    <a:pt x="7205" y="14504"/>
                  </a:lnTo>
                  <a:lnTo>
                    <a:pt x="8045" y="14926"/>
                  </a:lnTo>
                  <a:lnTo>
                    <a:pt x="8911" y="15347"/>
                  </a:lnTo>
                  <a:lnTo>
                    <a:pt x="9805" y="15769"/>
                  </a:lnTo>
                  <a:lnTo>
                    <a:pt x="10753" y="16180"/>
                  </a:lnTo>
                  <a:lnTo>
                    <a:pt x="11728" y="16596"/>
                  </a:lnTo>
                  <a:lnTo>
                    <a:pt x="12757" y="17002"/>
                  </a:lnTo>
                  <a:lnTo>
                    <a:pt x="13814" y="17408"/>
                  </a:lnTo>
                  <a:lnTo>
                    <a:pt x="14924" y="17809"/>
                  </a:lnTo>
                  <a:lnTo>
                    <a:pt x="16062" y="18209"/>
                  </a:lnTo>
                  <a:lnTo>
                    <a:pt x="17227" y="18605"/>
                  </a:lnTo>
                  <a:lnTo>
                    <a:pt x="18418" y="18995"/>
                  </a:lnTo>
                  <a:lnTo>
                    <a:pt x="19664" y="19380"/>
                  </a:lnTo>
                  <a:lnTo>
                    <a:pt x="20964" y="19760"/>
                  </a:lnTo>
                  <a:lnTo>
                    <a:pt x="22264" y="20135"/>
                  </a:lnTo>
                  <a:lnTo>
                    <a:pt x="23619" y="20510"/>
                  </a:lnTo>
                  <a:lnTo>
                    <a:pt x="25000" y="20874"/>
                  </a:lnTo>
                  <a:lnTo>
                    <a:pt x="26408" y="21233"/>
                  </a:lnTo>
                  <a:lnTo>
                    <a:pt x="27871" y="21592"/>
                  </a:lnTo>
                  <a:lnTo>
                    <a:pt x="29361" y="21941"/>
                  </a:lnTo>
                  <a:lnTo>
                    <a:pt x="30878" y="22284"/>
                  </a:lnTo>
                  <a:lnTo>
                    <a:pt x="32421" y="22622"/>
                  </a:lnTo>
                  <a:lnTo>
                    <a:pt x="33992" y="22955"/>
                  </a:lnTo>
                  <a:lnTo>
                    <a:pt x="35590" y="23278"/>
                  </a:lnTo>
                  <a:lnTo>
                    <a:pt x="37215" y="23601"/>
                  </a:lnTo>
                  <a:lnTo>
                    <a:pt x="38895" y="23913"/>
                  </a:lnTo>
                  <a:lnTo>
                    <a:pt x="40574" y="24220"/>
                  </a:lnTo>
                  <a:lnTo>
                    <a:pt x="42308" y="24517"/>
                  </a:lnTo>
                  <a:lnTo>
                    <a:pt x="44041" y="24808"/>
                  </a:lnTo>
                  <a:lnTo>
                    <a:pt x="45829" y="25094"/>
                  </a:lnTo>
                  <a:lnTo>
                    <a:pt x="47616" y="25370"/>
                  </a:lnTo>
                  <a:lnTo>
                    <a:pt x="49458" y="25641"/>
                  </a:lnTo>
                  <a:lnTo>
                    <a:pt x="51300" y="25901"/>
                  </a:lnTo>
                  <a:lnTo>
                    <a:pt x="53196" y="26156"/>
                  </a:lnTo>
                  <a:lnTo>
                    <a:pt x="55092" y="26401"/>
                  </a:lnTo>
                  <a:lnTo>
                    <a:pt x="56284" y="26546"/>
                  </a:lnTo>
                  <a:lnTo>
                    <a:pt x="57502" y="26692"/>
                  </a:lnTo>
                  <a:lnTo>
                    <a:pt x="58748" y="26832"/>
                  </a:lnTo>
                  <a:lnTo>
                    <a:pt x="59994" y="26973"/>
                  </a:lnTo>
                  <a:lnTo>
                    <a:pt x="61267" y="27108"/>
                  </a:lnTo>
                  <a:lnTo>
                    <a:pt x="62540" y="27233"/>
                  </a:lnTo>
                  <a:lnTo>
                    <a:pt x="63840" y="27358"/>
                  </a:lnTo>
                  <a:lnTo>
                    <a:pt x="65140" y="27478"/>
                  </a:lnTo>
                  <a:lnTo>
                    <a:pt x="66468" y="27592"/>
                  </a:lnTo>
                  <a:lnTo>
                    <a:pt x="67795" y="27702"/>
                  </a:lnTo>
                  <a:lnTo>
                    <a:pt x="69149" y="27806"/>
                  </a:lnTo>
                  <a:lnTo>
                    <a:pt x="70503" y="27904"/>
                  </a:lnTo>
                  <a:lnTo>
                    <a:pt x="71858" y="27993"/>
                  </a:lnTo>
                  <a:lnTo>
                    <a:pt x="73239" y="28076"/>
                  </a:lnTo>
                  <a:lnTo>
                    <a:pt x="74620" y="28154"/>
                  </a:lnTo>
                  <a:lnTo>
                    <a:pt x="76002" y="28222"/>
                  </a:lnTo>
                  <a:lnTo>
                    <a:pt x="77383" y="28284"/>
                  </a:lnTo>
                  <a:lnTo>
                    <a:pt x="78764" y="28336"/>
                  </a:lnTo>
                  <a:lnTo>
                    <a:pt x="80146" y="28383"/>
                  </a:lnTo>
                  <a:lnTo>
                    <a:pt x="81554" y="28420"/>
                  </a:lnTo>
                  <a:lnTo>
                    <a:pt x="82935" y="28446"/>
                  </a:lnTo>
                  <a:lnTo>
                    <a:pt x="84317" y="28467"/>
                  </a:lnTo>
                  <a:lnTo>
                    <a:pt x="85725" y="28477"/>
                  </a:lnTo>
                  <a:lnTo>
                    <a:pt x="87107" y="28472"/>
                  </a:lnTo>
                  <a:lnTo>
                    <a:pt x="88488" y="28461"/>
                  </a:lnTo>
                  <a:lnTo>
                    <a:pt x="89869" y="28440"/>
                  </a:lnTo>
                  <a:lnTo>
                    <a:pt x="91251" y="28409"/>
                  </a:lnTo>
                  <a:lnTo>
                    <a:pt x="92605" y="28362"/>
                  </a:lnTo>
                  <a:lnTo>
                    <a:pt x="93959" y="28310"/>
                  </a:lnTo>
                  <a:lnTo>
                    <a:pt x="95313" y="28243"/>
                  </a:lnTo>
                  <a:lnTo>
                    <a:pt x="96668" y="28165"/>
                  </a:lnTo>
                  <a:lnTo>
                    <a:pt x="97995" y="28076"/>
                  </a:lnTo>
                  <a:lnTo>
                    <a:pt x="98672" y="28024"/>
                  </a:lnTo>
                  <a:lnTo>
                    <a:pt x="99322" y="27972"/>
                  </a:lnTo>
                  <a:lnTo>
                    <a:pt x="99945" y="27915"/>
                  </a:lnTo>
                  <a:lnTo>
                    <a:pt x="100595" y="27858"/>
                  </a:lnTo>
                  <a:lnTo>
                    <a:pt x="101218" y="27795"/>
                  </a:lnTo>
                  <a:lnTo>
                    <a:pt x="101841" y="27733"/>
                  </a:lnTo>
                  <a:lnTo>
                    <a:pt x="102437" y="27665"/>
                  </a:lnTo>
                  <a:lnTo>
                    <a:pt x="103060" y="27592"/>
                  </a:lnTo>
                  <a:lnTo>
                    <a:pt x="104225" y="27447"/>
                  </a:lnTo>
                  <a:lnTo>
                    <a:pt x="105362" y="27285"/>
                  </a:lnTo>
                  <a:lnTo>
                    <a:pt x="106473" y="27119"/>
                  </a:lnTo>
                  <a:lnTo>
                    <a:pt x="107556" y="26942"/>
                  </a:lnTo>
                  <a:lnTo>
                    <a:pt x="108585" y="26754"/>
                  </a:lnTo>
                  <a:lnTo>
                    <a:pt x="109587" y="26557"/>
                  </a:lnTo>
                  <a:lnTo>
                    <a:pt x="110562" y="26354"/>
                  </a:lnTo>
                  <a:lnTo>
                    <a:pt x="111483" y="26146"/>
                  </a:lnTo>
                  <a:lnTo>
                    <a:pt x="112377" y="25927"/>
                  </a:lnTo>
                  <a:lnTo>
                    <a:pt x="113217" y="25698"/>
                  </a:lnTo>
                  <a:lnTo>
                    <a:pt x="114029" y="25469"/>
                  </a:lnTo>
                  <a:lnTo>
                    <a:pt x="114788" y="25230"/>
                  </a:lnTo>
                  <a:lnTo>
                    <a:pt x="115519" y="24985"/>
                  </a:lnTo>
                  <a:lnTo>
                    <a:pt x="116223" y="24735"/>
                  </a:lnTo>
                  <a:lnTo>
                    <a:pt x="116873" y="24480"/>
                  </a:lnTo>
                  <a:lnTo>
                    <a:pt x="117469" y="24225"/>
                  </a:lnTo>
                  <a:lnTo>
                    <a:pt x="118038" y="23960"/>
                  </a:lnTo>
                  <a:lnTo>
                    <a:pt x="118553" y="23694"/>
                  </a:lnTo>
                  <a:lnTo>
                    <a:pt x="119040" y="23424"/>
                  </a:lnTo>
                  <a:lnTo>
                    <a:pt x="119474" y="23153"/>
                  </a:lnTo>
                  <a:lnTo>
                    <a:pt x="119853" y="22877"/>
                  </a:lnTo>
                  <a:lnTo>
                    <a:pt x="120205" y="22602"/>
                  </a:lnTo>
                  <a:lnTo>
                    <a:pt x="120503" y="22321"/>
                  </a:lnTo>
                  <a:lnTo>
                    <a:pt x="120747" y="22045"/>
                  </a:lnTo>
                  <a:lnTo>
                    <a:pt x="120963" y="21764"/>
                  </a:lnTo>
                  <a:lnTo>
                    <a:pt x="121126" y="21483"/>
                  </a:lnTo>
                  <a:lnTo>
                    <a:pt x="121234" y="21202"/>
                  </a:lnTo>
                  <a:lnTo>
                    <a:pt x="121288" y="20921"/>
                  </a:lnTo>
                  <a:lnTo>
                    <a:pt x="121315" y="20645"/>
                  </a:lnTo>
                  <a:lnTo>
                    <a:pt x="121315" y="20364"/>
                  </a:lnTo>
                  <a:lnTo>
                    <a:pt x="121261" y="20088"/>
                  </a:lnTo>
                  <a:lnTo>
                    <a:pt x="121180" y="19812"/>
                  </a:lnTo>
                  <a:lnTo>
                    <a:pt x="121072" y="19531"/>
                  </a:lnTo>
                  <a:lnTo>
                    <a:pt x="120909" y="19255"/>
                  </a:lnTo>
                  <a:lnTo>
                    <a:pt x="120747" y="18985"/>
                  </a:lnTo>
                  <a:lnTo>
                    <a:pt x="120530" y="18709"/>
                  </a:lnTo>
                  <a:lnTo>
                    <a:pt x="120286" y="18433"/>
                  </a:lnTo>
                  <a:lnTo>
                    <a:pt x="120015" y="18162"/>
                  </a:lnTo>
                  <a:lnTo>
                    <a:pt x="119717" y="17892"/>
                  </a:lnTo>
                  <a:lnTo>
                    <a:pt x="119392" y="17621"/>
                  </a:lnTo>
                  <a:lnTo>
                    <a:pt x="119040" y="17351"/>
                  </a:lnTo>
                  <a:lnTo>
                    <a:pt x="118661" y="17080"/>
                  </a:lnTo>
                  <a:lnTo>
                    <a:pt x="118282" y="16809"/>
                  </a:lnTo>
                  <a:lnTo>
                    <a:pt x="117848" y="16544"/>
                  </a:lnTo>
                  <a:lnTo>
                    <a:pt x="117415" y="16279"/>
                  </a:lnTo>
                  <a:lnTo>
                    <a:pt x="116955" y="16008"/>
                  </a:lnTo>
                  <a:lnTo>
                    <a:pt x="116467" y="15748"/>
                  </a:lnTo>
                  <a:lnTo>
                    <a:pt x="115980" y="15482"/>
                  </a:lnTo>
                  <a:lnTo>
                    <a:pt x="115465" y="15217"/>
                  </a:lnTo>
                  <a:lnTo>
                    <a:pt x="114923" y="14957"/>
                  </a:lnTo>
                  <a:lnTo>
                    <a:pt x="113813" y="14436"/>
                  </a:lnTo>
                  <a:lnTo>
                    <a:pt x="112648" y="13916"/>
                  </a:lnTo>
                  <a:lnTo>
                    <a:pt x="111456" y="13406"/>
                  </a:lnTo>
                  <a:lnTo>
                    <a:pt x="110210" y="12896"/>
                  </a:lnTo>
                  <a:lnTo>
                    <a:pt x="108937" y="12391"/>
                  </a:lnTo>
                  <a:lnTo>
                    <a:pt x="107096" y="11689"/>
                  </a:lnTo>
                  <a:lnTo>
                    <a:pt x="106148" y="11340"/>
                  </a:lnTo>
                  <a:lnTo>
                    <a:pt x="105200" y="10991"/>
                  </a:lnTo>
                  <a:lnTo>
                    <a:pt x="104225" y="10643"/>
                  </a:lnTo>
                  <a:lnTo>
                    <a:pt x="103222" y="10299"/>
                  </a:lnTo>
                  <a:lnTo>
                    <a:pt x="102193" y="9956"/>
                  </a:lnTo>
                  <a:lnTo>
                    <a:pt x="101164" y="9612"/>
                  </a:lnTo>
                  <a:lnTo>
                    <a:pt x="100108" y="9274"/>
                  </a:lnTo>
                  <a:lnTo>
                    <a:pt x="99024" y="8936"/>
                  </a:lnTo>
                  <a:lnTo>
                    <a:pt x="97941" y="8603"/>
                  </a:lnTo>
                  <a:lnTo>
                    <a:pt x="96803" y="8275"/>
                  </a:lnTo>
                  <a:lnTo>
                    <a:pt x="95666" y="7947"/>
                  </a:lnTo>
                  <a:lnTo>
                    <a:pt x="94474" y="7624"/>
                  </a:lnTo>
                  <a:lnTo>
                    <a:pt x="93282" y="7307"/>
                  </a:lnTo>
                  <a:lnTo>
                    <a:pt x="92063" y="6995"/>
                  </a:lnTo>
                  <a:lnTo>
                    <a:pt x="90817" y="6682"/>
                  </a:lnTo>
                  <a:lnTo>
                    <a:pt x="89544" y="6380"/>
                  </a:lnTo>
                  <a:lnTo>
                    <a:pt x="88244" y="6079"/>
                  </a:lnTo>
                  <a:lnTo>
                    <a:pt x="86890" y="5787"/>
                  </a:lnTo>
                  <a:lnTo>
                    <a:pt x="85536" y="5501"/>
                  </a:lnTo>
                  <a:lnTo>
                    <a:pt x="84154" y="5220"/>
                  </a:lnTo>
                  <a:lnTo>
                    <a:pt x="82719" y="4944"/>
                  </a:lnTo>
                  <a:lnTo>
                    <a:pt x="81256" y="4674"/>
                  </a:lnTo>
                  <a:lnTo>
                    <a:pt x="79794" y="4413"/>
                  </a:lnTo>
                  <a:lnTo>
                    <a:pt x="78277" y="4158"/>
                  </a:lnTo>
                  <a:lnTo>
                    <a:pt x="76706" y="3909"/>
                  </a:lnTo>
                  <a:lnTo>
                    <a:pt x="75135" y="3669"/>
                  </a:lnTo>
                  <a:lnTo>
                    <a:pt x="73510" y="3440"/>
                  </a:lnTo>
                  <a:lnTo>
                    <a:pt x="71858" y="3216"/>
                  </a:lnTo>
                  <a:lnTo>
                    <a:pt x="70151" y="3003"/>
                  </a:lnTo>
                  <a:lnTo>
                    <a:pt x="68418" y="2795"/>
                  </a:lnTo>
                  <a:lnTo>
                    <a:pt x="66657" y="2597"/>
                  </a:lnTo>
                  <a:lnTo>
                    <a:pt x="64815" y="2394"/>
                  </a:lnTo>
                  <a:lnTo>
                    <a:pt x="62892" y="2196"/>
                  </a:lnTo>
                  <a:lnTo>
                    <a:pt x="60942" y="1999"/>
                  </a:lnTo>
                  <a:lnTo>
                    <a:pt x="58938" y="1811"/>
                  </a:lnTo>
                  <a:lnTo>
                    <a:pt x="56906" y="1624"/>
                  </a:lnTo>
                  <a:lnTo>
                    <a:pt x="54821" y="1442"/>
                  </a:lnTo>
                  <a:lnTo>
                    <a:pt x="52708" y="1265"/>
                  </a:lnTo>
                  <a:lnTo>
                    <a:pt x="50541" y="1098"/>
                  </a:lnTo>
                  <a:lnTo>
                    <a:pt x="48375" y="937"/>
                  </a:lnTo>
                  <a:lnTo>
                    <a:pt x="46181" y="786"/>
                  </a:lnTo>
                  <a:lnTo>
                    <a:pt x="43987" y="646"/>
                  </a:lnTo>
                  <a:lnTo>
                    <a:pt x="41766" y="515"/>
                  </a:lnTo>
                  <a:lnTo>
                    <a:pt x="39545" y="401"/>
                  </a:lnTo>
                  <a:lnTo>
                    <a:pt x="38434" y="344"/>
                  </a:lnTo>
                  <a:lnTo>
                    <a:pt x="37324" y="297"/>
                  </a:lnTo>
                  <a:lnTo>
                    <a:pt x="36213" y="250"/>
                  </a:lnTo>
                  <a:lnTo>
                    <a:pt x="35103" y="208"/>
                  </a:lnTo>
                  <a:lnTo>
                    <a:pt x="34019" y="167"/>
                  </a:lnTo>
                  <a:lnTo>
                    <a:pt x="32909" y="130"/>
                  </a:lnTo>
                  <a:lnTo>
                    <a:pt x="31798" y="99"/>
                  </a:lnTo>
                  <a:lnTo>
                    <a:pt x="30715" y="73"/>
                  </a:lnTo>
                  <a:lnTo>
                    <a:pt x="29632" y="47"/>
                  </a:lnTo>
                  <a:lnTo>
                    <a:pt x="28548" y="26"/>
                  </a:lnTo>
                  <a:lnTo>
                    <a:pt x="27465" y="16"/>
                  </a:lnTo>
                  <a:lnTo>
                    <a:pt x="26381" y="6"/>
                  </a:lnTo>
                  <a:lnTo>
                    <a:pt x="253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 rot="10800000">
              <a:off x="7639483" y="4575634"/>
              <a:ext cx="445446" cy="745560"/>
            </a:xfrm>
            <a:custGeom>
              <a:avLst/>
              <a:gdLst/>
              <a:ahLst/>
              <a:cxnLst/>
              <a:rect l="l" t="t" r="r" b="b"/>
              <a:pathLst>
                <a:path w="104198" h="37334" extrusionOk="0">
                  <a:moveTo>
                    <a:pt x="55" y="0"/>
                  </a:moveTo>
                  <a:lnTo>
                    <a:pt x="1" y="120"/>
                  </a:lnTo>
                  <a:lnTo>
                    <a:pt x="1" y="234"/>
                  </a:lnTo>
                  <a:lnTo>
                    <a:pt x="55" y="349"/>
                  </a:lnTo>
                  <a:lnTo>
                    <a:pt x="109" y="463"/>
                  </a:lnTo>
                  <a:lnTo>
                    <a:pt x="380" y="1030"/>
                  </a:lnTo>
                  <a:lnTo>
                    <a:pt x="732" y="1728"/>
                  </a:lnTo>
                  <a:lnTo>
                    <a:pt x="922" y="2160"/>
                  </a:lnTo>
                  <a:lnTo>
                    <a:pt x="1057" y="2394"/>
                  </a:lnTo>
                  <a:lnTo>
                    <a:pt x="1220" y="2638"/>
                  </a:lnTo>
                  <a:lnTo>
                    <a:pt x="2114" y="3716"/>
                  </a:lnTo>
                  <a:lnTo>
                    <a:pt x="2628" y="4314"/>
                  </a:lnTo>
                  <a:lnTo>
                    <a:pt x="3197" y="4949"/>
                  </a:lnTo>
                  <a:lnTo>
                    <a:pt x="3522" y="5282"/>
                  </a:lnTo>
                  <a:lnTo>
                    <a:pt x="3874" y="5620"/>
                  </a:lnTo>
                  <a:lnTo>
                    <a:pt x="4253" y="5969"/>
                  </a:lnTo>
                  <a:lnTo>
                    <a:pt x="4687" y="6328"/>
                  </a:lnTo>
                  <a:lnTo>
                    <a:pt x="5093" y="6692"/>
                  </a:lnTo>
                  <a:lnTo>
                    <a:pt x="5499" y="7067"/>
                  </a:lnTo>
                  <a:lnTo>
                    <a:pt x="5933" y="7452"/>
                  </a:lnTo>
                  <a:lnTo>
                    <a:pt x="6176" y="7645"/>
                  </a:lnTo>
                  <a:lnTo>
                    <a:pt x="6447" y="7837"/>
                  </a:lnTo>
                  <a:lnTo>
                    <a:pt x="7612" y="8628"/>
                  </a:lnTo>
                  <a:lnTo>
                    <a:pt x="8804" y="9445"/>
                  </a:lnTo>
                  <a:lnTo>
                    <a:pt x="9399" y="9867"/>
                  </a:lnTo>
                  <a:lnTo>
                    <a:pt x="10050" y="10299"/>
                  </a:lnTo>
                  <a:lnTo>
                    <a:pt x="10781" y="10731"/>
                  </a:lnTo>
                  <a:lnTo>
                    <a:pt x="11512" y="11163"/>
                  </a:lnTo>
                  <a:lnTo>
                    <a:pt x="13083" y="12053"/>
                  </a:lnTo>
                  <a:lnTo>
                    <a:pt x="13869" y="12511"/>
                  </a:lnTo>
                  <a:lnTo>
                    <a:pt x="14654" y="12969"/>
                  </a:lnTo>
                  <a:lnTo>
                    <a:pt x="15629" y="13463"/>
                  </a:lnTo>
                  <a:lnTo>
                    <a:pt x="16631" y="13963"/>
                  </a:lnTo>
                  <a:lnTo>
                    <a:pt x="17633" y="14452"/>
                  </a:lnTo>
                  <a:lnTo>
                    <a:pt x="18663" y="14946"/>
                  </a:lnTo>
                  <a:lnTo>
                    <a:pt x="19719" y="15435"/>
                  </a:lnTo>
                  <a:lnTo>
                    <a:pt x="20775" y="15924"/>
                  </a:lnTo>
                  <a:lnTo>
                    <a:pt x="21886" y="16408"/>
                  </a:lnTo>
                  <a:lnTo>
                    <a:pt x="22996" y="16892"/>
                  </a:lnTo>
                  <a:lnTo>
                    <a:pt x="24134" y="17376"/>
                  </a:lnTo>
                  <a:lnTo>
                    <a:pt x="25299" y="17855"/>
                  </a:lnTo>
                  <a:lnTo>
                    <a:pt x="26463" y="18334"/>
                  </a:lnTo>
                  <a:lnTo>
                    <a:pt x="27655" y="18813"/>
                  </a:lnTo>
                  <a:lnTo>
                    <a:pt x="28874" y="19291"/>
                  </a:lnTo>
                  <a:lnTo>
                    <a:pt x="30120" y="19765"/>
                  </a:lnTo>
                  <a:lnTo>
                    <a:pt x="31366" y="20233"/>
                  </a:lnTo>
                  <a:lnTo>
                    <a:pt x="32666" y="20702"/>
                  </a:lnTo>
                  <a:lnTo>
                    <a:pt x="33993" y="21170"/>
                  </a:lnTo>
                  <a:lnTo>
                    <a:pt x="35347" y="21628"/>
                  </a:lnTo>
                  <a:lnTo>
                    <a:pt x="36701" y="22091"/>
                  </a:lnTo>
                  <a:lnTo>
                    <a:pt x="38083" y="22549"/>
                  </a:lnTo>
                  <a:lnTo>
                    <a:pt x="39491" y="23002"/>
                  </a:lnTo>
                  <a:lnTo>
                    <a:pt x="40927" y="23455"/>
                  </a:lnTo>
                  <a:lnTo>
                    <a:pt x="42389" y="23907"/>
                  </a:lnTo>
                  <a:lnTo>
                    <a:pt x="43852" y="24355"/>
                  </a:lnTo>
                  <a:lnTo>
                    <a:pt x="45342" y="24803"/>
                  </a:lnTo>
                  <a:lnTo>
                    <a:pt x="46831" y="25245"/>
                  </a:lnTo>
                  <a:lnTo>
                    <a:pt x="48375" y="25687"/>
                  </a:lnTo>
                  <a:lnTo>
                    <a:pt x="49892" y="26124"/>
                  </a:lnTo>
                  <a:lnTo>
                    <a:pt x="51463" y="26562"/>
                  </a:lnTo>
                  <a:lnTo>
                    <a:pt x="53061" y="26993"/>
                  </a:lnTo>
                  <a:lnTo>
                    <a:pt x="54659" y="27425"/>
                  </a:lnTo>
                  <a:lnTo>
                    <a:pt x="56257" y="27857"/>
                  </a:lnTo>
                  <a:lnTo>
                    <a:pt x="57801" y="28237"/>
                  </a:lnTo>
                  <a:lnTo>
                    <a:pt x="59345" y="28617"/>
                  </a:lnTo>
                  <a:lnTo>
                    <a:pt x="62324" y="29361"/>
                  </a:lnTo>
                  <a:lnTo>
                    <a:pt x="63814" y="29720"/>
                  </a:lnTo>
                  <a:lnTo>
                    <a:pt x="65276" y="30074"/>
                  </a:lnTo>
                  <a:lnTo>
                    <a:pt x="66793" y="30413"/>
                  </a:lnTo>
                  <a:lnTo>
                    <a:pt x="68283" y="30746"/>
                  </a:lnTo>
                  <a:lnTo>
                    <a:pt x="73890" y="31989"/>
                  </a:lnTo>
                  <a:lnTo>
                    <a:pt x="79469" y="33108"/>
                  </a:lnTo>
                  <a:lnTo>
                    <a:pt x="80769" y="33374"/>
                  </a:lnTo>
                  <a:lnTo>
                    <a:pt x="82042" y="33629"/>
                  </a:lnTo>
                  <a:lnTo>
                    <a:pt x="83342" y="33873"/>
                  </a:lnTo>
                  <a:lnTo>
                    <a:pt x="84588" y="34107"/>
                  </a:lnTo>
                  <a:lnTo>
                    <a:pt x="87026" y="34550"/>
                  </a:lnTo>
                  <a:lnTo>
                    <a:pt x="89355" y="34961"/>
                  </a:lnTo>
                  <a:lnTo>
                    <a:pt x="93526" y="35705"/>
                  </a:lnTo>
                  <a:lnTo>
                    <a:pt x="97210" y="36283"/>
                  </a:lnTo>
                  <a:lnTo>
                    <a:pt x="102356" y="37074"/>
                  </a:lnTo>
                  <a:lnTo>
                    <a:pt x="102790" y="37147"/>
                  </a:lnTo>
                  <a:lnTo>
                    <a:pt x="103250" y="37214"/>
                  </a:lnTo>
                  <a:lnTo>
                    <a:pt x="103711" y="37277"/>
                  </a:lnTo>
                  <a:lnTo>
                    <a:pt x="104198" y="37334"/>
                  </a:lnTo>
                  <a:lnTo>
                    <a:pt x="103846" y="37245"/>
                  </a:lnTo>
                  <a:lnTo>
                    <a:pt x="103440" y="37167"/>
                  </a:lnTo>
                  <a:lnTo>
                    <a:pt x="103033" y="37089"/>
                  </a:lnTo>
                  <a:lnTo>
                    <a:pt x="102600" y="37017"/>
                  </a:lnTo>
                  <a:lnTo>
                    <a:pt x="97698" y="36173"/>
                  </a:lnTo>
                  <a:lnTo>
                    <a:pt x="94258" y="35565"/>
                  </a:lnTo>
                  <a:lnTo>
                    <a:pt x="90222" y="34810"/>
                  </a:lnTo>
                  <a:lnTo>
                    <a:pt x="89139" y="34597"/>
                  </a:lnTo>
                  <a:lnTo>
                    <a:pt x="88028" y="34378"/>
                  </a:lnTo>
                  <a:lnTo>
                    <a:pt x="85645" y="33930"/>
                  </a:lnTo>
                  <a:lnTo>
                    <a:pt x="84399" y="33691"/>
                  </a:lnTo>
                  <a:lnTo>
                    <a:pt x="83153" y="33447"/>
                  </a:lnTo>
                  <a:lnTo>
                    <a:pt x="81853" y="33192"/>
                  </a:lnTo>
                  <a:lnTo>
                    <a:pt x="80553" y="32921"/>
                  </a:lnTo>
                  <a:lnTo>
                    <a:pt x="77898" y="32369"/>
                  </a:lnTo>
                  <a:lnTo>
                    <a:pt x="75108" y="31797"/>
                  </a:lnTo>
                  <a:lnTo>
                    <a:pt x="69529" y="30517"/>
                  </a:lnTo>
                  <a:lnTo>
                    <a:pt x="68066" y="30189"/>
                  </a:lnTo>
                  <a:lnTo>
                    <a:pt x="66604" y="29851"/>
                  </a:lnTo>
                  <a:lnTo>
                    <a:pt x="65141" y="29497"/>
                  </a:lnTo>
                  <a:lnTo>
                    <a:pt x="63678" y="29132"/>
                  </a:lnTo>
                  <a:lnTo>
                    <a:pt x="60753" y="28393"/>
                  </a:lnTo>
                  <a:lnTo>
                    <a:pt x="59236" y="28013"/>
                  </a:lnTo>
                  <a:lnTo>
                    <a:pt x="57720" y="27634"/>
                  </a:lnTo>
                  <a:lnTo>
                    <a:pt x="56122" y="27202"/>
                  </a:lnTo>
                  <a:lnTo>
                    <a:pt x="54551" y="26770"/>
                  </a:lnTo>
                  <a:lnTo>
                    <a:pt x="52980" y="26338"/>
                  </a:lnTo>
                  <a:lnTo>
                    <a:pt x="51463" y="25901"/>
                  </a:lnTo>
                  <a:lnTo>
                    <a:pt x="49946" y="25463"/>
                  </a:lnTo>
                  <a:lnTo>
                    <a:pt x="48429" y="25021"/>
                  </a:lnTo>
                  <a:lnTo>
                    <a:pt x="46940" y="24579"/>
                  </a:lnTo>
                  <a:lnTo>
                    <a:pt x="45477" y="24136"/>
                  </a:lnTo>
                  <a:lnTo>
                    <a:pt x="44042" y="23689"/>
                  </a:lnTo>
                  <a:lnTo>
                    <a:pt x="42606" y="23241"/>
                  </a:lnTo>
                  <a:lnTo>
                    <a:pt x="41198" y="22789"/>
                  </a:lnTo>
                  <a:lnTo>
                    <a:pt x="39789" y="22336"/>
                  </a:lnTo>
                  <a:lnTo>
                    <a:pt x="38435" y="21878"/>
                  </a:lnTo>
                  <a:lnTo>
                    <a:pt x="37081" y="21420"/>
                  </a:lnTo>
                  <a:lnTo>
                    <a:pt x="35726" y="20962"/>
                  </a:lnTo>
                  <a:lnTo>
                    <a:pt x="34399" y="20499"/>
                  </a:lnTo>
                  <a:lnTo>
                    <a:pt x="33126" y="20030"/>
                  </a:lnTo>
                  <a:lnTo>
                    <a:pt x="31880" y="19562"/>
                  </a:lnTo>
                  <a:lnTo>
                    <a:pt x="30661" y="19094"/>
                  </a:lnTo>
                  <a:lnTo>
                    <a:pt x="29443" y="18625"/>
                  </a:lnTo>
                  <a:lnTo>
                    <a:pt x="28251" y="18152"/>
                  </a:lnTo>
                  <a:lnTo>
                    <a:pt x="27059" y="17673"/>
                  </a:lnTo>
                  <a:lnTo>
                    <a:pt x="25921" y="17199"/>
                  </a:lnTo>
                  <a:lnTo>
                    <a:pt x="24784" y="16721"/>
                  </a:lnTo>
                  <a:lnTo>
                    <a:pt x="23646" y="16237"/>
                  </a:lnTo>
                  <a:lnTo>
                    <a:pt x="22563" y="15758"/>
                  </a:lnTo>
                  <a:lnTo>
                    <a:pt x="21480" y="15274"/>
                  </a:lnTo>
                  <a:lnTo>
                    <a:pt x="20423" y="14785"/>
                  </a:lnTo>
                  <a:lnTo>
                    <a:pt x="19394" y="14301"/>
                  </a:lnTo>
                  <a:lnTo>
                    <a:pt x="18365" y="13812"/>
                  </a:lnTo>
                  <a:lnTo>
                    <a:pt x="17363" y="13322"/>
                  </a:lnTo>
                  <a:lnTo>
                    <a:pt x="16387" y="12828"/>
                  </a:lnTo>
                  <a:lnTo>
                    <a:pt x="15575" y="12375"/>
                  </a:lnTo>
                  <a:lnTo>
                    <a:pt x="14762" y="11923"/>
                  </a:lnTo>
                  <a:lnTo>
                    <a:pt x="13164" y="11043"/>
                  </a:lnTo>
                  <a:lnTo>
                    <a:pt x="12406" y="10611"/>
                  </a:lnTo>
                  <a:lnTo>
                    <a:pt x="11675" y="10184"/>
                  </a:lnTo>
                  <a:lnTo>
                    <a:pt x="10997" y="9758"/>
                  </a:lnTo>
                  <a:lnTo>
                    <a:pt x="10375" y="9341"/>
                  </a:lnTo>
                  <a:lnTo>
                    <a:pt x="9074" y="8524"/>
                  </a:lnTo>
                  <a:lnTo>
                    <a:pt x="8479" y="8129"/>
                  </a:lnTo>
                  <a:lnTo>
                    <a:pt x="8208" y="7931"/>
                  </a:lnTo>
                  <a:lnTo>
                    <a:pt x="7937" y="7738"/>
                  </a:lnTo>
                  <a:lnTo>
                    <a:pt x="6989" y="6979"/>
                  </a:lnTo>
                  <a:lnTo>
                    <a:pt x="6041" y="6245"/>
                  </a:lnTo>
                  <a:lnTo>
                    <a:pt x="5580" y="5896"/>
                  </a:lnTo>
                  <a:lnTo>
                    <a:pt x="5174" y="5553"/>
                  </a:lnTo>
                  <a:lnTo>
                    <a:pt x="4795" y="5214"/>
                  </a:lnTo>
                  <a:lnTo>
                    <a:pt x="4443" y="4887"/>
                  </a:lnTo>
                  <a:lnTo>
                    <a:pt x="3793" y="4252"/>
                  </a:lnTo>
                  <a:lnTo>
                    <a:pt x="3224" y="3658"/>
                  </a:lnTo>
                  <a:lnTo>
                    <a:pt x="2141" y="2592"/>
                  </a:lnTo>
                  <a:lnTo>
                    <a:pt x="1491" y="1691"/>
                  </a:lnTo>
                  <a:lnTo>
                    <a:pt x="949" y="994"/>
                  </a:lnTo>
                  <a:lnTo>
                    <a:pt x="543" y="437"/>
                  </a:lnTo>
                  <a:lnTo>
                    <a:pt x="461" y="328"/>
                  </a:lnTo>
                  <a:lnTo>
                    <a:pt x="353" y="219"/>
                  </a:lnTo>
                  <a:lnTo>
                    <a:pt x="218" y="10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 rot="10800000">
              <a:off x="7659167" y="4076683"/>
              <a:ext cx="440351" cy="1276642"/>
            </a:xfrm>
            <a:custGeom>
              <a:avLst/>
              <a:gdLst/>
              <a:ahLst/>
              <a:cxnLst/>
              <a:rect l="l" t="t" r="r" b="b"/>
              <a:pathLst>
                <a:path w="103006" h="63928" extrusionOk="0">
                  <a:moveTo>
                    <a:pt x="4523" y="1"/>
                  </a:moveTo>
                  <a:lnTo>
                    <a:pt x="4334" y="84"/>
                  </a:lnTo>
                  <a:lnTo>
                    <a:pt x="4171" y="167"/>
                  </a:lnTo>
                  <a:lnTo>
                    <a:pt x="4090" y="277"/>
                  </a:lnTo>
                  <a:lnTo>
                    <a:pt x="3955" y="402"/>
                  </a:lnTo>
                  <a:lnTo>
                    <a:pt x="3846" y="537"/>
                  </a:lnTo>
                  <a:lnTo>
                    <a:pt x="3819" y="610"/>
                  </a:lnTo>
                  <a:lnTo>
                    <a:pt x="3792" y="683"/>
                  </a:lnTo>
                  <a:lnTo>
                    <a:pt x="3196" y="1547"/>
                  </a:lnTo>
                  <a:lnTo>
                    <a:pt x="2465" y="2671"/>
                  </a:lnTo>
                  <a:lnTo>
                    <a:pt x="2004" y="3352"/>
                  </a:lnTo>
                  <a:lnTo>
                    <a:pt x="1788" y="3722"/>
                  </a:lnTo>
                  <a:lnTo>
                    <a:pt x="1571" y="4107"/>
                  </a:lnTo>
                  <a:lnTo>
                    <a:pt x="1381" y="4513"/>
                  </a:lnTo>
                  <a:lnTo>
                    <a:pt x="1219" y="4934"/>
                  </a:lnTo>
                  <a:lnTo>
                    <a:pt x="948" y="5830"/>
                  </a:lnTo>
                  <a:lnTo>
                    <a:pt x="650" y="6787"/>
                  </a:lnTo>
                  <a:lnTo>
                    <a:pt x="352" y="7802"/>
                  </a:lnTo>
                  <a:lnTo>
                    <a:pt x="217" y="8338"/>
                  </a:lnTo>
                  <a:lnTo>
                    <a:pt x="108" y="8884"/>
                  </a:lnTo>
                  <a:lnTo>
                    <a:pt x="27" y="9446"/>
                  </a:lnTo>
                  <a:lnTo>
                    <a:pt x="0" y="10024"/>
                  </a:lnTo>
                  <a:lnTo>
                    <a:pt x="0" y="12465"/>
                  </a:lnTo>
                  <a:lnTo>
                    <a:pt x="27" y="12787"/>
                  </a:lnTo>
                  <a:lnTo>
                    <a:pt x="81" y="13110"/>
                  </a:lnTo>
                  <a:lnTo>
                    <a:pt x="136" y="13438"/>
                  </a:lnTo>
                  <a:lnTo>
                    <a:pt x="217" y="13766"/>
                  </a:lnTo>
                  <a:lnTo>
                    <a:pt x="406" y="14437"/>
                  </a:lnTo>
                  <a:lnTo>
                    <a:pt x="596" y="15114"/>
                  </a:lnTo>
                  <a:lnTo>
                    <a:pt x="650" y="15462"/>
                  </a:lnTo>
                  <a:lnTo>
                    <a:pt x="731" y="15811"/>
                  </a:lnTo>
                  <a:lnTo>
                    <a:pt x="840" y="16165"/>
                  </a:lnTo>
                  <a:lnTo>
                    <a:pt x="948" y="16513"/>
                  </a:lnTo>
                  <a:lnTo>
                    <a:pt x="1219" y="17226"/>
                  </a:lnTo>
                  <a:lnTo>
                    <a:pt x="1571" y="17950"/>
                  </a:lnTo>
                  <a:lnTo>
                    <a:pt x="1950" y="18684"/>
                  </a:lnTo>
                  <a:lnTo>
                    <a:pt x="2357" y="19423"/>
                  </a:lnTo>
                  <a:lnTo>
                    <a:pt x="3196" y="20937"/>
                  </a:lnTo>
                  <a:lnTo>
                    <a:pt x="3765" y="21764"/>
                  </a:lnTo>
                  <a:lnTo>
                    <a:pt x="4388" y="22592"/>
                  </a:lnTo>
                  <a:lnTo>
                    <a:pt x="5038" y="23419"/>
                  </a:lnTo>
                  <a:lnTo>
                    <a:pt x="5742" y="24247"/>
                  </a:lnTo>
                  <a:lnTo>
                    <a:pt x="6501" y="25074"/>
                  </a:lnTo>
                  <a:lnTo>
                    <a:pt x="7286" y="25896"/>
                  </a:lnTo>
                  <a:lnTo>
                    <a:pt x="8126" y="26719"/>
                  </a:lnTo>
                  <a:lnTo>
                    <a:pt x="8992" y="27536"/>
                  </a:lnTo>
                  <a:lnTo>
                    <a:pt x="9886" y="28358"/>
                  </a:lnTo>
                  <a:lnTo>
                    <a:pt x="10834" y="29175"/>
                  </a:lnTo>
                  <a:lnTo>
                    <a:pt x="11836" y="29987"/>
                  </a:lnTo>
                  <a:lnTo>
                    <a:pt x="12866" y="30804"/>
                  </a:lnTo>
                  <a:lnTo>
                    <a:pt x="13922" y="31610"/>
                  </a:lnTo>
                  <a:lnTo>
                    <a:pt x="15032" y="32422"/>
                  </a:lnTo>
                  <a:lnTo>
                    <a:pt x="16197" y="33229"/>
                  </a:lnTo>
                  <a:lnTo>
                    <a:pt x="17389" y="34036"/>
                  </a:lnTo>
                  <a:lnTo>
                    <a:pt x="18662" y="34837"/>
                  </a:lnTo>
                  <a:lnTo>
                    <a:pt x="19989" y="35633"/>
                  </a:lnTo>
                  <a:lnTo>
                    <a:pt x="21370" y="36429"/>
                  </a:lnTo>
                  <a:lnTo>
                    <a:pt x="22779" y="37220"/>
                  </a:lnTo>
                  <a:lnTo>
                    <a:pt x="24214" y="38011"/>
                  </a:lnTo>
                  <a:lnTo>
                    <a:pt x="25704" y="38797"/>
                  </a:lnTo>
                  <a:lnTo>
                    <a:pt x="27221" y="39583"/>
                  </a:lnTo>
                  <a:lnTo>
                    <a:pt x="28792" y="40364"/>
                  </a:lnTo>
                  <a:lnTo>
                    <a:pt x="30390" y="41144"/>
                  </a:lnTo>
                  <a:lnTo>
                    <a:pt x="32015" y="41920"/>
                  </a:lnTo>
                  <a:lnTo>
                    <a:pt x="33694" y="42695"/>
                  </a:lnTo>
                  <a:lnTo>
                    <a:pt x="35401" y="43465"/>
                  </a:lnTo>
                  <a:lnTo>
                    <a:pt x="37161" y="44230"/>
                  </a:lnTo>
                  <a:lnTo>
                    <a:pt x="38949" y="44995"/>
                  </a:lnTo>
                  <a:lnTo>
                    <a:pt x="40791" y="45755"/>
                  </a:lnTo>
                  <a:lnTo>
                    <a:pt x="42659" y="46515"/>
                  </a:lnTo>
                  <a:lnTo>
                    <a:pt x="46262" y="47873"/>
                  </a:lnTo>
                  <a:lnTo>
                    <a:pt x="48022" y="48539"/>
                  </a:lnTo>
                  <a:lnTo>
                    <a:pt x="49783" y="49195"/>
                  </a:lnTo>
                  <a:lnTo>
                    <a:pt x="51543" y="49835"/>
                  </a:lnTo>
                  <a:lnTo>
                    <a:pt x="53331" y="50460"/>
                  </a:lnTo>
                  <a:lnTo>
                    <a:pt x="54225" y="50767"/>
                  </a:lnTo>
                  <a:lnTo>
                    <a:pt x="55146" y="51068"/>
                  </a:lnTo>
                  <a:lnTo>
                    <a:pt x="56067" y="51370"/>
                  </a:lnTo>
                  <a:lnTo>
                    <a:pt x="56988" y="51667"/>
                  </a:lnTo>
                  <a:lnTo>
                    <a:pt x="58694" y="52255"/>
                  </a:lnTo>
                  <a:lnTo>
                    <a:pt x="60400" y="52833"/>
                  </a:lnTo>
                  <a:lnTo>
                    <a:pt x="61240" y="53114"/>
                  </a:lnTo>
                  <a:lnTo>
                    <a:pt x="62107" y="53395"/>
                  </a:lnTo>
                  <a:lnTo>
                    <a:pt x="63001" y="53670"/>
                  </a:lnTo>
                  <a:lnTo>
                    <a:pt x="63894" y="53941"/>
                  </a:lnTo>
                  <a:lnTo>
                    <a:pt x="70774" y="55981"/>
                  </a:lnTo>
                  <a:lnTo>
                    <a:pt x="71587" y="56226"/>
                  </a:lnTo>
                  <a:lnTo>
                    <a:pt x="72399" y="56465"/>
                  </a:lnTo>
                  <a:lnTo>
                    <a:pt x="74051" y="56933"/>
                  </a:lnTo>
                  <a:lnTo>
                    <a:pt x="75676" y="57381"/>
                  </a:lnTo>
                  <a:lnTo>
                    <a:pt x="77302" y="57813"/>
                  </a:lnTo>
                  <a:lnTo>
                    <a:pt x="78900" y="58229"/>
                  </a:lnTo>
                  <a:lnTo>
                    <a:pt x="80471" y="58630"/>
                  </a:lnTo>
                  <a:lnTo>
                    <a:pt x="81987" y="59020"/>
                  </a:lnTo>
                  <a:lnTo>
                    <a:pt x="83423" y="59400"/>
                  </a:lnTo>
                  <a:lnTo>
                    <a:pt x="84858" y="59770"/>
                  </a:lnTo>
                  <a:lnTo>
                    <a:pt x="86213" y="60123"/>
                  </a:lnTo>
                  <a:lnTo>
                    <a:pt x="87540" y="60457"/>
                  </a:lnTo>
                  <a:lnTo>
                    <a:pt x="88840" y="60779"/>
                  </a:lnTo>
                  <a:lnTo>
                    <a:pt x="93661" y="61888"/>
                  </a:lnTo>
                  <a:lnTo>
                    <a:pt x="100568" y="63412"/>
                  </a:lnTo>
                  <a:lnTo>
                    <a:pt x="102355" y="63803"/>
                  </a:lnTo>
                  <a:lnTo>
                    <a:pt x="102816" y="63902"/>
                  </a:lnTo>
                  <a:lnTo>
                    <a:pt x="102951" y="63928"/>
                  </a:lnTo>
                  <a:lnTo>
                    <a:pt x="103006" y="63928"/>
                  </a:lnTo>
                  <a:lnTo>
                    <a:pt x="103006" y="63917"/>
                  </a:lnTo>
                  <a:lnTo>
                    <a:pt x="102924" y="63891"/>
                  </a:lnTo>
                  <a:lnTo>
                    <a:pt x="102491" y="63777"/>
                  </a:lnTo>
                  <a:lnTo>
                    <a:pt x="101760" y="63595"/>
                  </a:lnTo>
                  <a:lnTo>
                    <a:pt x="100866" y="63366"/>
                  </a:lnTo>
                  <a:lnTo>
                    <a:pt x="94419" y="61799"/>
                  </a:lnTo>
                  <a:lnTo>
                    <a:pt x="89707" y="60665"/>
                  </a:lnTo>
                  <a:lnTo>
                    <a:pt x="89030" y="60509"/>
                  </a:lnTo>
                  <a:lnTo>
                    <a:pt x="88379" y="60342"/>
                  </a:lnTo>
                  <a:lnTo>
                    <a:pt x="87757" y="60176"/>
                  </a:lnTo>
                  <a:lnTo>
                    <a:pt x="87106" y="60004"/>
                  </a:lnTo>
                  <a:lnTo>
                    <a:pt x="85833" y="59645"/>
                  </a:lnTo>
                  <a:lnTo>
                    <a:pt x="84452" y="59275"/>
                  </a:lnTo>
                  <a:lnTo>
                    <a:pt x="83044" y="58890"/>
                  </a:lnTo>
                  <a:lnTo>
                    <a:pt x="81554" y="58500"/>
                  </a:lnTo>
                  <a:lnTo>
                    <a:pt x="78466" y="57672"/>
                  </a:lnTo>
                  <a:lnTo>
                    <a:pt x="76868" y="57240"/>
                  </a:lnTo>
                  <a:lnTo>
                    <a:pt x="75270" y="56793"/>
                  </a:lnTo>
                  <a:lnTo>
                    <a:pt x="73672" y="56325"/>
                  </a:lnTo>
                  <a:lnTo>
                    <a:pt x="72887" y="56085"/>
                  </a:lnTo>
                  <a:lnTo>
                    <a:pt x="72074" y="55835"/>
                  </a:lnTo>
                  <a:lnTo>
                    <a:pt x="65194" y="53785"/>
                  </a:lnTo>
                  <a:lnTo>
                    <a:pt x="64328" y="53514"/>
                  </a:lnTo>
                  <a:lnTo>
                    <a:pt x="63461" y="53239"/>
                  </a:lnTo>
                  <a:lnTo>
                    <a:pt x="61782" y="52676"/>
                  </a:lnTo>
                  <a:lnTo>
                    <a:pt x="60075" y="52094"/>
                  </a:lnTo>
                  <a:lnTo>
                    <a:pt x="58288" y="51506"/>
                  </a:lnTo>
                  <a:lnTo>
                    <a:pt x="57394" y="51209"/>
                  </a:lnTo>
                  <a:lnTo>
                    <a:pt x="56473" y="50912"/>
                  </a:lnTo>
                  <a:lnTo>
                    <a:pt x="55579" y="50605"/>
                  </a:lnTo>
                  <a:lnTo>
                    <a:pt x="54712" y="50298"/>
                  </a:lnTo>
                  <a:lnTo>
                    <a:pt x="52952" y="49674"/>
                  </a:lnTo>
                  <a:lnTo>
                    <a:pt x="51218" y="49034"/>
                  </a:lnTo>
                  <a:lnTo>
                    <a:pt x="49458" y="48378"/>
                  </a:lnTo>
                  <a:lnTo>
                    <a:pt x="47724" y="47717"/>
                  </a:lnTo>
                  <a:lnTo>
                    <a:pt x="44176" y="46359"/>
                  </a:lnTo>
                  <a:lnTo>
                    <a:pt x="42334" y="45604"/>
                  </a:lnTo>
                  <a:lnTo>
                    <a:pt x="40520" y="44844"/>
                  </a:lnTo>
                  <a:lnTo>
                    <a:pt x="38759" y="44085"/>
                  </a:lnTo>
                  <a:lnTo>
                    <a:pt x="37026" y="43320"/>
                  </a:lnTo>
                  <a:lnTo>
                    <a:pt x="35346" y="42555"/>
                  </a:lnTo>
                  <a:lnTo>
                    <a:pt x="33694" y="41779"/>
                  </a:lnTo>
                  <a:lnTo>
                    <a:pt x="32069" y="41009"/>
                  </a:lnTo>
                  <a:lnTo>
                    <a:pt x="30498" y="40234"/>
                  </a:lnTo>
                  <a:lnTo>
                    <a:pt x="28954" y="39453"/>
                  </a:lnTo>
                  <a:lnTo>
                    <a:pt x="27438" y="38672"/>
                  </a:lnTo>
                  <a:lnTo>
                    <a:pt x="25975" y="37887"/>
                  </a:lnTo>
                  <a:lnTo>
                    <a:pt x="24539" y="37101"/>
                  </a:lnTo>
                  <a:lnTo>
                    <a:pt x="23131" y="36310"/>
                  </a:lnTo>
                  <a:lnTo>
                    <a:pt x="21777" y="35519"/>
                  </a:lnTo>
                  <a:lnTo>
                    <a:pt x="20450" y="34728"/>
                  </a:lnTo>
                  <a:lnTo>
                    <a:pt x="19177" y="33931"/>
                  </a:lnTo>
                  <a:lnTo>
                    <a:pt x="18012" y="33130"/>
                  </a:lnTo>
                  <a:lnTo>
                    <a:pt x="16874" y="32323"/>
                  </a:lnTo>
                  <a:lnTo>
                    <a:pt x="15764" y="31522"/>
                  </a:lnTo>
                  <a:lnTo>
                    <a:pt x="14707" y="30715"/>
                  </a:lnTo>
                  <a:lnTo>
                    <a:pt x="13678" y="29903"/>
                  </a:lnTo>
                  <a:lnTo>
                    <a:pt x="12703" y="29097"/>
                  </a:lnTo>
                  <a:lnTo>
                    <a:pt x="11755" y="28285"/>
                  </a:lnTo>
                  <a:lnTo>
                    <a:pt x="10861" y="27468"/>
                  </a:lnTo>
                  <a:lnTo>
                    <a:pt x="9995" y="26656"/>
                  </a:lnTo>
                  <a:lnTo>
                    <a:pt x="9155" y="25839"/>
                  </a:lnTo>
                  <a:lnTo>
                    <a:pt x="8369" y="25017"/>
                  </a:lnTo>
                  <a:lnTo>
                    <a:pt x="7611" y="24200"/>
                  </a:lnTo>
                  <a:lnTo>
                    <a:pt x="6907" y="23378"/>
                  </a:lnTo>
                  <a:lnTo>
                    <a:pt x="6230" y="22555"/>
                  </a:lnTo>
                  <a:lnTo>
                    <a:pt x="5607" y="21733"/>
                  </a:lnTo>
                  <a:lnTo>
                    <a:pt x="5011" y="20911"/>
                  </a:lnTo>
                  <a:lnTo>
                    <a:pt x="4144" y="19402"/>
                  </a:lnTo>
                  <a:lnTo>
                    <a:pt x="3738" y="18658"/>
                  </a:lnTo>
                  <a:lnTo>
                    <a:pt x="3332" y="17929"/>
                  </a:lnTo>
                  <a:lnTo>
                    <a:pt x="2979" y="17211"/>
                  </a:lnTo>
                  <a:lnTo>
                    <a:pt x="2682" y="16503"/>
                  </a:lnTo>
                  <a:lnTo>
                    <a:pt x="2546" y="16149"/>
                  </a:lnTo>
                  <a:lnTo>
                    <a:pt x="2411" y="15800"/>
                  </a:lnTo>
                  <a:lnTo>
                    <a:pt x="2329" y="15457"/>
                  </a:lnTo>
                  <a:lnTo>
                    <a:pt x="2248" y="15114"/>
                  </a:lnTo>
                  <a:lnTo>
                    <a:pt x="2167" y="14770"/>
                  </a:lnTo>
                  <a:lnTo>
                    <a:pt x="2059" y="14427"/>
                  </a:lnTo>
                  <a:lnTo>
                    <a:pt x="1842" y="13760"/>
                  </a:lnTo>
                  <a:lnTo>
                    <a:pt x="1734" y="13433"/>
                  </a:lnTo>
                  <a:lnTo>
                    <a:pt x="1652" y="13105"/>
                  </a:lnTo>
                  <a:lnTo>
                    <a:pt x="1571" y="12782"/>
                  </a:lnTo>
                  <a:lnTo>
                    <a:pt x="1571" y="12465"/>
                  </a:lnTo>
                  <a:lnTo>
                    <a:pt x="1571" y="10029"/>
                  </a:lnTo>
                  <a:lnTo>
                    <a:pt x="1517" y="9743"/>
                  </a:lnTo>
                  <a:lnTo>
                    <a:pt x="1517" y="9462"/>
                  </a:lnTo>
                  <a:lnTo>
                    <a:pt x="1517" y="8905"/>
                  </a:lnTo>
                  <a:lnTo>
                    <a:pt x="1598" y="8359"/>
                  </a:lnTo>
                  <a:lnTo>
                    <a:pt x="1679" y="7828"/>
                  </a:lnTo>
                  <a:lnTo>
                    <a:pt x="1815" y="7307"/>
                  </a:lnTo>
                  <a:lnTo>
                    <a:pt x="1950" y="6808"/>
                  </a:lnTo>
                  <a:lnTo>
                    <a:pt x="2086" y="6319"/>
                  </a:lnTo>
                  <a:lnTo>
                    <a:pt x="2194" y="5850"/>
                  </a:lnTo>
                  <a:lnTo>
                    <a:pt x="2275" y="5392"/>
                  </a:lnTo>
                  <a:lnTo>
                    <a:pt x="2357" y="4950"/>
                  </a:lnTo>
                  <a:lnTo>
                    <a:pt x="2465" y="4528"/>
                  </a:lnTo>
                  <a:lnTo>
                    <a:pt x="2546" y="4326"/>
                  </a:lnTo>
                  <a:lnTo>
                    <a:pt x="2627" y="4128"/>
                  </a:lnTo>
                  <a:lnTo>
                    <a:pt x="3007" y="3378"/>
                  </a:lnTo>
                  <a:lnTo>
                    <a:pt x="3359" y="2691"/>
                  </a:lnTo>
                  <a:lnTo>
                    <a:pt x="4334" y="704"/>
                  </a:lnTo>
                  <a:lnTo>
                    <a:pt x="4442" y="553"/>
                  </a:lnTo>
                  <a:lnTo>
                    <a:pt x="4496" y="412"/>
                  </a:lnTo>
                  <a:lnTo>
                    <a:pt x="4523" y="292"/>
                  </a:lnTo>
                  <a:lnTo>
                    <a:pt x="4523" y="178"/>
                  </a:lnTo>
                  <a:lnTo>
                    <a:pt x="4550" y="136"/>
                  </a:lnTo>
                  <a:lnTo>
                    <a:pt x="4550" y="89"/>
                  </a:lnTo>
                  <a:lnTo>
                    <a:pt x="4550" y="48"/>
                  </a:lnTo>
                  <a:lnTo>
                    <a:pt x="452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8"/>
            <p:cNvSpPr/>
            <p:nvPr/>
          </p:nvSpPr>
          <p:spPr>
            <a:xfrm rot="10800000">
              <a:off x="8080684" y="3614844"/>
              <a:ext cx="335677" cy="1340766"/>
            </a:xfrm>
            <a:custGeom>
              <a:avLst/>
              <a:gdLst/>
              <a:ahLst/>
              <a:cxnLst/>
              <a:rect l="l" t="t" r="r" b="b"/>
              <a:pathLst>
                <a:path w="78521" h="67139" extrusionOk="0">
                  <a:moveTo>
                    <a:pt x="77627" y="1"/>
                  </a:moveTo>
                  <a:lnTo>
                    <a:pt x="77600" y="43"/>
                  </a:lnTo>
                  <a:lnTo>
                    <a:pt x="77600" y="89"/>
                  </a:lnTo>
                  <a:lnTo>
                    <a:pt x="77600" y="136"/>
                  </a:lnTo>
                  <a:lnTo>
                    <a:pt x="77627" y="178"/>
                  </a:lnTo>
                  <a:lnTo>
                    <a:pt x="77654" y="89"/>
                  </a:lnTo>
                  <a:lnTo>
                    <a:pt x="77627" y="1"/>
                  </a:lnTo>
                  <a:close/>
                  <a:moveTo>
                    <a:pt x="77627" y="703"/>
                  </a:moveTo>
                  <a:lnTo>
                    <a:pt x="77627" y="709"/>
                  </a:lnTo>
                  <a:lnTo>
                    <a:pt x="77627" y="2733"/>
                  </a:lnTo>
                  <a:lnTo>
                    <a:pt x="77627" y="5949"/>
                  </a:lnTo>
                  <a:lnTo>
                    <a:pt x="77600" y="6917"/>
                  </a:lnTo>
                  <a:lnTo>
                    <a:pt x="77573" y="7427"/>
                  </a:lnTo>
                  <a:lnTo>
                    <a:pt x="77519" y="7953"/>
                  </a:lnTo>
                  <a:lnTo>
                    <a:pt x="77465" y="8489"/>
                  </a:lnTo>
                  <a:lnTo>
                    <a:pt x="77383" y="9040"/>
                  </a:lnTo>
                  <a:lnTo>
                    <a:pt x="77248" y="9613"/>
                  </a:lnTo>
                  <a:lnTo>
                    <a:pt x="77113" y="10190"/>
                  </a:lnTo>
                  <a:lnTo>
                    <a:pt x="77031" y="10789"/>
                  </a:lnTo>
                  <a:lnTo>
                    <a:pt x="76896" y="11403"/>
                  </a:lnTo>
                  <a:lnTo>
                    <a:pt x="76788" y="12027"/>
                  </a:lnTo>
                  <a:lnTo>
                    <a:pt x="76625" y="12668"/>
                  </a:lnTo>
                  <a:lnTo>
                    <a:pt x="76435" y="13323"/>
                  </a:lnTo>
                  <a:lnTo>
                    <a:pt x="76246" y="13984"/>
                  </a:lnTo>
                  <a:lnTo>
                    <a:pt x="76029" y="14661"/>
                  </a:lnTo>
                  <a:lnTo>
                    <a:pt x="75758" y="15353"/>
                  </a:lnTo>
                  <a:lnTo>
                    <a:pt x="75487" y="16050"/>
                  </a:lnTo>
                  <a:lnTo>
                    <a:pt x="75190" y="16763"/>
                  </a:lnTo>
                  <a:lnTo>
                    <a:pt x="74864" y="17481"/>
                  </a:lnTo>
                  <a:lnTo>
                    <a:pt x="74512" y="18210"/>
                  </a:lnTo>
                  <a:lnTo>
                    <a:pt x="74133" y="18954"/>
                  </a:lnTo>
                  <a:lnTo>
                    <a:pt x="73727" y="19703"/>
                  </a:lnTo>
                  <a:lnTo>
                    <a:pt x="73294" y="20458"/>
                  </a:lnTo>
                  <a:lnTo>
                    <a:pt x="72833" y="21223"/>
                  </a:lnTo>
                  <a:lnTo>
                    <a:pt x="71858" y="22784"/>
                  </a:lnTo>
                  <a:lnTo>
                    <a:pt x="71316" y="23581"/>
                  </a:lnTo>
                  <a:lnTo>
                    <a:pt x="70775" y="24387"/>
                  </a:lnTo>
                  <a:lnTo>
                    <a:pt x="70206" y="25199"/>
                  </a:lnTo>
                  <a:lnTo>
                    <a:pt x="69610" y="26021"/>
                  </a:lnTo>
                  <a:lnTo>
                    <a:pt x="68960" y="26854"/>
                  </a:lnTo>
                  <a:lnTo>
                    <a:pt x="68310" y="27692"/>
                  </a:lnTo>
                  <a:lnTo>
                    <a:pt x="67633" y="28535"/>
                  </a:lnTo>
                  <a:lnTo>
                    <a:pt x="66901" y="29388"/>
                  </a:lnTo>
                  <a:lnTo>
                    <a:pt x="66170" y="30242"/>
                  </a:lnTo>
                  <a:lnTo>
                    <a:pt x="65385" y="31106"/>
                  </a:lnTo>
                  <a:lnTo>
                    <a:pt x="64545" y="31975"/>
                  </a:lnTo>
                  <a:lnTo>
                    <a:pt x="63678" y="32849"/>
                  </a:lnTo>
                  <a:lnTo>
                    <a:pt x="62784" y="33723"/>
                  </a:lnTo>
                  <a:lnTo>
                    <a:pt x="61836" y="34603"/>
                  </a:lnTo>
                  <a:lnTo>
                    <a:pt x="60861" y="35482"/>
                  </a:lnTo>
                  <a:lnTo>
                    <a:pt x="59886" y="36351"/>
                  </a:lnTo>
                  <a:lnTo>
                    <a:pt x="58857" y="37220"/>
                  </a:lnTo>
                  <a:lnTo>
                    <a:pt x="57828" y="38074"/>
                  </a:lnTo>
                  <a:lnTo>
                    <a:pt x="56772" y="38927"/>
                  </a:lnTo>
                  <a:lnTo>
                    <a:pt x="55715" y="39770"/>
                  </a:lnTo>
                  <a:lnTo>
                    <a:pt x="54632" y="40603"/>
                  </a:lnTo>
                  <a:lnTo>
                    <a:pt x="53521" y="41430"/>
                  </a:lnTo>
                  <a:lnTo>
                    <a:pt x="52411" y="42247"/>
                  </a:lnTo>
                  <a:lnTo>
                    <a:pt x="51273" y="43054"/>
                  </a:lnTo>
                  <a:lnTo>
                    <a:pt x="50136" y="43856"/>
                  </a:lnTo>
                  <a:lnTo>
                    <a:pt x="48971" y="44647"/>
                  </a:lnTo>
                  <a:lnTo>
                    <a:pt x="47806" y="45427"/>
                  </a:lnTo>
                  <a:lnTo>
                    <a:pt x="46642" y="46197"/>
                  </a:lnTo>
                  <a:lnTo>
                    <a:pt x="45450" y="46957"/>
                  </a:lnTo>
                  <a:lnTo>
                    <a:pt x="44258" y="47712"/>
                  </a:lnTo>
                  <a:lnTo>
                    <a:pt x="39193" y="50590"/>
                  </a:lnTo>
                  <a:lnTo>
                    <a:pt x="36783" y="51974"/>
                  </a:lnTo>
                  <a:lnTo>
                    <a:pt x="34128" y="53301"/>
                  </a:lnTo>
                  <a:lnTo>
                    <a:pt x="33532" y="53624"/>
                  </a:lnTo>
                  <a:lnTo>
                    <a:pt x="32936" y="53946"/>
                  </a:lnTo>
                  <a:lnTo>
                    <a:pt x="31691" y="54576"/>
                  </a:lnTo>
                  <a:lnTo>
                    <a:pt x="30418" y="55200"/>
                  </a:lnTo>
                  <a:lnTo>
                    <a:pt x="29144" y="55804"/>
                  </a:lnTo>
                  <a:lnTo>
                    <a:pt x="28494" y="56095"/>
                  </a:lnTo>
                  <a:lnTo>
                    <a:pt x="27844" y="56387"/>
                  </a:lnTo>
                  <a:lnTo>
                    <a:pt x="26544" y="56959"/>
                  </a:lnTo>
                  <a:lnTo>
                    <a:pt x="25271" y="57516"/>
                  </a:lnTo>
                  <a:lnTo>
                    <a:pt x="23998" y="58068"/>
                  </a:lnTo>
                  <a:lnTo>
                    <a:pt x="21615" y="59119"/>
                  </a:lnTo>
                  <a:lnTo>
                    <a:pt x="20450" y="59624"/>
                  </a:lnTo>
                  <a:lnTo>
                    <a:pt x="19285" y="60118"/>
                  </a:lnTo>
                  <a:lnTo>
                    <a:pt x="14627" y="61903"/>
                  </a:lnTo>
                  <a:lnTo>
                    <a:pt x="10591" y="63459"/>
                  </a:lnTo>
                  <a:lnTo>
                    <a:pt x="10104" y="63636"/>
                  </a:lnTo>
                  <a:lnTo>
                    <a:pt x="9616" y="63803"/>
                  </a:lnTo>
                  <a:lnTo>
                    <a:pt x="8668" y="64131"/>
                  </a:lnTo>
                  <a:lnTo>
                    <a:pt x="7747" y="64443"/>
                  </a:lnTo>
                  <a:lnTo>
                    <a:pt x="6880" y="64734"/>
                  </a:lnTo>
                  <a:lnTo>
                    <a:pt x="3955" y="65744"/>
                  </a:lnTo>
                  <a:lnTo>
                    <a:pt x="1707" y="66509"/>
                  </a:lnTo>
                  <a:lnTo>
                    <a:pt x="380" y="66977"/>
                  </a:lnTo>
                  <a:lnTo>
                    <a:pt x="163" y="67055"/>
                  </a:lnTo>
                  <a:lnTo>
                    <a:pt x="1" y="67139"/>
                  </a:lnTo>
                  <a:lnTo>
                    <a:pt x="28" y="67139"/>
                  </a:lnTo>
                  <a:lnTo>
                    <a:pt x="55" y="67133"/>
                  </a:lnTo>
                  <a:lnTo>
                    <a:pt x="136" y="67107"/>
                  </a:lnTo>
                  <a:lnTo>
                    <a:pt x="244" y="67066"/>
                  </a:lnTo>
                  <a:lnTo>
                    <a:pt x="326" y="67003"/>
                  </a:lnTo>
                  <a:lnTo>
                    <a:pt x="1815" y="66556"/>
                  </a:lnTo>
                  <a:lnTo>
                    <a:pt x="7287" y="64817"/>
                  </a:lnTo>
                  <a:lnTo>
                    <a:pt x="8208" y="64526"/>
                  </a:lnTo>
                  <a:lnTo>
                    <a:pt x="9183" y="64219"/>
                  </a:lnTo>
                  <a:lnTo>
                    <a:pt x="10185" y="63896"/>
                  </a:lnTo>
                  <a:lnTo>
                    <a:pt x="10699" y="63725"/>
                  </a:lnTo>
                  <a:lnTo>
                    <a:pt x="11187" y="63553"/>
                  </a:lnTo>
                  <a:lnTo>
                    <a:pt x="13191" y="62804"/>
                  </a:lnTo>
                  <a:lnTo>
                    <a:pt x="15385" y="62002"/>
                  </a:lnTo>
                  <a:lnTo>
                    <a:pt x="20179" y="60217"/>
                  </a:lnTo>
                  <a:lnTo>
                    <a:pt x="21290" y="59728"/>
                  </a:lnTo>
                  <a:lnTo>
                    <a:pt x="22509" y="59228"/>
                  </a:lnTo>
                  <a:lnTo>
                    <a:pt x="25082" y="58172"/>
                  </a:lnTo>
                  <a:lnTo>
                    <a:pt x="26382" y="57625"/>
                  </a:lnTo>
                  <a:lnTo>
                    <a:pt x="27709" y="57069"/>
                  </a:lnTo>
                  <a:lnTo>
                    <a:pt x="28982" y="56496"/>
                  </a:lnTo>
                  <a:lnTo>
                    <a:pt x="30282" y="55908"/>
                  </a:lnTo>
                  <a:lnTo>
                    <a:pt x="31528" y="55299"/>
                  </a:lnTo>
                  <a:lnTo>
                    <a:pt x="32828" y="54680"/>
                  </a:lnTo>
                  <a:lnTo>
                    <a:pt x="35401" y="53405"/>
                  </a:lnTo>
                  <a:lnTo>
                    <a:pt x="38137" y="52078"/>
                  </a:lnTo>
                  <a:lnTo>
                    <a:pt x="39356" y="51396"/>
                  </a:lnTo>
                  <a:lnTo>
                    <a:pt x="40602" y="50704"/>
                  </a:lnTo>
                  <a:lnTo>
                    <a:pt x="43148" y="49278"/>
                  </a:lnTo>
                  <a:lnTo>
                    <a:pt x="45748" y="47816"/>
                  </a:lnTo>
                  <a:lnTo>
                    <a:pt x="46967" y="47061"/>
                  </a:lnTo>
                  <a:lnTo>
                    <a:pt x="48185" y="46301"/>
                  </a:lnTo>
                  <a:lnTo>
                    <a:pt x="49377" y="45531"/>
                  </a:lnTo>
                  <a:lnTo>
                    <a:pt x="50569" y="44745"/>
                  </a:lnTo>
                  <a:lnTo>
                    <a:pt x="51761" y="43954"/>
                  </a:lnTo>
                  <a:lnTo>
                    <a:pt x="52925" y="43153"/>
                  </a:lnTo>
                  <a:lnTo>
                    <a:pt x="54090" y="42341"/>
                  </a:lnTo>
                  <a:lnTo>
                    <a:pt x="55228" y="41524"/>
                  </a:lnTo>
                  <a:lnTo>
                    <a:pt x="56338" y="40697"/>
                  </a:lnTo>
                  <a:lnTo>
                    <a:pt x="57449" y="39859"/>
                  </a:lnTo>
                  <a:lnTo>
                    <a:pt x="58532" y="39016"/>
                  </a:lnTo>
                  <a:lnTo>
                    <a:pt x="59588" y="38162"/>
                  </a:lnTo>
                  <a:lnTo>
                    <a:pt x="60618" y="37298"/>
                  </a:lnTo>
                  <a:lnTo>
                    <a:pt x="61620" y="36435"/>
                  </a:lnTo>
                  <a:lnTo>
                    <a:pt x="62595" y="35560"/>
                  </a:lnTo>
                  <a:lnTo>
                    <a:pt x="63543" y="34676"/>
                  </a:lnTo>
                  <a:lnTo>
                    <a:pt x="64464" y="33791"/>
                  </a:lnTo>
                  <a:lnTo>
                    <a:pt x="65330" y="32917"/>
                  </a:lnTo>
                  <a:lnTo>
                    <a:pt x="66197" y="32042"/>
                  </a:lnTo>
                  <a:lnTo>
                    <a:pt x="67037" y="31173"/>
                  </a:lnTo>
                  <a:lnTo>
                    <a:pt x="67849" y="30309"/>
                  </a:lnTo>
                  <a:lnTo>
                    <a:pt x="68608" y="29451"/>
                  </a:lnTo>
                  <a:lnTo>
                    <a:pt x="69339" y="28602"/>
                  </a:lnTo>
                  <a:lnTo>
                    <a:pt x="70043" y="27759"/>
                  </a:lnTo>
                  <a:lnTo>
                    <a:pt x="70720" y="26922"/>
                  </a:lnTo>
                  <a:lnTo>
                    <a:pt x="71370" y="26089"/>
                  </a:lnTo>
                  <a:lnTo>
                    <a:pt x="71966" y="25267"/>
                  </a:lnTo>
                  <a:lnTo>
                    <a:pt x="72535" y="24450"/>
                  </a:lnTo>
                  <a:lnTo>
                    <a:pt x="73077" y="23638"/>
                  </a:lnTo>
                  <a:lnTo>
                    <a:pt x="73564" y="22842"/>
                  </a:lnTo>
                  <a:lnTo>
                    <a:pt x="74025" y="22051"/>
                  </a:lnTo>
                  <a:lnTo>
                    <a:pt x="74431" y="21265"/>
                  </a:lnTo>
                  <a:lnTo>
                    <a:pt x="75190" y="19729"/>
                  </a:lnTo>
                  <a:lnTo>
                    <a:pt x="75867" y="18231"/>
                  </a:lnTo>
                  <a:lnTo>
                    <a:pt x="76490" y="16774"/>
                  </a:lnTo>
                  <a:lnTo>
                    <a:pt x="76788" y="16061"/>
                  </a:lnTo>
                  <a:lnTo>
                    <a:pt x="77031" y="15358"/>
                  </a:lnTo>
                  <a:lnTo>
                    <a:pt x="77275" y="14671"/>
                  </a:lnTo>
                  <a:lnTo>
                    <a:pt x="77492" y="13995"/>
                  </a:lnTo>
                  <a:lnTo>
                    <a:pt x="77681" y="13329"/>
                  </a:lnTo>
                  <a:lnTo>
                    <a:pt x="77871" y="12678"/>
                  </a:lnTo>
                  <a:lnTo>
                    <a:pt x="78006" y="12043"/>
                  </a:lnTo>
                  <a:lnTo>
                    <a:pt x="78142" y="11413"/>
                  </a:lnTo>
                  <a:lnTo>
                    <a:pt x="78223" y="10805"/>
                  </a:lnTo>
                  <a:lnTo>
                    <a:pt x="78277" y="10206"/>
                  </a:lnTo>
                  <a:lnTo>
                    <a:pt x="78359" y="9618"/>
                  </a:lnTo>
                  <a:lnTo>
                    <a:pt x="78440" y="9046"/>
                  </a:lnTo>
                  <a:lnTo>
                    <a:pt x="78494" y="7942"/>
                  </a:lnTo>
                  <a:lnTo>
                    <a:pt x="78521" y="6907"/>
                  </a:lnTo>
                  <a:lnTo>
                    <a:pt x="78521" y="5949"/>
                  </a:lnTo>
                  <a:lnTo>
                    <a:pt x="78494" y="5049"/>
                  </a:lnTo>
                  <a:lnTo>
                    <a:pt x="78413" y="4206"/>
                  </a:lnTo>
                  <a:lnTo>
                    <a:pt x="78304" y="3425"/>
                  </a:lnTo>
                  <a:lnTo>
                    <a:pt x="78142" y="2733"/>
                  </a:lnTo>
                  <a:lnTo>
                    <a:pt x="77979" y="2124"/>
                  </a:lnTo>
                  <a:lnTo>
                    <a:pt x="77817" y="1583"/>
                  </a:lnTo>
                  <a:lnTo>
                    <a:pt x="77681" y="1109"/>
                  </a:lnTo>
                  <a:lnTo>
                    <a:pt x="77654" y="896"/>
                  </a:lnTo>
                  <a:lnTo>
                    <a:pt x="77627" y="70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 rot="10800000">
              <a:off x="8166246" y="4702204"/>
              <a:ext cx="206106" cy="595725"/>
            </a:xfrm>
            <a:custGeom>
              <a:avLst/>
              <a:gdLst/>
              <a:ahLst/>
              <a:cxnLst/>
              <a:rect l="l" t="t" r="r" b="b"/>
              <a:pathLst>
                <a:path w="48212" h="29831" extrusionOk="0">
                  <a:moveTo>
                    <a:pt x="47941" y="1"/>
                  </a:moveTo>
                  <a:lnTo>
                    <a:pt x="47697" y="313"/>
                  </a:lnTo>
                  <a:lnTo>
                    <a:pt x="47562" y="625"/>
                  </a:lnTo>
                  <a:lnTo>
                    <a:pt x="47454" y="932"/>
                  </a:lnTo>
                  <a:lnTo>
                    <a:pt x="47426" y="1250"/>
                  </a:lnTo>
                  <a:lnTo>
                    <a:pt x="47345" y="1562"/>
                  </a:lnTo>
                  <a:lnTo>
                    <a:pt x="47237" y="1911"/>
                  </a:lnTo>
                  <a:lnTo>
                    <a:pt x="46939" y="2702"/>
                  </a:lnTo>
                  <a:lnTo>
                    <a:pt x="46560" y="3607"/>
                  </a:lnTo>
                  <a:lnTo>
                    <a:pt x="46072" y="4627"/>
                  </a:lnTo>
                  <a:lnTo>
                    <a:pt x="45774" y="5168"/>
                  </a:lnTo>
                  <a:lnTo>
                    <a:pt x="45449" y="5741"/>
                  </a:lnTo>
                  <a:lnTo>
                    <a:pt x="45070" y="6329"/>
                  </a:lnTo>
                  <a:lnTo>
                    <a:pt x="44637" y="6943"/>
                  </a:lnTo>
                  <a:lnTo>
                    <a:pt x="44149" y="7578"/>
                  </a:lnTo>
                  <a:lnTo>
                    <a:pt x="43580" y="8228"/>
                  </a:lnTo>
                  <a:lnTo>
                    <a:pt x="42957" y="8900"/>
                  </a:lnTo>
                  <a:lnTo>
                    <a:pt x="42280" y="9587"/>
                  </a:lnTo>
                  <a:lnTo>
                    <a:pt x="41549" y="10289"/>
                  </a:lnTo>
                  <a:lnTo>
                    <a:pt x="40736" y="11007"/>
                  </a:lnTo>
                  <a:lnTo>
                    <a:pt x="39897" y="11736"/>
                  </a:lnTo>
                  <a:lnTo>
                    <a:pt x="38976" y="12480"/>
                  </a:lnTo>
                  <a:lnTo>
                    <a:pt x="37974" y="13229"/>
                  </a:lnTo>
                  <a:lnTo>
                    <a:pt x="37459" y="13615"/>
                  </a:lnTo>
                  <a:lnTo>
                    <a:pt x="36917" y="13994"/>
                  </a:lnTo>
                  <a:lnTo>
                    <a:pt x="36349" y="14380"/>
                  </a:lnTo>
                  <a:lnTo>
                    <a:pt x="35780" y="14765"/>
                  </a:lnTo>
                  <a:lnTo>
                    <a:pt x="35157" y="15155"/>
                  </a:lnTo>
                  <a:lnTo>
                    <a:pt x="34534" y="15545"/>
                  </a:lnTo>
                  <a:lnTo>
                    <a:pt x="33315" y="16279"/>
                  </a:lnTo>
                  <a:lnTo>
                    <a:pt x="32042" y="17002"/>
                  </a:lnTo>
                  <a:lnTo>
                    <a:pt x="30715" y="17731"/>
                  </a:lnTo>
                  <a:lnTo>
                    <a:pt x="29361" y="18449"/>
                  </a:lnTo>
                  <a:lnTo>
                    <a:pt x="27952" y="19167"/>
                  </a:lnTo>
                  <a:lnTo>
                    <a:pt x="26490" y="19880"/>
                  </a:lnTo>
                  <a:lnTo>
                    <a:pt x="24973" y="20593"/>
                  </a:lnTo>
                  <a:lnTo>
                    <a:pt x="23429" y="21301"/>
                  </a:lnTo>
                  <a:lnTo>
                    <a:pt x="21939" y="21941"/>
                  </a:lnTo>
                  <a:lnTo>
                    <a:pt x="20477" y="22560"/>
                  </a:lnTo>
                  <a:lnTo>
                    <a:pt x="19014" y="23154"/>
                  </a:lnTo>
                  <a:lnTo>
                    <a:pt x="17551" y="23731"/>
                  </a:lnTo>
                  <a:lnTo>
                    <a:pt x="16116" y="24288"/>
                  </a:lnTo>
                  <a:lnTo>
                    <a:pt x="14707" y="24819"/>
                  </a:lnTo>
                  <a:lnTo>
                    <a:pt x="13326" y="25329"/>
                  </a:lnTo>
                  <a:lnTo>
                    <a:pt x="11972" y="25813"/>
                  </a:lnTo>
                  <a:lnTo>
                    <a:pt x="9426" y="26708"/>
                  </a:lnTo>
                  <a:lnTo>
                    <a:pt x="8234" y="27119"/>
                  </a:lnTo>
                  <a:lnTo>
                    <a:pt x="7096" y="27499"/>
                  </a:lnTo>
                  <a:lnTo>
                    <a:pt x="6013" y="27858"/>
                  </a:lnTo>
                  <a:lnTo>
                    <a:pt x="5011" y="28186"/>
                  </a:lnTo>
                  <a:lnTo>
                    <a:pt x="4063" y="28483"/>
                  </a:lnTo>
                  <a:lnTo>
                    <a:pt x="3196" y="28743"/>
                  </a:lnTo>
                  <a:lnTo>
                    <a:pt x="2302" y="29008"/>
                  </a:lnTo>
                  <a:lnTo>
                    <a:pt x="1490" y="29279"/>
                  </a:lnTo>
                  <a:lnTo>
                    <a:pt x="704" y="29549"/>
                  </a:lnTo>
                  <a:lnTo>
                    <a:pt x="0" y="29830"/>
                  </a:lnTo>
                  <a:lnTo>
                    <a:pt x="1029" y="29596"/>
                  </a:lnTo>
                  <a:lnTo>
                    <a:pt x="2004" y="29352"/>
                  </a:lnTo>
                  <a:lnTo>
                    <a:pt x="2952" y="29102"/>
                  </a:lnTo>
                  <a:lnTo>
                    <a:pt x="3846" y="28842"/>
                  </a:lnTo>
                  <a:lnTo>
                    <a:pt x="4821" y="28581"/>
                  </a:lnTo>
                  <a:lnTo>
                    <a:pt x="5823" y="28290"/>
                  </a:lnTo>
                  <a:lnTo>
                    <a:pt x="6907" y="27973"/>
                  </a:lnTo>
                  <a:lnTo>
                    <a:pt x="8072" y="27624"/>
                  </a:lnTo>
                  <a:lnTo>
                    <a:pt x="9263" y="27244"/>
                  </a:lnTo>
                  <a:lnTo>
                    <a:pt x="10536" y="26843"/>
                  </a:lnTo>
                  <a:lnTo>
                    <a:pt x="13218" y="25959"/>
                  </a:lnTo>
                  <a:lnTo>
                    <a:pt x="14653" y="25475"/>
                  </a:lnTo>
                  <a:lnTo>
                    <a:pt x="16089" y="24970"/>
                  </a:lnTo>
                  <a:lnTo>
                    <a:pt x="17551" y="24444"/>
                  </a:lnTo>
                  <a:lnTo>
                    <a:pt x="19041" y="23887"/>
                  </a:lnTo>
                  <a:lnTo>
                    <a:pt x="20531" y="23315"/>
                  </a:lnTo>
                  <a:lnTo>
                    <a:pt x="22048" y="22716"/>
                  </a:lnTo>
                  <a:lnTo>
                    <a:pt x="23564" y="22097"/>
                  </a:lnTo>
                  <a:lnTo>
                    <a:pt x="25081" y="21462"/>
                  </a:lnTo>
                  <a:lnTo>
                    <a:pt x="26679" y="20749"/>
                  </a:lnTo>
                  <a:lnTo>
                    <a:pt x="28223" y="20036"/>
                  </a:lnTo>
                  <a:lnTo>
                    <a:pt x="29740" y="19318"/>
                  </a:lnTo>
                  <a:lnTo>
                    <a:pt x="31175" y="18595"/>
                  </a:lnTo>
                  <a:lnTo>
                    <a:pt x="32557" y="17871"/>
                  </a:lnTo>
                  <a:lnTo>
                    <a:pt x="33911" y="17143"/>
                  </a:lnTo>
                  <a:lnTo>
                    <a:pt x="35184" y="16409"/>
                  </a:lnTo>
                  <a:lnTo>
                    <a:pt x="36430" y="15670"/>
                  </a:lnTo>
                  <a:lnTo>
                    <a:pt x="37567" y="14926"/>
                  </a:lnTo>
                  <a:lnTo>
                    <a:pt x="38651" y="14182"/>
                  </a:lnTo>
                  <a:lnTo>
                    <a:pt x="39680" y="13432"/>
                  </a:lnTo>
                  <a:lnTo>
                    <a:pt x="40655" y="12683"/>
                  </a:lnTo>
                  <a:lnTo>
                    <a:pt x="41576" y="11928"/>
                  </a:lnTo>
                  <a:lnTo>
                    <a:pt x="42443" y="11174"/>
                  </a:lnTo>
                  <a:lnTo>
                    <a:pt x="43255" y="10414"/>
                  </a:lnTo>
                  <a:lnTo>
                    <a:pt x="44014" y="9649"/>
                  </a:lnTo>
                  <a:lnTo>
                    <a:pt x="44637" y="8957"/>
                  </a:lnTo>
                  <a:lnTo>
                    <a:pt x="45178" y="8275"/>
                  </a:lnTo>
                  <a:lnTo>
                    <a:pt x="45666" y="7614"/>
                  </a:lnTo>
                  <a:lnTo>
                    <a:pt x="46126" y="6974"/>
                  </a:lnTo>
                  <a:lnTo>
                    <a:pt x="46506" y="6350"/>
                  </a:lnTo>
                  <a:lnTo>
                    <a:pt x="46858" y="5756"/>
                  </a:lnTo>
                  <a:lnTo>
                    <a:pt x="47156" y="5184"/>
                  </a:lnTo>
                  <a:lnTo>
                    <a:pt x="47454" y="4643"/>
                  </a:lnTo>
                  <a:lnTo>
                    <a:pt x="47697" y="4128"/>
                  </a:lnTo>
                  <a:lnTo>
                    <a:pt x="47860" y="3633"/>
                  </a:lnTo>
                  <a:lnTo>
                    <a:pt x="47995" y="3165"/>
                  </a:lnTo>
                  <a:lnTo>
                    <a:pt x="48077" y="2722"/>
                  </a:lnTo>
                  <a:lnTo>
                    <a:pt x="48131" y="2311"/>
                  </a:lnTo>
                  <a:lnTo>
                    <a:pt x="48158" y="1926"/>
                  </a:lnTo>
                  <a:lnTo>
                    <a:pt x="48185" y="1255"/>
                  </a:lnTo>
                  <a:lnTo>
                    <a:pt x="48212" y="1099"/>
                  </a:lnTo>
                  <a:lnTo>
                    <a:pt x="48212" y="943"/>
                  </a:lnTo>
                  <a:lnTo>
                    <a:pt x="48212" y="781"/>
                  </a:lnTo>
                  <a:lnTo>
                    <a:pt x="48212" y="625"/>
                  </a:lnTo>
                  <a:lnTo>
                    <a:pt x="48158" y="469"/>
                  </a:lnTo>
                  <a:lnTo>
                    <a:pt x="48104" y="313"/>
                  </a:lnTo>
                  <a:lnTo>
                    <a:pt x="48022" y="157"/>
                  </a:lnTo>
                  <a:lnTo>
                    <a:pt x="4794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 rot="10800000">
              <a:off x="7623016" y="4121075"/>
              <a:ext cx="294689" cy="253080"/>
            </a:xfrm>
            <a:custGeom>
              <a:avLst/>
              <a:gdLst/>
              <a:ahLst/>
              <a:cxnLst/>
              <a:rect l="l" t="t" r="r" b="b"/>
              <a:pathLst>
                <a:path w="68933" h="12673" extrusionOk="0">
                  <a:moveTo>
                    <a:pt x="51137" y="1"/>
                  </a:moveTo>
                  <a:lnTo>
                    <a:pt x="42091" y="11"/>
                  </a:lnTo>
                  <a:lnTo>
                    <a:pt x="31717" y="32"/>
                  </a:lnTo>
                  <a:lnTo>
                    <a:pt x="20179" y="58"/>
                  </a:lnTo>
                  <a:lnTo>
                    <a:pt x="7665" y="94"/>
                  </a:lnTo>
                  <a:lnTo>
                    <a:pt x="6880" y="94"/>
                  </a:lnTo>
                  <a:lnTo>
                    <a:pt x="6880" y="209"/>
                  </a:lnTo>
                  <a:lnTo>
                    <a:pt x="6663" y="578"/>
                  </a:lnTo>
                  <a:lnTo>
                    <a:pt x="5200" y="3014"/>
                  </a:lnTo>
                  <a:lnTo>
                    <a:pt x="3846" y="5283"/>
                  </a:lnTo>
                  <a:lnTo>
                    <a:pt x="2654" y="7338"/>
                  </a:lnTo>
                  <a:lnTo>
                    <a:pt x="1652" y="9129"/>
                  </a:lnTo>
                  <a:lnTo>
                    <a:pt x="298" y="11720"/>
                  </a:lnTo>
                  <a:lnTo>
                    <a:pt x="190" y="11824"/>
                  </a:lnTo>
                  <a:lnTo>
                    <a:pt x="108" y="11928"/>
                  </a:lnTo>
                  <a:lnTo>
                    <a:pt x="54" y="12027"/>
                  </a:lnTo>
                  <a:lnTo>
                    <a:pt x="27" y="12121"/>
                  </a:lnTo>
                  <a:lnTo>
                    <a:pt x="0" y="12287"/>
                  </a:lnTo>
                  <a:lnTo>
                    <a:pt x="0" y="12428"/>
                  </a:lnTo>
                  <a:lnTo>
                    <a:pt x="0" y="12673"/>
                  </a:lnTo>
                  <a:lnTo>
                    <a:pt x="135" y="12600"/>
                  </a:lnTo>
                  <a:lnTo>
                    <a:pt x="271" y="12522"/>
                  </a:lnTo>
                  <a:lnTo>
                    <a:pt x="352" y="12444"/>
                  </a:lnTo>
                  <a:lnTo>
                    <a:pt x="406" y="12365"/>
                  </a:lnTo>
                  <a:lnTo>
                    <a:pt x="650" y="12048"/>
                  </a:lnTo>
                  <a:lnTo>
                    <a:pt x="948" y="11663"/>
                  </a:lnTo>
                  <a:lnTo>
                    <a:pt x="1734" y="10528"/>
                  </a:lnTo>
                  <a:lnTo>
                    <a:pt x="2736" y="9082"/>
                  </a:lnTo>
                  <a:lnTo>
                    <a:pt x="3900" y="7292"/>
                  </a:lnTo>
                  <a:lnTo>
                    <a:pt x="5200" y="5236"/>
                  </a:lnTo>
                  <a:lnTo>
                    <a:pt x="6636" y="2967"/>
                  </a:lnTo>
                  <a:lnTo>
                    <a:pt x="8126" y="547"/>
                  </a:lnTo>
                  <a:lnTo>
                    <a:pt x="8296" y="285"/>
                  </a:lnTo>
                  <a:lnTo>
                    <a:pt x="8296" y="285"/>
                  </a:lnTo>
                  <a:lnTo>
                    <a:pt x="20124" y="245"/>
                  </a:lnTo>
                  <a:lnTo>
                    <a:pt x="31663" y="204"/>
                  </a:lnTo>
                  <a:lnTo>
                    <a:pt x="42091" y="162"/>
                  </a:lnTo>
                  <a:lnTo>
                    <a:pt x="51137" y="115"/>
                  </a:lnTo>
                  <a:lnTo>
                    <a:pt x="64246" y="37"/>
                  </a:lnTo>
                  <a:lnTo>
                    <a:pt x="67686" y="37"/>
                  </a:lnTo>
                  <a:lnTo>
                    <a:pt x="68228" y="16"/>
                  </a:lnTo>
                  <a:lnTo>
                    <a:pt x="68607" y="6"/>
                  </a:lnTo>
                  <a:lnTo>
                    <a:pt x="6893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 rot="10800000">
              <a:off x="7512538" y="3965612"/>
              <a:ext cx="276280" cy="261188"/>
            </a:xfrm>
            <a:custGeom>
              <a:avLst/>
              <a:gdLst/>
              <a:ahLst/>
              <a:cxnLst/>
              <a:rect l="l" t="t" r="r" b="b"/>
              <a:pathLst>
                <a:path w="64627" h="13079" extrusionOk="0">
                  <a:moveTo>
                    <a:pt x="922" y="1"/>
                  </a:moveTo>
                  <a:lnTo>
                    <a:pt x="922" y="141"/>
                  </a:lnTo>
                  <a:lnTo>
                    <a:pt x="922" y="553"/>
                  </a:lnTo>
                  <a:lnTo>
                    <a:pt x="624" y="3077"/>
                  </a:lnTo>
                  <a:lnTo>
                    <a:pt x="326" y="5424"/>
                  </a:lnTo>
                  <a:lnTo>
                    <a:pt x="191" y="6522"/>
                  </a:lnTo>
                  <a:lnTo>
                    <a:pt x="82" y="7552"/>
                  </a:lnTo>
                  <a:lnTo>
                    <a:pt x="28" y="8515"/>
                  </a:lnTo>
                  <a:lnTo>
                    <a:pt x="1" y="9405"/>
                  </a:lnTo>
                  <a:lnTo>
                    <a:pt x="1" y="12095"/>
                  </a:lnTo>
                  <a:lnTo>
                    <a:pt x="1" y="12824"/>
                  </a:lnTo>
                  <a:lnTo>
                    <a:pt x="1" y="13079"/>
                  </a:lnTo>
                  <a:lnTo>
                    <a:pt x="109" y="13006"/>
                  </a:lnTo>
                  <a:lnTo>
                    <a:pt x="191" y="12928"/>
                  </a:lnTo>
                  <a:lnTo>
                    <a:pt x="245" y="12850"/>
                  </a:lnTo>
                  <a:lnTo>
                    <a:pt x="272" y="12772"/>
                  </a:lnTo>
                  <a:lnTo>
                    <a:pt x="353" y="12694"/>
                  </a:lnTo>
                  <a:lnTo>
                    <a:pt x="407" y="12616"/>
                  </a:lnTo>
                  <a:lnTo>
                    <a:pt x="461" y="12532"/>
                  </a:lnTo>
                  <a:lnTo>
                    <a:pt x="489" y="12444"/>
                  </a:lnTo>
                  <a:lnTo>
                    <a:pt x="516" y="12251"/>
                  </a:lnTo>
                  <a:lnTo>
                    <a:pt x="516" y="12043"/>
                  </a:lnTo>
                  <a:lnTo>
                    <a:pt x="759" y="10883"/>
                  </a:lnTo>
                  <a:lnTo>
                    <a:pt x="1084" y="9394"/>
                  </a:lnTo>
                  <a:lnTo>
                    <a:pt x="1382" y="7542"/>
                  </a:lnTo>
                  <a:lnTo>
                    <a:pt x="1707" y="5413"/>
                  </a:lnTo>
                  <a:lnTo>
                    <a:pt x="2032" y="3061"/>
                  </a:lnTo>
                  <a:lnTo>
                    <a:pt x="2384" y="537"/>
                  </a:lnTo>
                  <a:lnTo>
                    <a:pt x="2384" y="262"/>
                  </a:lnTo>
                  <a:lnTo>
                    <a:pt x="2384" y="262"/>
                  </a:lnTo>
                  <a:lnTo>
                    <a:pt x="4443" y="292"/>
                  </a:lnTo>
                  <a:lnTo>
                    <a:pt x="7260" y="329"/>
                  </a:lnTo>
                  <a:lnTo>
                    <a:pt x="10050" y="360"/>
                  </a:lnTo>
                  <a:lnTo>
                    <a:pt x="12839" y="386"/>
                  </a:lnTo>
                  <a:lnTo>
                    <a:pt x="15656" y="407"/>
                  </a:lnTo>
                  <a:lnTo>
                    <a:pt x="18446" y="423"/>
                  </a:lnTo>
                  <a:lnTo>
                    <a:pt x="21263" y="438"/>
                  </a:lnTo>
                  <a:lnTo>
                    <a:pt x="24053" y="449"/>
                  </a:lnTo>
                  <a:lnTo>
                    <a:pt x="26843" y="454"/>
                  </a:lnTo>
                  <a:lnTo>
                    <a:pt x="29659" y="454"/>
                  </a:lnTo>
                  <a:lnTo>
                    <a:pt x="32449" y="449"/>
                  </a:lnTo>
                  <a:lnTo>
                    <a:pt x="35266" y="438"/>
                  </a:lnTo>
                  <a:lnTo>
                    <a:pt x="38056" y="428"/>
                  </a:lnTo>
                  <a:lnTo>
                    <a:pt x="40873" y="412"/>
                  </a:lnTo>
                  <a:lnTo>
                    <a:pt x="43663" y="391"/>
                  </a:lnTo>
                  <a:lnTo>
                    <a:pt x="46479" y="365"/>
                  </a:lnTo>
                  <a:lnTo>
                    <a:pt x="50515" y="324"/>
                  </a:lnTo>
                  <a:lnTo>
                    <a:pt x="54145" y="277"/>
                  </a:lnTo>
                  <a:lnTo>
                    <a:pt x="57259" y="225"/>
                  </a:lnTo>
                  <a:lnTo>
                    <a:pt x="59914" y="173"/>
                  </a:lnTo>
                  <a:lnTo>
                    <a:pt x="60916" y="152"/>
                  </a:lnTo>
                  <a:lnTo>
                    <a:pt x="61864" y="126"/>
                  </a:lnTo>
                  <a:lnTo>
                    <a:pt x="62676" y="105"/>
                  </a:lnTo>
                  <a:lnTo>
                    <a:pt x="63029" y="95"/>
                  </a:lnTo>
                  <a:lnTo>
                    <a:pt x="63354" y="95"/>
                  </a:lnTo>
                  <a:lnTo>
                    <a:pt x="63679" y="89"/>
                  </a:lnTo>
                  <a:lnTo>
                    <a:pt x="64004" y="79"/>
                  </a:lnTo>
                  <a:lnTo>
                    <a:pt x="64329" y="63"/>
                  </a:lnTo>
                  <a:lnTo>
                    <a:pt x="64627" y="48"/>
                  </a:lnTo>
                  <a:lnTo>
                    <a:pt x="63354" y="48"/>
                  </a:lnTo>
                  <a:lnTo>
                    <a:pt x="59697" y="79"/>
                  </a:lnTo>
                  <a:lnTo>
                    <a:pt x="57097" y="105"/>
                  </a:lnTo>
                  <a:lnTo>
                    <a:pt x="53955" y="136"/>
                  </a:lnTo>
                  <a:lnTo>
                    <a:pt x="50325" y="168"/>
                  </a:lnTo>
                  <a:lnTo>
                    <a:pt x="46263" y="194"/>
                  </a:lnTo>
                  <a:lnTo>
                    <a:pt x="43473" y="209"/>
                  </a:lnTo>
                  <a:lnTo>
                    <a:pt x="40683" y="220"/>
                  </a:lnTo>
                  <a:lnTo>
                    <a:pt x="37893" y="230"/>
                  </a:lnTo>
                  <a:lnTo>
                    <a:pt x="35104" y="230"/>
                  </a:lnTo>
                  <a:lnTo>
                    <a:pt x="32314" y="235"/>
                  </a:lnTo>
                  <a:lnTo>
                    <a:pt x="29524" y="230"/>
                  </a:lnTo>
                  <a:lnTo>
                    <a:pt x="26734" y="225"/>
                  </a:lnTo>
                  <a:lnTo>
                    <a:pt x="23944" y="214"/>
                  </a:lnTo>
                  <a:lnTo>
                    <a:pt x="21155" y="199"/>
                  </a:lnTo>
                  <a:lnTo>
                    <a:pt x="18365" y="183"/>
                  </a:lnTo>
                  <a:lnTo>
                    <a:pt x="15575" y="162"/>
                  </a:lnTo>
                  <a:lnTo>
                    <a:pt x="12785" y="136"/>
                  </a:lnTo>
                  <a:lnTo>
                    <a:pt x="9995" y="110"/>
                  </a:lnTo>
                  <a:lnTo>
                    <a:pt x="7233" y="74"/>
                  </a:lnTo>
                  <a:lnTo>
                    <a:pt x="4443" y="43"/>
                  </a:lnTo>
                  <a:lnTo>
                    <a:pt x="165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 rot="10800000">
              <a:off x="7457527" y="3912713"/>
              <a:ext cx="229149" cy="195606"/>
            </a:xfrm>
            <a:custGeom>
              <a:avLst/>
              <a:gdLst/>
              <a:ahLst/>
              <a:cxnLst/>
              <a:rect l="l" t="t" r="r" b="b"/>
              <a:pathLst>
                <a:path w="53602" h="9795" extrusionOk="0">
                  <a:moveTo>
                    <a:pt x="0" y="1"/>
                  </a:moveTo>
                  <a:lnTo>
                    <a:pt x="407" y="282"/>
                  </a:lnTo>
                  <a:lnTo>
                    <a:pt x="1111" y="766"/>
                  </a:lnTo>
                  <a:lnTo>
                    <a:pt x="1788" y="1250"/>
                  </a:lnTo>
                  <a:lnTo>
                    <a:pt x="3061" y="2186"/>
                  </a:lnTo>
                  <a:lnTo>
                    <a:pt x="4226" y="3097"/>
                  </a:lnTo>
                  <a:lnTo>
                    <a:pt x="5282" y="3971"/>
                  </a:lnTo>
                  <a:lnTo>
                    <a:pt x="6257" y="4804"/>
                  </a:lnTo>
                  <a:lnTo>
                    <a:pt x="7151" y="5590"/>
                  </a:lnTo>
                  <a:lnTo>
                    <a:pt x="7936" y="6324"/>
                  </a:lnTo>
                  <a:lnTo>
                    <a:pt x="8613" y="7000"/>
                  </a:lnTo>
                  <a:lnTo>
                    <a:pt x="9697" y="8140"/>
                  </a:lnTo>
                  <a:lnTo>
                    <a:pt x="10591" y="9050"/>
                  </a:lnTo>
                  <a:lnTo>
                    <a:pt x="10726" y="9238"/>
                  </a:lnTo>
                  <a:lnTo>
                    <a:pt x="10916" y="9425"/>
                  </a:lnTo>
                  <a:lnTo>
                    <a:pt x="11132" y="9613"/>
                  </a:lnTo>
                  <a:lnTo>
                    <a:pt x="11403" y="9795"/>
                  </a:lnTo>
                  <a:lnTo>
                    <a:pt x="11376" y="9597"/>
                  </a:lnTo>
                  <a:lnTo>
                    <a:pt x="11322" y="9399"/>
                  </a:lnTo>
                  <a:lnTo>
                    <a:pt x="11214" y="9201"/>
                  </a:lnTo>
                  <a:lnTo>
                    <a:pt x="11051" y="9004"/>
                  </a:lnTo>
                  <a:lnTo>
                    <a:pt x="10807" y="8598"/>
                  </a:lnTo>
                  <a:lnTo>
                    <a:pt x="10482" y="8114"/>
                  </a:lnTo>
                  <a:lnTo>
                    <a:pt x="10049" y="7557"/>
                  </a:lnTo>
                  <a:lnTo>
                    <a:pt x="9507" y="6938"/>
                  </a:lnTo>
                  <a:lnTo>
                    <a:pt x="8749" y="6084"/>
                  </a:lnTo>
                  <a:lnTo>
                    <a:pt x="7909" y="5231"/>
                  </a:lnTo>
                  <a:lnTo>
                    <a:pt x="7015" y="4382"/>
                  </a:lnTo>
                  <a:lnTo>
                    <a:pt x="6067" y="3534"/>
                  </a:lnTo>
                  <a:lnTo>
                    <a:pt x="5065" y="2691"/>
                  </a:lnTo>
                  <a:lnTo>
                    <a:pt x="3982" y="1848"/>
                  </a:lnTo>
                  <a:lnTo>
                    <a:pt x="2871" y="1010"/>
                  </a:lnTo>
                  <a:lnTo>
                    <a:pt x="2069" y="446"/>
                  </a:lnTo>
                  <a:lnTo>
                    <a:pt x="2069" y="446"/>
                  </a:lnTo>
                  <a:lnTo>
                    <a:pt x="2384" y="474"/>
                  </a:lnTo>
                  <a:lnTo>
                    <a:pt x="4496" y="662"/>
                  </a:lnTo>
                  <a:lnTo>
                    <a:pt x="6636" y="838"/>
                  </a:lnTo>
                  <a:lnTo>
                    <a:pt x="8803" y="1010"/>
                  </a:lnTo>
                  <a:lnTo>
                    <a:pt x="10970" y="1172"/>
                  </a:lnTo>
                  <a:lnTo>
                    <a:pt x="13164" y="1322"/>
                  </a:lnTo>
                  <a:lnTo>
                    <a:pt x="15385" y="1468"/>
                  </a:lnTo>
                  <a:lnTo>
                    <a:pt x="17606" y="1598"/>
                  </a:lnTo>
                  <a:lnTo>
                    <a:pt x="19827" y="1723"/>
                  </a:lnTo>
                  <a:lnTo>
                    <a:pt x="22075" y="1838"/>
                  </a:lnTo>
                  <a:lnTo>
                    <a:pt x="24350" y="1942"/>
                  </a:lnTo>
                  <a:lnTo>
                    <a:pt x="26625" y="2041"/>
                  </a:lnTo>
                  <a:lnTo>
                    <a:pt x="28900" y="2124"/>
                  </a:lnTo>
                  <a:lnTo>
                    <a:pt x="31203" y="2202"/>
                  </a:lnTo>
                  <a:lnTo>
                    <a:pt x="33505" y="2270"/>
                  </a:lnTo>
                  <a:lnTo>
                    <a:pt x="35834" y="2327"/>
                  </a:lnTo>
                  <a:lnTo>
                    <a:pt x="38163" y="2374"/>
                  </a:lnTo>
                  <a:lnTo>
                    <a:pt x="39572" y="2400"/>
                  </a:lnTo>
                  <a:lnTo>
                    <a:pt x="40980" y="2421"/>
                  </a:lnTo>
                  <a:lnTo>
                    <a:pt x="42389" y="2436"/>
                  </a:lnTo>
                  <a:lnTo>
                    <a:pt x="43797" y="2447"/>
                  </a:lnTo>
                  <a:lnTo>
                    <a:pt x="45206" y="2457"/>
                  </a:lnTo>
                  <a:lnTo>
                    <a:pt x="46641" y="2462"/>
                  </a:lnTo>
                  <a:lnTo>
                    <a:pt x="48050" y="2462"/>
                  </a:lnTo>
                  <a:lnTo>
                    <a:pt x="49458" y="2457"/>
                  </a:lnTo>
                  <a:lnTo>
                    <a:pt x="52519" y="2457"/>
                  </a:lnTo>
                  <a:lnTo>
                    <a:pt x="52789" y="2467"/>
                  </a:lnTo>
                  <a:lnTo>
                    <a:pt x="53331" y="2467"/>
                  </a:lnTo>
                  <a:lnTo>
                    <a:pt x="53602" y="2457"/>
                  </a:lnTo>
                  <a:lnTo>
                    <a:pt x="52573" y="2441"/>
                  </a:lnTo>
                  <a:lnTo>
                    <a:pt x="51544" y="2431"/>
                  </a:lnTo>
                  <a:lnTo>
                    <a:pt x="49485" y="2431"/>
                  </a:lnTo>
                  <a:lnTo>
                    <a:pt x="47291" y="2415"/>
                  </a:lnTo>
                  <a:lnTo>
                    <a:pt x="44664" y="2379"/>
                  </a:lnTo>
                  <a:lnTo>
                    <a:pt x="43201" y="2358"/>
                  </a:lnTo>
                  <a:lnTo>
                    <a:pt x="41657" y="2332"/>
                  </a:lnTo>
                  <a:lnTo>
                    <a:pt x="40032" y="2301"/>
                  </a:lnTo>
                  <a:lnTo>
                    <a:pt x="38299" y="2259"/>
                  </a:lnTo>
                  <a:lnTo>
                    <a:pt x="35997" y="2202"/>
                  </a:lnTo>
                  <a:lnTo>
                    <a:pt x="33721" y="2134"/>
                  </a:lnTo>
                  <a:lnTo>
                    <a:pt x="31419" y="2056"/>
                  </a:lnTo>
                  <a:lnTo>
                    <a:pt x="29171" y="1973"/>
                  </a:lnTo>
                  <a:lnTo>
                    <a:pt x="26896" y="1879"/>
                  </a:lnTo>
                  <a:lnTo>
                    <a:pt x="24648" y="1775"/>
                  </a:lnTo>
                  <a:lnTo>
                    <a:pt x="22427" y="1666"/>
                  </a:lnTo>
                  <a:lnTo>
                    <a:pt x="20179" y="1546"/>
                  </a:lnTo>
                  <a:lnTo>
                    <a:pt x="17985" y="1416"/>
                  </a:lnTo>
                  <a:lnTo>
                    <a:pt x="15791" y="1276"/>
                  </a:lnTo>
                  <a:lnTo>
                    <a:pt x="13597" y="1130"/>
                  </a:lnTo>
                  <a:lnTo>
                    <a:pt x="11430" y="979"/>
                  </a:lnTo>
                  <a:lnTo>
                    <a:pt x="9290" y="812"/>
                  </a:lnTo>
                  <a:lnTo>
                    <a:pt x="7151" y="641"/>
                  </a:lnTo>
                  <a:lnTo>
                    <a:pt x="5038" y="464"/>
                  </a:lnTo>
                  <a:lnTo>
                    <a:pt x="2925" y="271"/>
                  </a:lnTo>
                  <a:lnTo>
                    <a:pt x="1354" y="1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 rot="10800000">
              <a:off x="8247189" y="4753036"/>
              <a:ext cx="191635" cy="111213"/>
            </a:xfrm>
            <a:custGeom>
              <a:avLst/>
              <a:gdLst/>
              <a:ahLst/>
              <a:cxnLst/>
              <a:rect l="l" t="t" r="r" b="b"/>
              <a:pathLst>
                <a:path w="44827" h="5569" extrusionOk="0">
                  <a:moveTo>
                    <a:pt x="39707" y="0"/>
                  </a:moveTo>
                  <a:lnTo>
                    <a:pt x="34155" y="136"/>
                  </a:lnTo>
                  <a:lnTo>
                    <a:pt x="31148" y="188"/>
                  </a:lnTo>
                  <a:lnTo>
                    <a:pt x="28142" y="234"/>
                  </a:lnTo>
                  <a:lnTo>
                    <a:pt x="25108" y="266"/>
                  </a:lnTo>
                  <a:lnTo>
                    <a:pt x="22102" y="292"/>
                  </a:lnTo>
                  <a:lnTo>
                    <a:pt x="19068" y="302"/>
                  </a:lnTo>
                  <a:lnTo>
                    <a:pt x="16062" y="307"/>
                  </a:lnTo>
                  <a:lnTo>
                    <a:pt x="13028" y="297"/>
                  </a:lnTo>
                  <a:lnTo>
                    <a:pt x="10022" y="281"/>
                  </a:lnTo>
                  <a:lnTo>
                    <a:pt x="7828" y="260"/>
                  </a:lnTo>
                  <a:lnTo>
                    <a:pt x="5851" y="240"/>
                  </a:lnTo>
                  <a:lnTo>
                    <a:pt x="2682" y="208"/>
                  </a:lnTo>
                  <a:lnTo>
                    <a:pt x="1544" y="193"/>
                  </a:lnTo>
                  <a:lnTo>
                    <a:pt x="677" y="188"/>
                  </a:lnTo>
                  <a:lnTo>
                    <a:pt x="163" y="188"/>
                  </a:lnTo>
                  <a:lnTo>
                    <a:pt x="27" y="193"/>
                  </a:lnTo>
                  <a:lnTo>
                    <a:pt x="0" y="198"/>
                  </a:lnTo>
                  <a:lnTo>
                    <a:pt x="650" y="240"/>
                  </a:lnTo>
                  <a:lnTo>
                    <a:pt x="1327" y="276"/>
                  </a:lnTo>
                  <a:lnTo>
                    <a:pt x="2032" y="307"/>
                  </a:lnTo>
                  <a:lnTo>
                    <a:pt x="2709" y="328"/>
                  </a:lnTo>
                  <a:lnTo>
                    <a:pt x="4144" y="365"/>
                  </a:lnTo>
                  <a:lnTo>
                    <a:pt x="5878" y="406"/>
                  </a:lnTo>
                  <a:lnTo>
                    <a:pt x="7855" y="448"/>
                  </a:lnTo>
                  <a:lnTo>
                    <a:pt x="10049" y="484"/>
                  </a:lnTo>
                  <a:lnTo>
                    <a:pt x="11566" y="505"/>
                  </a:lnTo>
                  <a:lnTo>
                    <a:pt x="13082" y="521"/>
                  </a:lnTo>
                  <a:lnTo>
                    <a:pt x="14572" y="531"/>
                  </a:lnTo>
                  <a:lnTo>
                    <a:pt x="16089" y="541"/>
                  </a:lnTo>
                  <a:lnTo>
                    <a:pt x="17606" y="552"/>
                  </a:lnTo>
                  <a:lnTo>
                    <a:pt x="22129" y="552"/>
                  </a:lnTo>
                  <a:lnTo>
                    <a:pt x="23646" y="541"/>
                  </a:lnTo>
                  <a:lnTo>
                    <a:pt x="25135" y="531"/>
                  </a:lnTo>
                  <a:lnTo>
                    <a:pt x="26652" y="521"/>
                  </a:lnTo>
                  <a:lnTo>
                    <a:pt x="28169" y="505"/>
                  </a:lnTo>
                  <a:lnTo>
                    <a:pt x="29659" y="484"/>
                  </a:lnTo>
                  <a:lnTo>
                    <a:pt x="31175" y="458"/>
                  </a:lnTo>
                  <a:lnTo>
                    <a:pt x="32692" y="432"/>
                  </a:lnTo>
                  <a:lnTo>
                    <a:pt x="34182" y="406"/>
                  </a:lnTo>
                  <a:lnTo>
                    <a:pt x="39149" y="286"/>
                  </a:lnTo>
                  <a:lnTo>
                    <a:pt x="40141" y="1286"/>
                  </a:lnTo>
                  <a:lnTo>
                    <a:pt x="41170" y="2311"/>
                  </a:lnTo>
                  <a:lnTo>
                    <a:pt x="42091" y="3232"/>
                  </a:lnTo>
                  <a:lnTo>
                    <a:pt x="42930" y="4028"/>
                  </a:lnTo>
                  <a:lnTo>
                    <a:pt x="43120" y="4221"/>
                  </a:lnTo>
                  <a:lnTo>
                    <a:pt x="43310" y="4419"/>
                  </a:lnTo>
                  <a:lnTo>
                    <a:pt x="43499" y="4611"/>
                  </a:lnTo>
                  <a:lnTo>
                    <a:pt x="43743" y="4804"/>
                  </a:lnTo>
                  <a:lnTo>
                    <a:pt x="43987" y="4996"/>
                  </a:lnTo>
                  <a:lnTo>
                    <a:pt x="44258" y="5189"/>
                  </a:lnTo>
                  <a:lnTo>
                    <a:pt x="44528" y="5381"/>
                  </a:lnTo>
                  <a:lnTo>
                    <a:pt x="44826" y="5569"/>
                  </a:lnTo>
                  <a:lnTo>
                    <a:pt x="44772" y="5371"/>
                  </a:lnTo>
                  <a:lnTo>
                    <a:pt x="44691" y="5173"/>
                  </a:lnTo>
                  <a:lnTo>
                    <a:pt x="44583" y="4975"/>
                  </a:lnTo>
                  <a:lnTo>
                    <a:pt x="44474" y="4778"/>
                  </a:lnTo>
                  <a:lnTo>
                    <a:pt x="44339" y="4580"/>
                  </a:lnTo>
                  <a:lnTo>
                    <a:pt x="44176" y="4387"/>
                  </a:lnTo>
                  <a:lnTo>
                    <a:pt x="43987" y="4190"/>
                  </a:lnTo>
                  <a:lnTo>
                    <a:pt x="43797" y="3997"/>
                  </a:lnTo>
                  <a:lnTo>
                    <a:pt x="43120" y="3196"/>
                  </a:lnTo>
                  <a:lnTo>
                    <a:pt x="42307" y="2269"/>
                  </a:lnTo>
                  <a:lnTo>
                    <a:pt x="41387" y="1239"/>
                  </a:lnTo>
                  <a:lnTo>
                    <a:pt x="40357" y="120"/>
                  </a:lnTo>
                  <a:lnTo>
                    <a:pt x="403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 rot="10800000">
              <a:off x="8319332" y="4646099"/>
              <a:ext cx="172996" cy="118802"/>
            </a:xfrm>
            <a:custGeom>
              <a:avLst/>
              <a:gdLst/>
              <a:ahLst/>
              <a:cxnLst/>
              <a:rect l="l" t="t" r="r" b="b"/>
              <a:pathLst>
                <a:path w="40467" h="5949" extrusionOk="0">
                  <a:moveTo>
                    <a:pt x="28" y="0"/>
                  </a:moveTo>
                  <a:lnTo>
                    <a:pt x="1" y="6"/>
                  </a:lnTo>
                  <a:lnTo>
                    <a:pt x="624" y="68"/>
                  </a:lnTo>
                  <a:lnTo>
                    <a:pt x="1274" y="115"/>
                  </a:lnTo>
                  <a:lnTo>
                    <a:pt x="1924" y="156"/>
                  </a:lnTo>
                  <a:lnTo>
                    <a:pt x="2601" y="182"/>
                  </a:lnTo>
                  <a:lnTo>
                    <a:pt x="3901" y="250"/>
                  </a:lnTo>
                  <a:lnTo>
                    <a:pt x="5499" y="318"/>
                  </a:lnTo>
                  <a:lnTo>
                    <a:pt x="7368" y="396"/>
                  </a:lnTo>
                  <a:lnTo>
                    <a:pt x="9508" y="469"/>
                  </a:lnTo>
                  <a:lnTo>
                    <a:pt x="10997" y="510"/>
                  </a:lnTo>
                  <a:lnTo>
                    <a:pt x="12460" y="547"/>
                  </a:lnTo>
                  <a:lnTo>
                    <a:pt x="13950" y="583"/>
                  </a:lnTo>
                  <a:lnTo>
                    <a:pt x="15439" y="609"/>
                  </a:lnTo>
                  <a:lnTo>
                    <a:pt x="16929" y="635"/>
                  </a:lnTo>
                  <a:lnTo>
                    <a:pt x="18419" y="651"/>
                  </a:lnTo>
                  <a:lnTo>
                    <a:pt x="19908" y="666"/>
                  </a:lnTo>
                  <a:lnTo>
                    <a:pt x="21398" y="677"/>
                  </a:lnTo>
                  <a:lnTo>
                    <a:pt x="22888" y="682"/>
                  </a:lnTo>
                  <a:lnTo>
                    <a:pt x="24378" y="682"/>
                  </a:lnTo>
                  <a:lnTo>
                    <a:pt x="25867" y="677"/>
                  </a:lnTo>
                  <a:lnTo>
                    <a:pt x="27357" y="672"/>
                  </a:lnTo>
                  <a:lnTo>
                    <a:pt x="28847" y="656"/>
                  </a:lnTo>
                  <a:lnTo>
                    <a:pt x="30336" y="640"/>
                  </a:lnTo>
                  <a:lnTo>
                    <a:pt x="31826" y="614"/>
                  </a:lnTo>
                  <a:lnTo>
                    <a:pt x="33316" y="588"/>
                  </a:lnTo>
                  <a:lnTo>
                    <a:pt x="34399" y="568"/>
                  </a:lnTo>
                  <a:lnTo>
                    <a:pt x="35455" y="542"/>
                  </a:lnTo>
                  <a:lnTo>
                    <a:pt x="36855" y="503"/>
                  </a:lnTo>
                  <a:lnTo>
                    <a:pt x="36855" y="503"/>
                  </a:lnTo>
                  <a:lnTo>
                    <a:pt x="37406" y="1510"/>
                  </a:lnTo>
                  <a:lnTo>
                    <a:pt x="38029" y="2566"/>
                  </a:lnTo>
                  <a:lnTo>
                    <a:pt x="38624" y="3518"/>
                  </a:lnTo>
                  <a:lnTo>
                    <a:pt x="39139" y="4346"/>
                  </a:lnTo>
                  <a:lnTo>
                    <a:pt x="39247" y="4549"/>
                  </a:lnTo>
                  <a:lnTo>
                    <a:pt x="39356" y="4746"/>
                  </a:lnTo>
                  <a:lnTo>
                    <a:pt x="39491" y="4949"/>
                  </a:lnTo>
                  <a:lnTo>
                    <a:pt x="39654" y="5152"/>
                  </a:lnTo>
                  <a:lnTo>
                    <a:pt x="39816" y="5350"/>
                  </a:lnTo>
                  <a:lnTo>
                    <a:pt x="40006" y="5548"/>
                  </a:lnTo>
                  <a:lnTo>
                    <a:pt x="40222" y="5751"/>
                  </a:lnTo>
                  <a:lnTo>
                    <a:pt x="40466" y="5949"/>
                  </a:lnTo>
                  <a:lnTo>
                    <a:pt x="40466" y="5746"/>
                  </a:lnTo>
                  <a:lnTo>
                    <a:pt x="40466" y="5543"/>
                  </a:lnTo>
                  <a:lnTo>
                    <a:pt x="40439" y="5335"/>
                  </a:lnTo>
                  <a:lnTo>
                    <a:pt x="40412" y="5132"/>
                  </a:lnTo>
                  <a:lnTo>
                    <a:pt x="40358" y="4929"/>
                  </a:lnTo>
                  <a:lnTo>
                    <a:pt x="40277" y="4731"/>
                  </a:lnTo>
                  <a:lnTo>
                    <a:pt x="40168" y="4528"/>
                  </a:lnTo>
                  <a:lnTo>
                    <a:pt x="40033" y="4325"/>
                  </a:lnTo>
                  <a:lnTo>
                    <a:pt x="39681" y="3513"/>
                  </a:lnTo>
                  <a:lnTo>
                    <a:pt x="39220" y="2566"/>
                  </a:lnTo>
                  <a:lnTo>
                    <a:pt x="38679" y="1504"/>
                  </a:lnTo>
                  <a:lnTo>
                    <a:pt x="38083" y="349"/>
                  </a:lnTo>
                  <a:lnTo>
                    <a:pt x="38083" y="219"/>
                  </a:lnTo>
                  <a:lnTo>
                    <a:pt x="37378" y="219"/>
                  </a:lnTo>
                  <a:lnTo>
                    <a:pt x="36403" y="250"/>
                  </a:lnTo>
                  <a:lnTo>
                    <a:pt x="35374" y="281"/>
                  </a:lnTo>
                  <a:lnTo>
                    <a:pt x="34832" y="297"/>
                  </a:lnTo>
                  <a:lnTo>
                    <a:pt x="34318" y="307"/>
                  </a:lnTo>
                  <a:lnTo>
                    <a:pt x="33776" y="313"/>
                  </a:lnTo>
                  <a:lnTo>
                    <a:pt x="33262" y="318"/>
                  </a:lnTo>
                  <a:lnTo>
                    <a:pt x="31772" y="344"/>
                  </a:lnTo>
                  <a:lnTo>
                    <a:pt x="30309" y="370"/>
                  </a:lnTo>
                  <a:lnTo>
                    <a:pt x="28847" y="385"/>
                  </a:lnTo>
                  <a:lnTo>
                    <a:pt x="27384" y="401"/>
                  </a:lnTo>
                  <a:lnTo>
                    <a:pt x="25894" y="411"/>
                  </a:lnTo>
                  <a:lnTo>
                    <a:pt x="24432" y="422"/>
                  </a:lnTo>
                  <a:lnTo>
                    <a:pt x="21479" y="422"/>
                  </a:lnTo>
                  <a:lnTo>
                    <a:pt x="19990" y="417"/>
                  </a:lnTo>
                  <a:lnTo>
                    <a:pt x="18527" y="406"/>
                  </a:lnTo>
                  <a:lnTo>
                    <a:pt x="17064" y="396"/>
                  </a:lnTo>
                  <a:lnTo>
                    <a:pt x="15575" y="380"/>
                  </a:lnTo>
                  <a:lnTo>
                    <a:pt x="14112" y="359"/>
                  </a:lnTo>
                  <a:lnTo>
                    <a:pt x="12650" y="333"/>
                  </a:lnTo>
                  <a:lnTo>
                    <a:pt x="11187" y="302"/>
                  </a:lnTo>
                  <a:lnTo>
                    <a:pt x="9724" y="271"/>
                  </a:lnTo>
                  <a:lnTo>
                    <a:pt x="7585" y="219"/>
                  </a:lnTo>
                  <a:lnTo>
                    <a:pt x="5662" y="167"/>
                  </a:lnTo>
                  <a:lnTo>
                    <a:pt x="4009" y="115"/>
                  </a:lnTo>
                  <a:lnTo>
                    <a:pt x="2601" y="73"/>
                  </a:lnTo>
                  <a:lnTo>
                    <a:pt x="678" y="1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 rot="10800000">
              <a:off x="8109875" y="3724499"/>
              <a:ext cx="420899" cy="248607"/>
            </a:xfrm>
            <a:custGeom>
              <a:avLst/>
              <a:gdLst/>
              <a:ahLst/>
              <a:cxnLst/>
              <a:rect l="l" t="t" r="r" b="b"/>
              <a:pathLst>
                <a:path w="98456" h="12449" extrusionOk="0">
                  <a:moveTo>
                    <a:pt x="70233" y="0"/>
                  </a:moveTo>
                  <a:lnTo>
                    <a:pt x="69610" y="47"/>
                  </a:lnTo>
                  <a:lnTo>
                    <a:pt x="67064" y="250"/>
                  </a:lnTo>
                  <a:lnTo>
                    <a:pt x="19529" y="4033"/>
                  </a:lnTo>
                  <a:lnTo>
                    <a:pt x="5201" y="5204"/>
                  </a:lnTo>
                  <a:lnTo>
                    <a:pt x="1301" y="5537"/>
                  </a:lnTo>
                  <a:lnTo>
                    <a:pt x="623" y="5594"/>
                  </a:lnTo>
                  <a:lnTo>
                    <a:pt x="0" y="5667"/>
                  </a:lnTo>
                  <a:lnTo>
                    <a:pt x="353" y="5657"/>
                  </a:lnTo>
                  <a:lnTo>
                    <a:pt x="705" y="5641"/>
                  </a:lnTo>
                  <a:lnTo>
                    <a:pt x="1057" y="5620"/>
                  </a:lnTo>
                  <a:lnTo>
                    <a:pt x="1409" y="5594"/>
                  </a:lnTo>
                  <a:lnTo>
                    <a:pt x="5390" y="5313"/>
                  </a:lnTo>
                  <a:lnTo>
                    <a:pt x="19881" y="4210"/>
                  </a:lnTo>
                  <a:lnTo>
                    <a:pt x="67551" y="505"/>
                  </a:lnTo>
                  <a:lnTo>
                    <a:pt x="69538" y="348"/>
                  </a:lnTo>
                  <a:lnTo>
                    <a:pt x="89707" y="8915"/>
                  </a:lnTo>
                  <a:lnTo>
                    <a:pt x="95991" y="11517"/>
                  </a:lnTo>
                  <a:lnTo>
                    <a:pt x="97778" y="12219"/>
                  </a:lnTo>
                  <a:lnTo>
                    <a:pt x="97914" y="12282"/>
                  </a:lnTo>
                  <a:lnTo>
                    <a:pt x="98076" y="12339"/>
                  </a:lnTo>
                  <a:lnTo>
                    <a:pt x="98266" y="12396"/>
                  </a:lnTo>
                  <a:lnTo>
                    <a:pt x="98456" y="12448"/>
                  </a:lnTo>
                  <a:lnTo>
                    <a:pt x="98374" y="12386"/>
                  </a:lnTo>
                  <a:lnTo>
                    <a:pt x="98293" y="12318"/>
                  </a:lnTo>
                  <a:lnTo>
                    <a:pt x="98158" y="12256"/>
                  </a:lnTo>
                  <a:lnTo>
                    <a:pt x="98022" y="12193"/>
                  </a:lnTo>
                  <a:lnTo>
                    <a:pt x="96478" y="11475"/>
                  </a:lnTo>
                  <a:lnTo>
                    <a:pt x="90574" y="8826"/>
                  </a:lnTo>
                  <a:lnTo>
                    <a:pt x="70476" y="120"/>
                  </a:lnTo>
                  <a:lnTo>
                    <a:pt x="70233" y="0"/>
                  </a:lnTo>
                  <a:close/>
                  <a:moveTo>
                    <a:pt x="98456" y="12448"/>
                  </a:moveTo>
                  <a:lnTo>
                    <a:pt x="98456" y="12448"/>
                  </a:lnTo>
                  <a:lnTo>
                    <a:pt x="98456" y="1244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 rot="10800000">
              <a:off x="8205175" y="3509166"/>
              <a:ext cx="375281" cy="276465"/>
            </a:xfrm>
            <a:custGeom>
              <a:avLst/>
              <a:gdLst/>
              <a:ahLst/>
              <a:cxnLst/>
              <a:rect l="l" t="t" r="r" b="b"/>
              <a:pathLst>
                <a:path w="87785" h="13844" extrusionOk="0">
                  <a:moveTo>
                    <a:pt x="61457" y="0"/>
                  </a:moveTo>
                  <a:lnTo>
                    <a:pt x="60753" y="83"/>
                  </a:lnTo>
                  <a:lnTo>
                    <a:pt x="17579" y="5142"/>
                  </a:lnTo>
                  <a:lnTo>
                    <a:pt x="4605" y="6693"/>
                  </a:lnTo>
                  <a:lnTo>
                    <a:pt x="1165" y="7119"/>
                  </a:lnTo>
                  <a:lnTo>
                    <a:pt x="868" y="7161"/>
                  </a:lnTo>
                  <a:lnTo>
                    <a:pt x="570" y="7197"/>
                  </a:lnTo>
                  <a:lnTo>
                    <a:pt x="272" y="7244"/>
                  </a:lnTo>
                  <a:lnTo>
                    <a:pt x="1" y="7286"/>
                  </a:lnTo>
                  <a:lnTo>
                    <a:pt x="28" y="7291"/>
                  </a:lnTo>
                  <a:lnTo>
                    <a:pt x="82" y="7286"/>
                  </a:lnTo>
                  <a:lnTo>
                    <a:pt x="353" y="7265"/>
                  </a:lnTo>
                  <a:lnTo>
                    <a:pt x="1301" y="7166"/>
                  </a:lnTo>
                  <a:lnTo>
                    <a:pt x="4741" y="6776"/>
                  </a:lnTo>
                  <a:lnTo>
                    <a:pt x="17904" y="5293"/>
                  </a:lnTo>
                  <a:lnTo>
                    <a:pt x="60785" y="382"/>
                  </a:lnTo>
                  <a:lnTo>
                    <a:pt x="61268" y="640"/>
                  </a:lnTo>
                  <a:lnTo>
                    <a:pt x="71425" y="5772"/>
                  </a:lnTo>
                  <a:lnTo>
                    <a:pt x="79740" y="9997"/>
                  </a:lnTo>
                  <a:lnTo>
                    <a:pt x="81419" y="10830"/>
                  </a:lnTo>
                  <a:lnTo>
                    <a:pt x="82963" y="11584"/>
                  </a:lnTo>
                  <a:lnTo>
                    <a:pt x="84344" y="12251"/>
                  </a:lnTo>
                  <a:lnTo>
                    <a:pt x="85509" y="12823"/>
                  </a:lnTo>
                  <a:lnTo>
                    <a:pt x="87134" y="13588"/>
                  </a:lnTo>
                  <a:lnTo>
                    <a:pt x="87270" y="13656"/>
                  </a:lnTo>
                  <a:lnTo>
                    <a:pt x="87405" y="13718"/>
                  </a:lnTo>
                  <a:lnTo>
                    <a:pt x="87595" y="13781"/>
                  </a:lnTo>
                  <a:lnTo>
                    <a:pt x="87784" y="13843"/>
                  </a:lnTo>
                  <a:lnTo>
                    <a:pt x="87622" y="13703"/>
                  </a:lnTo>
                  <a:lnTo>
                    <a:pt x="87405" y="13567"/>
                  </a:lnTo>
                  <a:lnTo>
                    <a:pt x="86782" y="13219"/>
                  </a:lnTo>
                  <a:lnTo>
                    <a:pt x="85997" y="12792"/>
                  </a:lnTo>
                  <a:lnTo>
                    <a:pt x="83667" y="11538"/>
                  </a:lnTo>
                  <a:lnTo>
                    <a:pt x="80661" y="9935"/>
                  </a:lnTo>
                  <a:lnTo>
                    <a:pt x="72481" y="5688"/>
                  </a:lnTo>
                  <a:lnTo>
                    <a:pt x="67687" y="3201"/>
                  </a:lnTo>
                  <a:lnTo>
                    <a:pt x="62514" y="547"/>
                  </a:lnTo>
                  <a:lnTo>
                    <a:pt x="61728" y="146"/>
                  </a:lnTo>
                  <a:lnTo>
                    <a:pt x="614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 rot="10800000">
              <a:off x="8388468" y="3398196"/>
              <a:ext cx="175660" cy="226979"/>
            </a:xfrm>
            <a:custGeom>
              <a:avLst/>
              <a:gdLst/>
              <a:ahLst/>
              <a:cxnLst/>
              <a:rect l="l" t="t" r="r" b="b"/>
              <a:pathLst>
                <a:path w="41090" h="11366" extrusionOk="0">
                  <a:moveTo>
                    <a:pt x="36431" y="0"/>
                  </a:moveTo>
                  <a:lnTo>
                    <a:pt x="34778" y="313"/>
                  </a:lnTo>
                  <a:lnTo>
                    <a:pt x="33397" y="568"/>
                  </a:lnTo>
                  <a:lnTo>
                    <a:pt x="31989" y="817"/>
                  </a:lnTo>
                  <a:lnTo>
                    <a:pt x="30580" y="1067"/>
                  </a:lnTo>
                  <a:lnTo>
                    <a:pt x="29145" y="1312"/>
                  </a:lnTo>
                  <a:lnTo>
                    <a:pt x="27682" y="1551"/>
                  </a:lnTo>
                  <a:lnTo>
                    <a:pt x="26219" y="1785"/>
                  </a:lnTo>
                  <a:lnTo>
                    <a:pt x="24730" y="2019"/>
                  </a:lnTo>
                  <a:lnTo>
                    <a:pt x="23240" y="2248"/>
                  </a:lnTo>
                  <a:lnTo>
                    <a:pt x="21723" y="2472"/>
                  </a:lnTo>
                  <a:lnTo>
                    <a:pt x="20179" y="2691"/>
                  </a:lnTo>
                  <a:lnTo>
                    <a:pt x="18636" y="2909"/>
                  </a:lnTo>
                  <a:lnTo>
                    <a:pt x="17065" y="3123"/>
                  </a:lnTo>
                  <a:lnTo>
                    <a:pt x="15494" y="3331"/>
                  </a:lnTo>
                  <a:lnTo>
                    <a:pt x="13896" y="3534"/>
                  </a:lnTo>
                  <a:lnTo>
                    <a:pt x="12270" y="3732"/>
                  </a:lnTo>
                  <a:lnTo>
                    <a:pt x="10645" y="3929"/>
                  </a:lnTo>
                  <a:lnTo>
                    <a:pt x="8316" y="4205"/>
                  </a:lnTo>
                  <a:lnTo>
                    <a:pt x="6203" y="4439"/>
                  </a:lnTo>
                  <a:lnTo>
                    <a:pt x="4362" y="4642"/>
                  </a:lnTo>
                  <a:lnTo>
                    <a:pt x="2818" y="4809"/>
                  </a:lnTo>
                  <a:lnTo>
                    <a:pt x="2086" y="4877"/>
                  </a:lnTo>
                  <a:lnTo>
                    <a:pt x="1382" y="4955"/>
                  </a:lnTo>
                  <a:lnTo>
                    <a:pt x="678" y="5038"/>
                  </a:lnTo>
                  <a:lnTo>
                    <a:pt x="1" y="5126"/>
                  </a:lnTo>
                  <a:lnTo>
                    <a:pt x="1" y="5126"/>
                  </a:lnTo>
                  <a:lnTo>
                    <a:pt x="813" y="5079"/>
                  </a:lnTo>
                  <a:lnTo>
                    <a:pt x="1599" y="5027"/>
                  </a:lnTo>
                  <a:lnTo>
                    <a:pt x="2384" y="4965"/>
                  </a:lnTo>
                  <a:lnTo>
                    <a:pt x="3143" y="4897"/>
                  </a:lnTo>
                  <a:lnTo>
                    <a:pt x="3901" y="4830"/>
                  </a:lnTo>
                  <a:lnTo>
                    <a:pt x="4741" y="4757"/>
                  </a:lnTo>
                  <a:lnTo>
                    <a:pt x="5635" y="4668"/>
                  </a:lnTo>
                  <a:lnTo>
                    <a:pt x="6610" y="4569"/>
                  </a:lnTo>
                  <a:lnTo>
                    <a:pt x="8776" y="4340"/>
                  </a:lnTo>
                  <a:lnTo>
                    <a:pt x="11214" y="4080"/>
                  </a:lnTo>
                  <a:lnTo>
                    <a:pt x="12866" y="3893"/>
                  </a:lnTo>
                  <a:lnTo>
                    <a:pt x="14519" y="3695"/>
                  </a:lnTo>
                  <a:lnTo>
                    <a:pt x="16144" y="3497"/>
                  </a:lnTo>
                  <a:lnTo>
                    <a:pt x="17742" y="3294"/>
                  </a:lnTo>
                  <a:lnTo>
                    <a:pt x="19340" y="3086"/>
                  </a:lnTo>
                  <a:lnTo>
                    <a:pt x="20938" y="2873"/>
                  </a:lnTo>
                  <a:lnTo>
                    <a:pt x="22482" y="2660"/>
                  </a:lnTo>
                  <a:lnTo>
                    <a:pt x="24026" y="2436"/>
                  </a:lnTo>
                  <a:lnTo>
                    <a:pt x="25569" y="2207"/>
                  </a:lnTo>
                  <a:lnTo>
                    <a:pt x="27086" y="1978"/>
                  </a:lnTo>
                  <a:lnTo>
                    <a:pt x="28576" y="1744"/>
                  </a:lnTo>
                  <a:lnTo>
                    <a:pt x="30038" y="1504"/>
                  </a:lnTo>
                  <a:lnTo>
                    <a:pt x="31501" y="1260"/>
                  </a:lnTo>
                  <a:lnTo>
                    <a:pt x="32937" y="1015"/>
                  </a:lnTo>
                  <a:lnTo>
                    <a:pt x="34098" y="805"/>
                  </a:lnTo>
                  <a:lnTo>
                    <a:pt x="33776" y="1093"/>
                  </a:lnTo>
                  <a:lnTo>
                    <a:pt x="33397" y="1463"/>
                  </a:lnTo>
                  <a:lnTo>
                    <a:pt x="33045" y="1837"/>
                  </a:lnTo>
                  <a:lnTo>
                    <a:pt x="32747" y="2269"/>
                  </a:lnTo>
                  <a:lnTo>
                    <a:pt x="32476" y="2701"/>
                  </a:lnTo>
                  <a:lnTo>
                    <a:pt x="32287" y="3133"/>
                  </a:lnTo>
                  <a:lnTo>
                    <a:pt x="32151" y="3565"/>
                  </a:lnTo>
                  <a:lnTo>
                    <a:pt x="32070" y="3997"/>
                  </a:lnTo>
                  <a:lnTo>
                    <a:pt x="32070" y="4434"/>
                  </a:lnTo>
                  <a:lnTo>
                    <a:pt x="32124" y="4866"/>
                  </a:lnTo>
                  <a:lnTo>
                    <a:pt x="32232" y="5298"/>
                  </a:lnTo>
                  <a:lnTo>
                    <a:pt x="32395" y="5730"/>
                  </a:lnTo>
                  <a:lnTo>
                    <a:pt x="32639" y="6162"/>
                  </a:lnTo>
                  <a:lnTo>
                    <a:pt x="32937" y="6594"/>
                  </a:lnTo>
                  <a:lnTo>
                    <a:pt x="33289" y="7021"/>
                  </a:lnTo>
                  <a:lnTo>
                    <a:pt x="33722" y="7447"/>
                  </a:lnTo>
                  <a:lnTo>
                    <a:pt x="34183" y="7874"/>
                  </a:lnTo>
                  <a:lnTo>
                    <a:pt x="34724" y="8296"/>
                  </a:lnTo>
                  <a:lnTo>
                    <a:pt x="35320" y="8717"/>
                  </a:lnTo>
                  <a:lnTo>
                    <a:pt x="35726" y="8972"/>
                  </a:lnTo>
                  <a:lnTo>
                    <a:pt x="36160" y="9222"/>
                  </a:lnTo>
                  <a:lnTo>
                    <a:pt x="36593" y="9472"/>
                  </a:lnTo>
                  <a:lnTo>
                    <a:pt x="37081" y="9721"/>
                  </a:lnTo>
                  <a:lnTo>
                    <a:pt x="37568" y="9971"/>
                  </a:lnTo>
                  <a:lnTo>
                    <a:pt x="38083" y="10216"/>
                  </a:lnTo>
                  <a:lnTo>
                    <a:pt x="38625" y="10460"/>
                  </a:lnTo>
                  <a:lnTo>
                    <a:pt x="39193" y="10705"/>
                  </a:lnTo>
                  <a:lnTo>
                    <a:pt x="39600" y="10877"/>
                  </a:lnTo>
                  <a:lnTo>
                    <a:pt x="40033" y="11043"/>
                  </a:lnTo>
                  <a:lnTo>
                    <a:pt x="40548" y="11210"/>
                  </a:lnTo>
                  <a:lnTo>
                    <a:pt x="41089" y="11366"/>
                  </a:lnTo>
                  <a:lnTo>
                    <a:pt x="40791" y="11179"/>
                  </a:lnTo>
                  <a:lnTo>
                    <a:pt x="40439" y="11002"/>
                  </a:lnTo>
                  <a:lnTo>
                    <a:pt x="40087" y="10820"/>
                  </a:lnTo>
                  <a:lnTo>
                    <a:pt x="39681" y="10643"/>
                  </a:lnTo>
                  <a:lnTo>
                    <a:pt x="39166" y="10398"/>
                  </a:lnTo>
                  <a:lnTo>
                    <a:pt x="38706" y="10153"/>
                  </a:lnTo>
                  <a:lnTo>
                    <a:pt x="38245" y="9909"/>
                  </a:lnTo>
                  <a:lnTo>
                    <a:pt x="37785" y="9659"/>
                  </a:lnTo>
                  <a:lnTo>
                    <a:pt x="37379" y="9409"/>
                  </a:lnTo>
                  <a:lnTo>
                    <a:pt x="36972" y="9159"/>
                  </a:lnTo>
                  <a:lnTo>
                    <a:pt x="36593" y="8910"/>
                  </a:lnTo>
                  <a:lnTo>
                    <a:pt x="36214" y="8655"/>
                  </a:lnTo>
                  <a:lnTo>
                    <a:pt x="35672" y="8238"/>
                  </a:lnTo>
                  <a:lnTo>
                    <a:pt x="35185" y="7822"/>
                  </a:lnTo>
                  <a:lnTo>
                    <a:pt x="34751" y="7400"/>
                  </a:lnTo>
                  <a:lnTo>
                    <a:pt x="34399" y="6979"/>
                  </a:lnTo>
                  <a:lnTo>
                    <a:pt x="34074" y="6557"/>
                  </a:lnTo>
                  <a:lnTo>
                    <a:pt x="33803" y="6131"/>
                  </a:lnTo>
                  <a:lnTo>
                    <a:pt x="33614" y="5709"/>
                  </a:lnTo>
                  <a:lnTo>
                    <a:pt x="33451" y="5282"/>
                  </a:lnTo>
                  <a:lnTo>
                    <a:pt x="33370" y="4856"/>
                  </a:lnTo>
                  <a:lnTo>
                    <a:pt x="33343" y="4429"/>
                  </a:lnTo>
                  <a:lnTo>
                    <a:pt x="33370" y="4002"/>
                  </a:lnTo>
                  <a:lnTo>
                    <a:pt x="33451" y="3570"/>
                  </a:lnTo>
                  <a:lnTo>
                    <a:pt x="33587" y="3144"/>
                  </a:lnTo>
                  <a:lnTo>
                    <a:pt x="33803" y="2717"/>
                  </a:lnTo>
                  <a:lnTo>
                    <a:pt x="34047" y="2295"/>
                  </a:lnTo>
                  <a:lnTo>
                    <a:pt x="34372" y="1869"/>
                  </a:lnTo>
                  <a:lnTo>
                    <a:pt x="34670" y="1499"/>
                  </a:lnTo>
                  <a:lnTo>
                    <a:pt x="35049" y="1135"/>
                  </a:lnTo>
                  <a:lnTo>
                    <a:pt x="35456" y="781"/>
                  </a:lnTo>
                  <a:lnTo>
                    <a:pt x="35889" y="437"/>
                  </a:lnTo>
                  <a:lnTo>
                    <a:pt x="3643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 rot="10800000">
              <a:off x="7672230" y="4663871"/>
              <a:ext cx="244782" cy="180748"/>
            </a:xfrm>
            <a:custGeom>
              <a:avLst/>
              <a:gdLst/>
              <a:ahLst/>
              <a:cxnLst/>
              <a:rect l="l" t="t" r="r" b="b"/>
              <a:pathLst>
                <a:path w="57259" h="9051" extrusionOk="0">
                  <a:moveTo>
                    <a:pt x="55363" y="1"/>
                  </a:moveTo>
                  <a:lnTo>
                    <a:pt x="54442" y="6"/>
                  </a:lnTo>
                  <a:lnTo>
                    <a:pt x="53494" y="16"/>
                  </a:lnTo>
                  <a:lnTo>
                    <a:pt x="43147" y="89"/>
                  </a:lnTo>
                  <a:lnTo>
                    <a:pt x="36105" y="157"/>
                  </a:lnTo>
                  <a:lnTo>
                    <a:pt x="28007" y="240"/>
                  </a:lnTo>
                  <a:lnTo>
                    <a:pt x="19069" y="339"/>
                  </a:lnTo>
                  <a:lnTo>
                    <a:pt x="9480" y="448"/>
                  </a:lnTo>
                  <a:lnTo>
                    <a:pt x="5905" y="448"/>
                  </a:lnTo>
                  <a:lnTo>
                    <a:pt x="5905" y="568"/>
                  </a:lnTo>
                  <a:lnTo>
                    <a:pt x="5797" y="948"/>
                  </a:lnTo>
                  <a:lnTo>
                    <a:pt x="5688" y="1328"/>
                  </a:lnTo>
                  <a:lnTo>
                    <a:pt x="5580" y="1708"/>
                  </a:lnTo>
                  <a:lnTo>
                    <a:pt x="5445" y="2082"/>
                  </a:lnTo>
                  <a:lnTo>
                    <a:pt x="5282" y="2462"/>
                  </a:lnTo>
                  <a:lnTo>
                    <a:pt x="5120" y="2842"/>
                  </a:lnTo>
                  <a:lnTo>
                    <a:pt x="4903" y="3217"/>
                  </a:lnTo>
                  <a:lnTo>
                    <a:pt x="4713" y="3597"/>
                  </a:lnTo>
                  <a:lnTo>
                    <a:pt x="4497" y="3972"/>
                  </a:lnTo>
                  <a:lnTo>
                    <a:pt x="4253" y="4351"/>
                  </a:lnTo>
                  <a:lnTo>
                    <a:pt x="3982" y="4726"/>
                  </a:lnTo>
                  <a:lnTo>
                    <a:pt x="3711" y="5101"/>
                  </a:lnTo>
                  <a:lnTo>
                    <a:pt x="3413" y="5476"/>
                  </a:lnTo>
                  <a:lnTo>
                    <a:pt x="3115" y="5850"/>
                  </a:lnTo>
                  <a:lnTo>
                    <a:pt x="2790" y="6225"/>
                  </a:lnTo>
                  <a:lnTo>
                    <a:pt x="2438" y="6600"/>
                  </a:lnTo>
                  <a:lnTo>
                    <a:pt x="1924" y="7141"/>
                  </a:lnTo>
                  <a:lnTo>
                    <a:pt x="1436" y="7625"/>
                  </a:lnTo>
                  <a:lnTo>
                    <a:pt x="976" y="8041"/>
                  </a:lnTo>
                  <a:lnTo>
                    <a:pt x="596" y="8390"/>
                  </a:lnTo>
                  <a:lnTo>
                    <a:pt x="380" y="8551"/>
                  </a:lnTo>
                  <a:lnTo>
                    <a:pt x="217" y="8718"/>
                  </a:lnTo>
                  <a:lnTo>
                    <a:pt x="82" y="8884"/>
                  </a:lnTo>
                  <a:lnTo>
                    <a:pt x="1" y="9051"/>
                  </a:lnTo>
                  <a:lnTo>
                    <a:pt x="271" y="8905"/>
                  </a:lnTo>
                  <a:lnTo>
                    <a:pt x="542" y="8754"/>
                  </a:lnTo>
                  <a:lnTo>
                    <a:pt x="759" y="8603"/>
                  </a:lnTo>
                  <a:lnTo>
                    <a:pt x="921" y="8447"/>
                  </a:lnTo>
                  <a:lnTo>
                    <a:pt x="1409" y="8104"/>
                  </a:lnTo>
                  <a:lnTo>
                    <a:pt x="1951" y="7687"/>
                  </a:lnTo>
                  <a:lnTo>
                    <a:pt x="2547" y="7208"/>
                  </a:lnTo>
                  <a:lnTo>
                    <a:pt x="3170" y="6667"/>
                  </a:lnTo>
                  <a:lnTo>
                    <a:pt x="3576" y="6293"/>
                  </a:lnTo>
                  <a:lnTo>
                    <a:pt x="3955" y="5918"/>
                  </a:lnTo>
                  <a:lnTo>
                    <a:pt x="4307" y="5543"/>
                  </a:lnTo>
                  <a:lnTo>
                    <a:pt x="4659" y="5163"/>
                  </a:lnTo>
                  <a:lnTo>
                    <a:pt x="4984" y="4789"/>
                  </a:lnTo>
                  <a:lnTo>
                    <a:pt x="5282" y="4409"/>
                  </a:lnTo>
                  <a:lnTo>
                    <a:pt x="5553" y="4034"/>
                  </a:lnTo>
                  <a:lnTo>
                    <a:pt x="5824" y="3654"/>
                  </a:lnTo>
                  <a:lnTo>
                    <a:pt x="6068" y="3274"/>
                  </a:lnTo>
                  <a:lnTo>
                    <a:pt x="6284" y="2894"/>
                  </a:lnTo>
                  <a:lnTo>
                    <a:pt x="6474" y="2514"/>
                  </a:lnTo>
                  <a:lnTo>
                    <a:pt x="6664" y="2135"/>
                  </a:lnTo>
                  <a:lnTo>
                    <a:pt x="6826" y="1755"/>
                  </a:lnTo>
                  <a:lnTo>
                    <a:pt x="6961" y="1370"/>
                  </a:lnTo>
                  <a:lnTo>
                    <a:pt x="7070" y="990"/>
                  </a:lnTo>
                  <a:lnTo>
                    <a:pt x="7145" y="727"/>
                  </a:lnTo>
                  <a:lnTo>
                    <a:pt x="7145" y="727"/>
                  </a:lnTo>
                  <a:lnTo>
                    <a:pt x="9507" y="698"/>
                  </a:lnTo>
                  <a:lnTo>
                    <a:pt x="19123" y="589"/>
                  </a:lnTo>
                  <a:lnTo>
                    <a:pt x="28061" y="474"/>
                  </a:lnTo>
                  <a:lnTo>
                    <a:pt x="36132" y="370"/>
                  </a:lnTo>
                  <a:lnTo>
                    <a:pt x="43175" y="271"/>
                  </a:lnTo>
                  <a:lnTo>
                    <a:pt x="53521" y="110"/>
                  </a:lnTo>
                  <a:lnTo>
                    <a:pt x="54469" y="95"/>
                  </a:lnTo>
                  <a:lnTo>
                    <a:pt x="55390" y="79"/>
                  </a:lnTo>
                  <a:lnTo>
                    <a:pt x="56338" y="53"/>
                  </a:lnTo>
                  <a:lnTo>
                    <a:pt x="57259" y="16"/>
                  </a:lnTo>
                  <a:lnTo>
                    <a:pt x="56311" y="6"/>
                  </a:lnTo>
                  <a:lnTo>
                    <a:pt x="5536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 rot="10800000">
              <a:off x="7554226" y="4520449"/>
              <a:ext cx="251498" cy="193529"/>
            </a:xfrm>
            <a:custGeom>
              <a:avLst/>
              <a:gdLst/>
              <a:ahLst/>
              <a:cxnLst/>
              <a:rect l="l" t="t" r="r" b="b"/>
              <a:pathLst>
                <a:path w="58830" h="9691" extrusionOk="0">
                  <a:moveTo>
                    <a:pt x="58830" y="0"/>
                  </a:moveTo>
                  <a:lnTo>
                    <a:pt x="57882" y="6"/>
                  </a:lnTo>
                  <a:lnTo>
                    <a:pt x="56907" y="21"/>
                  </a:lnTo>
                  <a:lnTo>
                    <a:pt x="55959" y="42"/>
                  </a:lnTo>
                  <a:lnTo>
                    <a:pt x="55011" y="73"/>
                  </a:lnTo>
                  <a:lnTo>
                    <a:pt x="44664" y="344"/>
                  </a:lnTo>
                  <a:lnTo>
                    <a:pt x="41197" y="427"/>
                  </a:lnTo>
                  <a:lnTo>
                    <a:pt x="37460" y="516"/>
                  </a:lnTo>
                  <a:lnTo>
                    <a:pt x="33424" y="604"/>
                  </a:lnTo>
                  <a:lnTo>
                    <a:pt x="29171" y="687"/>
                  </a:lnTo>
                  <a:lnTo>
                    <a:pt x="24702" y="776"/>
                  </a:lnTo>
                  <a:lnTo>
                    <a:pt x="20017" y="859"/>
                  </a:lnTo>
                  <a:lnTo>
                    <a:pt x="15195" y="937"/>
                  </a:lnTo>
                  <a:lnTo>
                    <a:pt x="10185" y="1005"/>
                  </a:lnTo>
                  <a:lnTo>
                    <a:pt x="5932" y="1057"/>
                  </a:lnTo>
                  <a:lnTo>
                    <a:pt x="5363" y="1057"/>
                  </a:lnTo>
                  <a:lnTo>
                    <a:pt x="5363" y="1166"/>
                  </a:lnTo>
                  <a:lnTo>
                    <a:pt x="4172" y="2899"/>
                  </a:lnTo>
                  <a:lnTo>
                    <a:pt x="3088" y="4507"/>
                  </a:lnTo>
                  <a:lnTo>
                    <a:pt x="2113" y="5959"/>
                  </a:lnTo>
                  <a:lnTo>
                    <a:pt x="1301" y="7213"/>
                  </a:lnTo>
                  <a:lnTo>
                    <a:pt x="705" y="8218"/>
                  </a:lnTo>
                  <a:lnTo>
                    <a:pt x="244" y="9024"/>
                  </a:lnTo>
                  <a:lnTo>
                    <a:pt x="109" y="9191"/>
                  </a:lnTo>
                  <a:lnTo>
                    <a:pt x="55" y="9357"/>
                  </a:lnTo>
                  <a:lnTo>
                    <a:pt x="1" y="9524"/>
                  </a:lnTo>
                  <a:lnTo>
                    <a:pt x="28" y="9690"/>
                  </a:lnTo>
                  <a:lnTo>
                    <a:pt x="244" y="9529"/>
                  </a:lnTo>
                  <a:lnTo>
                    <a:pt x="434" y="9368"/>
                  </a:lnTo>
                  <a:lnTo>
                    <a:pt x="569" y="9206"/>
                  </a:lnTo>
                  <a:lnTo>
                    <a:pt x="678" y="9045"/>
                  </a:lnTo>
                  <a:lnTo>
                    <a:pt x="2140" y="7244"/>
                  </a:lnTo>
                  <a:lnTo>
                    <a:pt x="2547" y="6646"/>
                  </a:lnTo>
                  <a:lnTo>
                    <a:pt x="3034" y="5990"/>
                  </a:lnTo>
                  <a:lnTo>
                    <a:pt x="4145" y="4543"/>
                  </a:lnTo>
                  <a:lnTo>
                    <a:pt x="5363" y="2941"/>
                  </a:lnTo>
                  <a:lnTo>
                    <a:pt x="6557" y="1310"/>
                  </a:lnTo>
                  <a:lnTo>
                    <a:pt x="6557" y="1310"/>
                  </a:lnTo>
                  <a:lnTo>
                    <a:pt x="10293" y="1265"/>
                  </a:lnTo>
                  <a:lnTo>
                    <a:pt x="12812" y="1229"/>
                  </a:lnTo>
                  <a:lnTo>
                    <a:pt x="15304" y="1192"/>
                  </a:lnTo>
                  <a:lnTo>
                    <a:pt x="20179" y="1109"/>
                  </a:lnTo>
                  <a:lnTo>
                    <a:pt x="24838" y="1020"/>
                  </a:lnTo>
                  <a:lnTo>
                    <a:pt x="29334" y="927"/>
                  </a:lnTo>
                  <a:lnTo>
                    <a:pt x="33586" y="828"/>
                  </a:lnTo>
                  <a:lnTo>
                    <a:pt x="37595" y="724"/>
                  </a:lnTo>
                  <a:lnTo>
                    <a:pt x="41333" y="625"/>
                  </a:lnTo>
                  <a:lnTo>
                    <a:pt x="44773" y="521"/>
                  </a:lnTo>
                  <a:lnTo>
                    <a:pt x="47887" y="427"/>
                  </a:lnTo>
                  <a:lnTo>
                    <a:pt x="50650" y="333"/>
                  </a:lnTo>
                  <a:lnTo>
                    <a:pt x="53088" y="245"/>
                  </a:lnTo>
                  <a:lnTo>
                    <a:pt x="55119" y="172"/>
                  </a:lnTo>
                  <a:lnTo>
                    <a:pt x="56067" y="141"/>
                  </a:lnTo>
                  <a:lnTo>
                    <a:pt x="56988" y="104"/>
                  </a:lnTo>
                  <a:lnTo>
                    <a:pt x="57909" y="58"/>
                  </a:lnTo>
                  <a:lnTo>
                    <a:pt x="5883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 rot="10800000">
              <a:off x="7494347" y="4458724"/>
              <a:ext cx="180285" cy="129505"/>
            </a:xfrm>
            <a:custGeom>
              <a:avLst/>
              <a:gdLst/>
              <a:ahLst/>
              <a:cxnLst/>
              <a:rect l="l" t="t" r="r" b="b"/>
              <a:pathLst>
                <a:path w="42172" h="6485" extrusionOk="0">
                  <a:moveTo>
                    <a:pt x="3738" y="0"/>
                  </a:moveTo>
                  <a:lnTo>
                    <a:pt x="3738" y="136"/>
                  </a:lnTo>
                  <a:lnTo>
                    <a:pt x="3657" y="698"/>
                  </a:lnTo>
                  <a:lnTo>
                    <a:pt x="3521" y="1265"/>
                  </a:lnTo>
                  <a:lnTo>
                    <a:pt x="3332" y="1832"/>
                  </a:lnTo>
                  <a:lnTo>
                    <a:pt x="3088" y="2394"/>
                  </a:lnTo>
                  <a:lnTo>
                    <a:pt x="2790" y="2961"/>
                  </a:lnTo>
                  <a:lnTo>
                    <a:pt x="2438" y="3523"/>
                  </a:lnTo>
                  <a:lnTo>
                    <a:pt x="2032" y="4085"/>
                  </a:lnTo>
                  <a:lnTo>
                    <a:pt x="1598" y="4642"/>
                  </a:lnTo>
                  <a:lnTo>
                    <a:pt x="1246" y="5048"/>
                  </a:lnTo>
                  <a:lnTo>
                    <a:pt x="921" y="5412"/>
                  </a:lnTo>
                  <a:lnTo>
                    <a:pt x="379" y="5990"/>
                  </a:lnTo>
                  <a:lnTo>
                    <a:pt x="190" y="6203"/>
                  </a:lnTo>
                  <a:lnTo>
                    <a:pt x="54" y="6354"/>
                  </a:lnTo>
                  <a:lnTo>
                    <a:pt x="0" y="6453"/>
                  </a:lnTo>
                  <a:lnTo>
                    <a:pt x="27" y="6474"/>
                  </a:lnTo>
                  <a:lnTo>
                    <a:pt x="27" y="6485"/>
                  </a:lnTo>
                  <a:lnTo>
                    <a:pt x="54" y="6485"/>
                  </a:lnTo>
                  <a:lnTo>
                    <a:pt x="298" y="6365"/>
                  </a:lnTo>
                  <a:lnTo>
                    <a:pt x="515" y="6245"/>
                  </a:lnTo>
                  <a:lnTo>
                    <a:pt x="704" y="6120"/>
                  </a:lnTo>
                  <a:lnTo>
                    <a:pt x="840" y="5995"/>
                  </a:lnTo>
                  <a:lnTo>
                    <a:pt x="1219" y="5740"/>
                  </a:lnTo>
                  <a:lnTo>
                    <a:pt x="1598" y="5433"/>
                  </a:lnTo>
                  <a:lnTo>
                    <a:pt x="2032" y="5074"/>
                  </a:lnTo>
                  <a:lnTo>
                    <a:pt x="2492" y="4668"/>
                  </a:lnTo>
                  <a:lnTo>
                    <a:pt x="3034" y="4106"/>
                  </a:lnTo>
                  <a:lnTo>
                    <a:pt x="3494" y="3544"/>
                  </a:lnTo>
                  <a:lnTo>
                    <a:pt x="3927" y="2977"/>
                  </a:lnTo>
                  <a:lnTo>
                    <a:pt x="4280" y="2410"/>
                  </a:lnTo>
                  <a:lnTo>
                    <a:pt x="4550" y="1842"/>
                  </a:lnTo>
                  <a:lnTo>
                    <a:pt x="4794" y="1275"/>
                  </a:lnTo>
                  <a:lnTo>
                    <a:pt x="4930" y="703"/>
                  </a:lnTo>
                  <a:lnTo>
                    <a:pt x="5011" y="277"/>
                  </a:lnTo>
                  <a:lnTo>
                    <a:pt x="5011" y="277"/>
                  </a:lnTo>
                  <a:lnTo>
                    <a:pt x="6528" y="313"/>
                  </a:lnTo>
                  <a:lnTo>
                    <a:pt x="9670" y="380"/>
                  </a:lnTo>
                  <a:lnTo>
                    <a:pt x="12811" y="437"/>
                  </a:lnTo>
                  <a:lnTo>
                    <a:pt x="15953" y="484"/>
                  </a:lnTo>
                  <a:lnTo>
                    <a:pt x="19122" y="515"/>
                  </a:lnTo>
                  <a:lnTo>
                    <a:pt x="22264" y="536"/>
                  </a:lnTo>
                  <a:lnTo>
                    <a:pt x="25433" y="547"/>
                  </a:lnTo>
                  <a:lnTo>
                    <a:pt x="28602" y="541"/>
                  </a:lnTo>
                  <a:lnTo>
                    <a:pt x="31744" y="526"/>
                  </a:lnTo>
                  <a:lnTo>
                    <a:pt x="32936" y="515"/>
                  </a:lnTo>
                  <a:lnTo>
                    <a:pt x="34073" y="500"/>
                  </a:lnTo>
                  <a:lnTo>
                    <a:pt x="36105" y="469"/>
                  </a:lnTo>
                  <a:lnTo>
                    <a:pt x="37892" y="443"/>
                  </a:lnTo>
                  <a:lnTo>
                    <a:pt x="38678" y="432"/>
                  </a:lnTo>
                  <a:lnTo>
                    <a:pt x="39409" y="432"/>
                  </a:lnTo>
                  <a:lnTo>
                    <a:pt x="40113" y="422"/>
                  </a:lnTo>
                  <a:lnTo>
                    <a:pt x="40791" y="406"/>
                  </a:lnTo>
                  <a:lnTo>
                    <a:pt x="41495" y="375"/>
                  </a:lnTo>
                  <a:lnTo>
                    <a:pt x="42172" y="339"/>
                  </a:lnTo>
                  <a:lnTo>
                    <a:pt x="41468" y="328"/>
                  </a:lnTo>
                  <a:lnTo>
                    <a:pt x="40763" y="323"/>
                  </a:lnTo>
                  <a:lnTo>
                    <a:pt x="40059" y="328"/>
                  </a:lnTo>
                  <a:lnTo>
                    <a:pt x="39382" y="339"/>
                  </a:lnTo>
                  <a:lnTo>
                    <a:pt x="31744" y="339"/>
                  </a:lnTo>
                  <a:lnTo>
                    <a:pt x="28602" y="333"/>
                  </a:lnTo>
                  <a:lnTo>
                    <a:pt x="25487" y="323"/>
                  </a:lnTo>
                  <a:lnTo>
                    <a:pt x="22345" y="302"/>
                  </a:lnTo>
                  <a:lnTo>
                    <a:pt x="19204" y="271"/>
                  </a:lnTo>
                  <a:lnTo>
                    <a:pt x="16062" y="229"/>
                  </a:lnTo>
                  <a:lnTo>
                    <a:pt x="12947" y="177"/>
                  </a:lnTo>
                  <a:lnTo>
                    <a:pt x="9805" y="120"/>
                  </a:lnTo>
                  <a:lnTo>
                    <a:pt x="6690" y="52"/>
                  </a:lnTo>
                  <a:lnTo>
                    <a:pt x="44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 rot="10800000">
              <a:off x="8368999" y="4602146"/>
              <a:ext cx="52574" cy="103005"/>
            </a:xfrm>
            <a:custGeom>
              <a:avLst/>
              <a:gdLst/>
              <a:ahLst/>
              <a:cxnLst/>
              <a:rect l="l" t="t" r="r" b="b"/>
              <a:pathLst>
                <a:path w="12298" h="5158" extrusionOk="0">
                  <a:moveTo>
                    <a:pt x="12298" y="1"/>
                  </a:moveTo>
                  <a:lnTo>
                    <a:pt x="11404" y="308"/>
                  </a:lnTo>
                  <a:lnTo>
                    <a:pt x="10537" y="620"/>
                  </a:lnTo>
                  <a:lnTo>
                    <a:pt x="9697" y="937"/>
                  </a:lnTo>
                  <a:lnTo>
                    <a:pt x="8885" y="1255"/>
                  </a:lnTo>
                  <a:lnTo>
                    <a:pt x="8099" y="1572"/>
                  </a:lnTo>
                  <a:lnTo>
                    <a:pt x="7341" y="1895"/>
                  </a:lnTo>
                  <a:lnTo>
                    <a:pt x="6610" y="2218"/>
                  </a:lnTo>
                  <a:lnTo>
                    <a:pt x="5905" y="2545"/>
                  </a:lnTo>
                  <a:lnTo>
                    <a:pt x="5093" y="2863"/>
                  </a:lnTo>
                  <a:lnTo>
                    <a:pt x="4280" y="3186"/>
                  </a:lnTo>
                  <a:lnTo>
                    <a:pt x="3495" y="3508"/>
                  </a:lnTo>
                  <a:lnTo>
                    <a:pt x="2736" y="3836"/>
                  </a:lnTo>
                  <a:lnTo>
                    <a:pt x="2005" y="4164"/>
                  </a:lnTo>
                  <a:lnTo>
                    <a:pt x="1301" y="4492"/>
                  </a:lnTo>
                  <a:lnTo>
                    <a:pt x="624" y="4825"/>
                  </a:lnTo>
                  <a:lnTo>
                    <a:pt x="114" y="5098"/>
                  </a:lnTo>
                  <a:lnTo>
                    <a:pt x="976" y="4835"/>
                  </a:lnTo>
                  <a:lnTo>
                    <a:pt x="1951" y="4533"/>
                  </a:lnTo>
                  <a:lnTo>
                    <a:pt x="2899" y="4226"/>
                  </a:lnTo>
                  <a:lnTo>
                    <a:pt x="3793" y="3919"/>
                  </a:lnTo>
                  <a:lnTo>
                    <a:pt x="4687" y="3607"/>
                  </a:lnTo>
                  <a:lnTo>
                    <a:pt x="5526" y="3295"/>
                  </a:lnTo>
                  <a:lnTo>
                    <a:pt x="6339" y="2977"/>
                  </a:lnTo>
                  <a:lnTo>
                    <a:pt x="7124" y="2655"/>
                  </a:lnTo>
                  <a:lnTo>
                    <a:pt x="7883" y="2332"/>
                  </a:lnTo>
                  <a:lnTo>
                    <a:pt x="8614" y="2004"/>
                  </a:lnTo>
                  <a:lnTo>
                    <a:pt x="9291" y="1676"/>
                  </a:lnTo>
                  <a:lnTo>
                    <a:pt x="9968" y="1349"/>
                  </a:lnTo>
                  <a:lnTo>
                    <a:pt x="10591" y="1015"/>
                  </a:lnTo>
                  <a:lnTo>
                    <a:pt x="11187" y="677"/>
                  </a:lnTo>
                  <a:lnTo>
                    <a:pt x="11756" y="339"/>
                  </a:lnTo>
                  <a:lnTo>
                    <a:pt x="12298" y="1"/>
                  </a:lnTo>
                  <a:close/>
                  <a:moveTo>
                    <a:pt x="114" y="5098"/>
                  </a:moveTo>
                  <a:lnTo>
                    <a:pt x="1" y="5132"/>
                  </a:lnTo>
                  <a:lnTo>
                    <a:pt x="1" y="5158"/>
                  </a:lnTo>
                  <a:lnTo>
                    <a:pt x="114" y="509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 rot="10800000">
              <a:off x="8367849" y="4669066"/>
              <a:ext cx="125057" cy="35666"/>
            </a:xfrm>
            <a:custGeom>
              <a:avLst/>
              <a:gdLst/>
              <a:ahLst/>
              <a:cxnLst/>
              <a:rect l="l" t="t" r="r" b="b"/>
              <a:pathLst>
                <a:path w="29253" h="1786" extrusionOk="0">
                  <a:moveTo>
                    <a:pt x="29252" y="1"/>
                  </a:moveTo>
                  <a:lnTo>
                    <a:pt x="27519" y="162"/>
                  </a:lnTo>
                  <a:lnTo>
                    <a:pt x="25786" y="318"/>
                  </a:lnTo>
                  <a:lnTo>
                    <a:pt x="24025" y="469"/>
                  </a:lnTo>
                  <a:lnTo>
                    <a:pt x="22264" y="620"/>
                  </a:lnTo>
                  <a:lnTo>
                    <a:pt x="20477" y="760"/>
                  </a:lnTo>
                  <a:lnTo>
                    <a:pt x="18689" y="901"/>
                  </a:lnTo>
                  <a:lnTo>
                    <a:pt x="16902" y="1031"/>
                  </a:lnTo>
                  <a:lnTo>
                    <a:pt x="15087" y="1161"/>
                  </a:lnTo>
                  <a:lnTo>
                    <a:pt x="13218" y="1249"/>
                  </a:lnTo>
                  <a:lnTo>
                    <a:pt x="11349" y="1338"/>
                  </a:lnTo>
                  <a:lnTo>
                    <a:pt x="9480" y="1416"/>
                  </a:lnTo>
                  <a:lnTo>
                    <a:pt x="7584" y="1494"/>
                  </a:lnTo>
                  <a:lnTo>
                    <a:pt x="5688" y="1562"/>
                  </a:lnTo>
                  <a:lnTo>
                    <a:pt x="3792" y="1629"/>
                  </a:lnTo>
                  <a:lnTo>
                    <a:pt x="1896" y="1687"/>
                  </a:lnTo>
                  <a:lnTo>
                    <a:pt x="0" y="1744"/>
                  </a:lnTo>
                  <a:lnTo>
                    <a:pt x="975" y="1759"/>
                  </a:lnTo>
                  <a:lnTo>
                    <a:pt x="1950" y="1775"/>
                  </a:lnTo>
                  <a:lnTo>
                    <a:pt x="2926" y="1785"/>
                  </a:lnTo>
                  <a:lnTo>
                    <a:pt x="4903" y="1785"/>
                  </a:lnTo>
                  <a:lnTo>
                    <a:pt x="5878" y="1775"/>
                  </a:lnTo>
                  <a:lnTo>
                    <a:pt x="6853" y="1765"/>
                  </a:lnTo>
                  <a:lnTo>
                    <a:pt x="7828" y="1744"/>
                  </a:lnTo>
                  <a:lnTo>
                    <a:pt x="8803" y="1723"/>
                  </a:lnTo>
                  <a:lnTo>
                    <a:pt x="9778" y="1692"/>
                  </a:lnTo>
                  <a:lnTo>
                    <a:pt x="10726" y="1655"/>
                  </a:lnTo>
                  <a:lnTo>
                    <a:pt x="11701" y="1619"/>
                  </a:lnTo>
                  <a:lnTo>
                    <a:pt x="12649" y="1572"/>
                  </a:lnTo>
                  <a:lnTo>
                    <a:pt x="13597" y="1520"/>
                  </a:lnTo>
                  <a:lnTo>
                    <a:pt x="14545" y="1463"/>
                  </a:lnTo>
                  <a:lnTo>
                    <a:pt x="15466" y="1406"/>
                  </a:lnTo>
                  <a:lnTo>
                    <a:pt x="16414" y="1354"/>
                  </a:lnTo>
                  <a:lnTo>
                    <a:pt x="17362" y="1296"/>
                  </a:lnTo>
                  <a:lnTo>
                    <a:pt x="18283" y="1234"/>
                  </a:lnTo>
                  <a:lnTo>
                    <a:pt x="19204" y="1166"/>
                  </a:lnTo>
                  <a:lnTo>
                    <a:pt x="20125" y="1099"/>
                  </a:lnTo>
                  <a:lnTo>
                    <a:pt x="21019" y="1020"/>
                  </a:lnTo>
                  <a:lnTo>
                    <a:pt x="21912" y="937"/>
                  </a:lnTo>
                  <a:lnTo>
                    <a:pt x="22779" y="854"/>
                  </a:lnTo>
                  <a:lnTo>
                    <a:pt x="23646" y="766"/>
                  </a:lnTo>
                  <a:lnTo>
                    <a:pt x="24485" y="667"/>
                  </a:lnTo>
                  <a:lnTo>
                    <a:pt x="25325" y="568"/>
                  </a:lnTo>
                  <a:lnTo>
                    <a:pt x="26138" y="464"/>
                  </a:lnTo>
                  <a:lnTo>
                    <a:pt x="26950" y="354"/>
                  </a:lnTo>
                  <a:lnTo>
                    <a:pt x="27736" y="240"/>
                  </a:lnTo>
                  <a:lnTo>
                    <a:pt x="28494" y="120"/>
                  </a:lnTo>
                  <a:lnTo>
                    <a:pt x="292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" name="Google Shape;563;p38"/>
          <p:cNvSpPr/>
          <p:nvPr/>
        </p:nvSpPr>
        <p:spPr>
          <a:xfrm>
            <a:off x="-1051626" y="1553860"/>
            <a:ext cx="2084791" cy="2084707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64" name="Google Shape;564;p38"/>
          <p:cNvSpPr/>
          <p:nvPr/>
        </p:nvSpPr>
        <p:spPr>
          <a:xfrm>
            <a:off x="407224" y="853445"/>
            <a:ext cx="789392" cy="789372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65" name="Google Shape;565;p38"/>
          <p:cNvSpPr/>
          <p:nvPr/>
        </p:nvSpPr>
        <p:spPr>
          <a:xfrm>
            <a:off x="955650" y="3676989"/>
            <a:ext cx="526977" cy="526956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221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D600282-A5E0-E952-35A0-872C9DD08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146" y="115629"/>
            <a:ext cx="7065707" cy="462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3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9"/>
          <p:cNvSpPr txBox="1">
            <a:spLocks noGrp="1"/>
          </p:cNvSpPr>
          <p:nvPr>
            <p:ph type="title"/>
          </p:nvPr>
        </p:nvSpPr>
        <p:spPr>
          <a:xfrm>
            <a:off x="974716" y="1840468"/>
            <a:ext cx="3108600" cy="17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MUCHAS GRACIAS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628893-0977-C2F5-815F-8911A68B9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517" y="-319078"/>
            <a:ext cx="6356301" cy="63563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>
            <a:spLocks noGrp="1"/>
          </p:cNvSpPr>
          <p:nvPr>
            <p:ph type="ctrTitle"/>
          </p:nvPr>
        </p:nvSpPr>
        <p:spPr>
          <a:xfrm>
            <a:off x="252815" y="370052"/>
            <a:ext cx="4567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 dirty="0">
                <a:solidFill>
                  <a:schemeClr val="lt1"/>
                </a:solidFill>
              </a:rPr>
              <a:t>CHILVACC </a:t>
            </a:r>
            <a:r>
              <a:rPr lang="en" sz="6800" dirty="0">
                <a:solidFill>
                  <a:schemeClr val="lt1"/>
                </a:solidFill>
              </a:rPr>
              <a:t> </a:t>
            </a:r>
            <a:br>
              <a:rPr lang="en" sz="6800" dirty="0">
                <a:solidFill>
                  <a:schemeClr val="lt1"/>
                </a:solidFill>
              </a:rPr>
            </a:br>
            <a:r>
              <a:rPr lang="en" sz="2000" dirty="0">
                <a:solidFill>
                  <a:srgbClr val="FFDA6C"/>
                </a:solidFill>
              </a:rPr>
              <a:t>Un chatbot </a:t>
            </a:r>
            <a:r>
              <a:rPr lang="en" sz="2000" dirty="0">
                <a:solidFill>
                  <a:schemeClr val="bg1"/>
                </a:solidFill>
              </a:rPr>
              <a:t>para el seguimiento del esquema de vacunación infantil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305" name="Google Shape;305;p34"/>
          <p:cNvSpPr txBox="1">
            <a:spLocks noGrp="1"/>
          </p:cNvSpPr>
          <p:nvPr>
            <p:ph type="subTitle" idx="1"/>
          </p:nvPr>
        </p:nvSpPr>
        <p:spPr>
          <a:xfrm>
            <a:off x="352987" y="2593182"/>
            <a:ext cx="3214047" cy="16871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DA6C"/>
                </a:solidFill>
                <a:latin typeface="Advent Pro"/>
                <a:sym typeface="Advent Pro"/>
              </a:rPr>
              <a:t>Integrantes: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Juan Camilo Blandón López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Mateo Cárdenas Osorio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Andrés David Navarro de la Hoz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Rina Marcela Plata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Yuldor Alexis Salazar Duque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0B02404-632A-40F9-005C-CDFFE81DD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687" y="-820365"/>
            <a:ext cx="5539563" cy="55395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5"/>
          <p:cNvSpPr txBox="1">
            <a:spLocks noGrp="1"/>
          </p:cNvSpPr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sp>
        <p:nvSpPr>
          <p:cNvPr id="510" name="Google Shape;510;p35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35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s-MX" sz="1400" dirty="0"/>
          </a:p>
          <a:p>
            <a:pPr marL="152400" lvl="0" indent="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s-MX" sz="1400" dirty="0"/>
          </a:p>
          <a:p>
            <a:pPr marL="152400" lvl="0" indent="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s-MX" sz="1400" dirty="0"/>
              <a:t>Chilvacc, una innovadora página web que cuenta con un chatbot diseñado para ayudar a los padres y cuidadores a mantenerse al tanto del esquema de vacunación de sus hijos. En un mundo donde la salud y el bienestar de nuestros seres queridos es de suma importancia, Chilvacc se presenta como una herramienta útil y eficiente para asegurarnos de que ningún niño se quede sin las vacunas necesarias.</a:t>
            </a:r>
            <a:endParaRPr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6"/>
          <p:cNvSpPr txBox="1">
            <a:spLocks noGrp="1"/>
          </p:cNvSpPr>
          <p:nvPr>
            <p:ph type="title"/>
          </p:nvPr>
        </p:nvSpPr>
        <p:spPr>
          <a:xfrm>
            <a:off x="720000" y="662416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DESCRIPCIÓN</a:t>
            </a:r>
            <a:endParaRPr dirty="0"/>
          </a:p>
        </p:txBody>
      </p:sp>
      <p:sp>
        <p:nvSpPr>
          <p:cNvPr id="516" name="Google Shape;516;p36"/>
          <p:cNvSpPr txBox="1">
            <a:spLocks noGrp="1"/>
          </p:cNvSpPr>
          <p:nvPr>
            <p:ph type="subTitle" idx="1"/>
          </p:nvPr>
        </p:nvSpPr>
        <p:spPr>
          <a:xfrm>
            <a:off x="2149650" y="1642184"/>
            <a:ext cx="4844700" cy="2589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2">
                    <a:lumMod val="10000"/>
                  </a:schemeClr>
                </a:solidFill>
              </a:rPr>
              <a:t>Chilvacc nace como una respuesta a un problema común en Colombia: el esquema tardío de vacunación. Con frecuencia, los padres y cuidadores se enfrentan a desafíos para llevar un registro adecuado de las vacunas administradas y las que aún son necesarias. Este chatbot interactivo y amigable tiene como objetivo principal facilitar este proceso, brindando información precisa con recordatorios personalizados sobre el calendario de vacunación de cada niño. </a:t>
            </a:r>
            <a:endParaRPr b="1" dirty="0">
              <a:solidFill>
                <a:schemeClr val="accent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6DFF"/>
        </a:solidFill>
        <a:effectLst/>
      </p:bgPr>
    </p:bg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7"/>
          <p:cNvSpPr txBox="1">
            <a:spLocks noGrp="1"/>
          </p:cNvSpPr>
          <p:nvPr>
            <p:ph type="title"/>
          </p:nvPr>
        </p:nvSpPr>
        <p:spPr>
          <a:xfrm>
            <a:off x="1523975" y="910532"/>
            <a:ext cx="26103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>
                    <a:lumMod val="10000"/>
                  </a:schemeClr>
                </a:solidFill>
              </a:rPr>
              <a:t>¿ CÓMO TRABAJAMOS?</a:t>
            </a:r>
            <a:endParaRPr sz="1600" dirty="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522" name="Google Shape;522;p37"/>
          <p:cNvSpPr txBox="1">
            <a:spLocks noGrp="1"/>
          </p:cNvSpPr>
          <p:nvPr>
            <p:ph type="title" idx="2"/>
          </p:nvPr>
        </p:nvSpPr>
        <p:spPr>
          <a:xfrm>
            <a:off x="890675" y="772078"/>
            <a:ext cx="6978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>
                    <a:lumMod val="10000"/>
                  </a:schemeClr>
                </a:solidFill>
              </a:rPr>
              <a:t>01</a:t>
            </a:r>
            <a:endParaRPr sz="1600" dirty="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524" name="Google Shape;524;p37"/>
          <p:cNvSpPr txBox="1">
            <a:spLocks noGrp="1"/>
          </p:cNvSpPr>
          <p:nvPr>
            <p:ph type="title" idx="3"/>
          </p:nvPr>
        </p:nvSpPr>
        <p:spPr>
          <a:xfrm>
            <a:off x="2745720" y="1551913"/>
            <a:ext cx="2406083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dirty="0">
                <a:solidFill>
                  <a:schemeClr val="accent2">
                    <a:lumMod val="10000"/>
                  </a:schemeClr>
                </a:solidFill>
              </a:rPr>
              <a:t>HERRAMIENTAS UTILIZADAS.</a:t>
            </a:r>
            <a:endParaRPr sz="2000" dirty="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525" name="Google Shape;525;p37"/>
          <p:cNvSpPr txBox="1">
            <a:spLocks noGrp="1"/>
          </p:cNvSpPr>
          <p:nvPr>
            <p:ph type="title" idx="4"/>
          </p:nvPr>
        </p:nvSpPr>
        <p:spPr>
          <a:xfrm>
            <a:off x="2047920" y="1395332"/>
            <a:ext cx="6978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1600" dirty="0">
                <a:solidFill>
                  <a:schemeClr val="accent2">
                    <a:lumMod val="10000"/>
                  </a:schemeClr>
                </a:solidFill>
              </a:rPr>
              <a:t>02</a:t>
            </a:r>
            <a:endParaRPr sz="1600" dirty="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527" name="Google Shape;527;p37"/>
          <p:cNvSpPr txBox="1">
            <a:spLocks noGrp="1"/>
          </p:cNvSpPr>
          <p:nvPr>
            <p:ph type="title" idx="6"/>
          </p:nvPr>
        </p:nvSpPr>
        <p:spPr>
          <a:xfrm>
            <a:off x="3808650" y="2203061"/>
            <a:ext cx="20547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>
                    <a:lumMod val="10000"/>
                  </a:schemeClr>
                </a:solidFill>
              </a:rPr>
              <a:t>DESARROLLO.</a:t>
            </a:r>
            <a:endParaRPr sz="1600" dirty="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528" name="Google Shape;528;p37"/>
          <p:cNvSpPr txBox="1">
            <a:spLocks noGrp="1"/>
          </p:cNvSpPr>
          <p:nvPr>
            <p:ph type="title" idx="7"/>
          </p:nvPr>
        </p:nvSpPr>
        <p:spPr>
          <a:xfrm>
            <a:off x="3050834" y="2017124"/>
            <a:ext cx="6978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>
                    <a:lumMod val="10000"/>
                  </a:schemeClr>
                </a:solidFill>
              </a:rPr>
              <a:t>03</a:t>
            </a:r>
            <a:endParaRPr dirty="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530" name="Google Shape;530;p37"/>
          <p:cNvSpPr txBox="1">
            <a:spLocks noGrp="1"/>
          </p:cNvSpPr>
          <p:nvPr>
            <p:ph type="title" idx="9"/>
          </p:nvPr>
        </p:nvSpPr>
        <p:spPr>
          <a:xfrm>
            <a:off x="5000419" y="2786130"/>
            <a:ext cx="21840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>
                    <a:lumMod val="10000"/>
                  </a:schemeClr>
                </a:solidFill>
              </a:rPr>
              <a:t>INTERFAZ AMIGABLE.</a:t>
            </a:r>
            <a:endParaRPr sz="1600" dirty="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531" name="Google Shape;531;p37"/>
          <p:cNvSpPr txBox="1">
            <a:spLocks noGrp="1"/>
          </p:cNvSpPr>
          <p:nvPr>
            <p:ph type="title" idx="13"/>
          </p:nvPr>
        </p:nvSpPr>
        <p:spPr>
          <a:xfrm>
            <a:off x="4223100" y="2620037"/>
            <a:ext cx="6978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>
                    <a:lumMod val="10000"/>
                  </a:schemeClr>
                </a:solidFill>
              </a:rPr>
              <a:t>04</a:t>
            </a:r>
            <a:endParaRPr dirty="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533" name="Google Shape;533;p37"/>
          <p:cNvSpPr/>
          <p:nvPr/>
        </p:nvSpPr>
        <p:spPr>
          <a:xfrm>
            <a:off x="8157926" y="197622"/>
            <a:ext cx="781500" cy="781500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rgbClr val="4861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ECECEE4-91C8-33C3-5F34-E3348482921D}"/>
              </a:ext>
            </a:extLst>
          </p:cNvPr>
          <p:cNvSpPr txBox="1"/>
          <p:nvPr/>
        </p:nvSpPr>
        <p:spPr>
          <a:xfrm>
            <a:off x="2211572" y="197622"/>
            <a:ext cx="5305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>
                <a:solidFill>
                  <a:schemeClr val="bg1"/>
                </a:solidFill>
                <a:latin typeface="Advent Pro"/>
                <a:sym typeface="Advent Pro"/>
              </a:rPr>
              <a:t>METODOLOGÍA DE TRABAJO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9345321-0D87-B897-C38F-2B618B2D1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182" y="2616011"/>
            <a:ext cx="4585104" cy="24709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8"/>
          <p:cNvSpPr txBox="1">
            <a:spLocks noGrp="1"/>
          </p:cNvSpPr>
          <p:nvPr>
            <p:ph type="title" idx="2"/>
          </p:nvPr>
        </p:nvSpPr>
        <p:spPr>
          <a:xfrm>
            <a:off x="2996550" y="809887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10000"/>
                  </a:schemeClr>
                </a:solidFill>
              </a:rPr>
              <a:t>01</a:t>
            </a:r>
            <a:endParaRPr dirty="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539" name="Google Shape;539;p38"/>
          <p:cNvSpPr txBox="1">
            <a:spLocks noGrp="1"/>
          </p:cNvSpPr>
          <p:nvPr>
            <p:ph type="subTitle" idx="1"/>
          </p:nvPr>
        </p:nvSpPr>
        <p:spPr>
          <a:xfrm>
            <a:off x="2500950" y="2405150"/>
            <a:ext cx="4360200" cy="1340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>
                <a:solidFill>
                  <a:schemeClr val="accent2">
                    <a:lumMod val="10000"/>
                  </a:schemeClr>
                </a:solidFill>
              </a:rPr>
              <a:t>Chilvacc se crea por medio de metodologias ágiles y algunas herramientas de  machine learning, además de buscar información adicional para la creación de la página web.</a:t>
            </a:r>
          </a:p>
        </p:txBody>
      </p:sp>
      <p:sp>
        <p:nvSpPr>
          <p:cNvPr id="540" name="Google Shape;540;p38"/>
          <p:cNvSpPr txBox="1">
            <a:spLocks noGrp="1"/>
          </p:cNvSpPr>
          <p:nvPr>
            <p:ph type="title"/>
          </p:nvPr>
        </p:nvSpPr>
        <p:spPr>
          <a:xfrm>
            <a:off x="527529" y="1465566"/>
            <a:ext cx="830704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¿Cómo trabajamos?</a:t>
            </a:r>
            <a:endParaRPr sz="4000" dirty="0"/>
          </a:p>
        </p:txBody>
      </p:sp>
      <p:grpSp>
        <p:nvGrpSpPr>
          <p:cNvPr id="541" name="Google Shape;541;p38"/>
          <p:cNvGrpSpPr/>
          <p:nvPr/>
        </p:nvGrpSpPr>
        <p:grpSpPr>
          <a:xfrm>
            <a:off x="7457527" y="3398196"/>
            <a:ext cx="1123621" cy="1955129"/>
            <a:chOff x="7457527" y="3398196"/>
            <a:chExt cx="1123621" cy="1955129"/>
          </a:xfrm>
        </p:grpSpPr>
        <p:sp>
          <p:nvSpPr>
            <p:cNvPr id="542" name="Google Shape;542;p38"/>
            <p:cNvSpPr/>
            <p:nvPr/>
          </p:nvSpPr>
          <p:spPr>
            <a:xfrm rot="10800000">
              <a:off x="8100387" y="3400363"/>
              <a:ext cx="480762" cy="697872"/>
            </a:xfrm>
            <a:custGeom>
              <a:avLst/>
              <a:gdLst/>
              <a:ahLst/>
              <a:cxnLst/>
              <a:rect l="l" t="t" r="r" b="b"/>
              <a:pathLst>
                <a:path w="112459" h="34946" extrusionOk="0">
                  <a:moveTo>
                    <a:pt x="77085" y="0"/>
                  </a:moveTo>
                  <a:lnTo>
                    <a:pt x="76083" y="11"/>
                  </a:lnTo>
                  <a:lnTo>
                    <a:pt x="75081" y="26"/>
                  </a:lnTo>
                  <a:lnTo>
                    <a:pt x="74106" y="47"/>
                  </a:lnTo>
                  <a:lnTo>
                    <a:pt x="73104" y="73"/>
                  </a:lnTo>
                  <a:lnTo>
                    <a:pt x="72128" y="110"/>
                  </a:lnTo>
                  <a:lnTo>
                    <a:pt x="71126" y="146"/>
                  </a:lnTo>
                  <a:lnTo>
                    <a:pt x="70151" y="193"/>
                  </a:lnTo>
                  <a:lnTo>
                    <a:pt x="69176" y="245"/>
                  </a:lnTo>
                  <a:lnTo>
                    <a:pt x="68201" y="302"/>
                  </a:lnTo>
                  <a:lnTo>
                    <a:pt x="67199" y="365"/>
                  </a:lnTo>
                  <a:lnTo>
                    <a:pt x="66251" y="432"/>
                  </a:lnTo>
                  <a:lnTo>
                    <a:pt x="65276" y="510"/>
                  </a:lnTo>
                  <a:lnTo>
                    <a:pt x="64301" y="588"/>
                  </a:lnTo>
                  <a:lnTo>
                    <a:pt x="63326" y="672"/>
                  </a:lnTo>
                  <a:lnTo>
                    <a:pt x="62378" y="760"/>
                  </a:lnTo>
                  <a:lnTo>
                    <a:pt x="61403" y="854"/>
                  </a:lnTo>
                  <a:lnTo>
                    <a:pt x="60455" y="948"/>
                  </a:lnTo>
                  <a:lnTo>
                    <a:pt x="59507" y="1052"/>
                  </a:lnTo>
                  <a:lnTo>
                    <a:pt x="58559" y="1156"/>
                  </a:lnTo>
                  <a:lnTo>
                    <a:pt x="57611" y="1265"/>
                  </a:lnTo>
                  <a:lnTo>
                    <a:pt x="56663" y="1379"/>
                  </a:lnTo>
                  <a:lnTo>
                    <a:pt x="55742" y="1499"/>
                  </a:lnTo>
                  <a:lnTo>
                    <a:pt x="54794" y="1619"/>
                  </a:lnTo>
                  <a:lnTo>
                    <a:pt x="53873" y="1744"/>
                  </a:lnTo>
                  <a:lnTo>
                    <a:pt x="52031" y="2004"/>
                  </a:lnTo>
                  <a:lnTo>
                    <a:pt x="50189" y="2275"/>
                  </a:lnTo>
                  <a:lnTo>
                    <a:pt x="48375" y="2556"/>
                  </a:lnTo>
                  <a:lnTo>
                    <a:pt x="46587" y="2847"/>
                  </a:lnTo>
                  <a:lnTo>
                    <a:pt x="44826" y="3149"/>
                  </a:lnTo>
                  <a:lnTo>
                    <a:pt x="43066" y="3456"/>
                  </a:lnTo>
                  <a:lnTo>
                    <a:pt x="41332" y="3768"/>
                  </a:lnTo>
                  <a:lnTo>
                    <a:pt x="39626" y="4086"/>
                  </a:lnTo>
                  <a:lnTo>
                    <a:pt x="37947" y="4403"/>
                  </a:lnTo>
                  <a:lnTo>
                    <a:pt x="36295" y="4731"/>
                  </a:lnTo>
                  <a:lnTo>
                    <a:pt x="34642" y="5054"/>
                  </a:lnTo>
                  <a:lnTo>
                    <a:pt x="33044" y="5381"/>
                  </a:lnTo>
                  <a:lnTo>
                    <a:pt x="31446" y="5704"/>
                  </a:lnTo>
                  <a:lnTo>
                    <a:pt x="30661" y="5865"/>
                  </a:lnTo>
                  <a:lnTo>
                    <a:pt x="29902" y="6027"/>
                  </a:lnTo>
                  <a:lnTo>
                    <a:pt x="29144" y="6193"/>
                  </a:lnTo>
                  <a:lnTo>
                    <a:pt x="28413" y="6365"/>
                  </a:lnTo>
                  <a:lnTo>
                    <a:pt x="26977" y="6703"/>
                  </a:lnTo>
                  <a:lnTo>
                    <a:pt x="25596" y="7052"/>
                  </a:lnTo>
                  <a:lnTo>
                    <a:pt x="24269" y="7406"/>
                  </a:lnTo>
                  <a:lnTo>
                    <a:pt x="22969" y="7770"/>
                  </a:lnTo>
                  <a:lnTo>
                    <a:pt x="21750" y="8134"/>
                  </a:lnTo>
                  <a:lnTo>
                    <a:pt x="20558" y="8509"/>
                  </a:lnTo>
                  <a:lnTo>
                    <a:pt x="19393" y="8889"/>
                  </a:lnTo>
                  <a:lnTo>
                    <a:pt x="18310" y="9274"/>
                  </a:lnTo>
                  <a:lnTo>
                    <a:pt x="17254" y="9659"/>
                  </a:lnTo>
                  <a:lnTo>
                    <a:pt x="16224" y="10055"/>
                  </a:lnTo>
                  <a:lnTo>
                    <a:pt x="15249" y="10455"/>
                  </a:lnTo>
                  <a:lnTo>
                    <a:pt x="14328" y="10856"/>
                  </a:lnTo>
                  <a:lnTo>
                    <a:pt x="13435" y="11262"/>
                  </a:lnTo>
                  <a:lnTo>
                    <a:pt x="12568" y="11673"/>
                  </a:lnTo>
                  <a:lnTo>
                    <a:pt x="11755" y="12089"/>
                  </a:lnTo>
                  <a:lnTo>
                    <a:pt x="10970" y="12506"/>
                  </a:lnTo>
                  <a:lnTo>
                    <a:pt x="10211" y="12922"/>
                  </a:lnTo>
                  <a:lnTo>
                    <a:pt x="9507" y="13349"/>
                  </a:lnTo>
                  <a:lnTo>
                    <a:pt x="8803" y="13770"/>
                  </a:lnTo>
                  <a:lnTo>
                    <a:pt x="8153" y="14202"/>
                  </a:lnTo>
                  <a:lnTo>
                    <a:pt x="7530" y="14629"/>
                  </a:lnTo>
                  <a:lnTo>
                    <a:pt x="6907" y="15061"/>
                  </a:lnTo>
                  <a:lnTo>
                    <a:pt x="6338" y="15493"/>
                  </a:lnTo>
                  <a:lnTo>
                    <a:pt x="5797" y="15925"/>
                  </a:lnTo>
                  <a:lnTo>
                    <a:pt x="5282" y="16362"/>
                  </a:lnTo>
                  <a:lnTo>
                    <a:pt x="4767" y="16794"/>
                  </a:lnTo>
                  <a:lnTo>
                    <a:pt x="4307" y="17231"/>
                  </a:lnTo>
                  <a:lnTo>
                    <a:pt x="3846" y="17668"/>
                  </a:lnTo>
                  <a:lnTo>
                    <a:pt x="3413" y="18100"/>
                  </a:lnTo>
                  <a:lnTo>
                    <a:pt x="2980" y="18537"/>
                  </a:lnTo>
                  <a:lnTo>
                    <a:pt x="2411" y="19162"/>
                  </a:lnTo>
                  <a:lnTo>
                    <a:pt x="1896" y="19786"/>
                  </a:lnTo>
                  <a:lnTo>
                    <a:pt x="1409" y="20416"/>
                  </a:lnTo>
                  <a:lnTo>
                    <a:pt x="1002" y="21051"/>
                  </a:lnTo>
                  <a:lnTo>
                    <a:pt x="813" y="21363"/>
                  </a:lnTo>
                  <a:lnTo>
                    <a:pt x="650" y="21681"/>
                  </a:lnTo>
                  <a:lnTo>
                    <a:pt x="488" y="21998"/>
                  </a:lnTo>
                  <a:lnTo>
                    <a:pt x="352" y="22315"/>
                  </a:lnTo>
                  <a:lnTo>
                    <a:pt x="244" y="22633"/>
                  </a:lnTo>
                  <a:lnTo>
                    <a:pt x="136" y="22950"/>
                  </a:lnTo>
                  <a:lnTo>
                    <a:pt x="82" y="23263"/>
                  </a:lnTo>
                  <a:lnTo>
                    <a:pt x="27" y="23580"/>
                  </a:lnTo>
                  <a:lnTo>
                    <a:pt x="0" y="23897"/>
                  </a:lnTo>
                  <a:lnTo>
                    <a:pt x="0" y="24210"/>
                  </a:lnTo>
                  <a:lnTo>
                    <a:pt x="27" y="24527"/>
                  </a:lnTo>
                  <a:lnTo>
                    <a:pt x="109" y="24839"/>
                  </a:lnTo>
                  <a:lnTo>
                    <a:pt x="190" y="25157"/>
                  </a:lnTo>
                  <a:lnTo>
                    <a:pt x="298" y="25469"/>
                  </a:lnTo>
                  <a:lnTo>
                    <a:pt x="461" y="25781"/>
                  </a:lnTo>
                  <a:lnTo>
                    <a:pt x="623" y="26094"/>
                  </a:lnTo>
                  <a:lnTo>
                    <a:pt x="840" y="26401"/>
                  </a:lnTo>
                  <a:lnTo>
                    <a:pt x="1084" y="26713"/>
                  </a:lnTo>
                  <a:lnTo>
                    <a:pt x="1382" y="27020"/>
                  </a:lnTo>
                  <a:lnTo>
                    <a:pt x="1707" y="27327"/>
                  </a:lnTo>
                  <a:lnTo>
                    <a:pt x="2059" y="27634"/>
                  </a:lnTo>
                  <a:lnTo>
                    <a:pt x="2438" y="27941"/>
                  </a:lnTo>
                  <a:lnTo>
                    <a:pt x="2871" y="28243"/>
                  </a:lnTo>
                  <a:lnTo>
                    <a:pt x="3359" y="28545"/>
                  </a:lnTo>
                  <a:lnTo>
                    <a:pt x="3874" y="28847"/>
                  </a:lnTo>
                  <a:lnTo>
                    <a:pt x="4469" y="29143"/>
                  </a:lnTo>
                  <a:lnTo>
                    <a:pt x="5092" y="29440"/>
                  </a:lnTo>
                  <a:lnTo>
                    <a:pt x="5769" y="29731"/>
                  </a:lnTo>
                  <a:lnTo>
                    <a:pt x="6501" y="30017"/>
                  </a:lnTo>
                  <a:lnTo>
                    <a:pt x="7259" y="30304"/>
                  </a:lnTo>
                  <a:lnTo>
                    <a:pt x="8099" y="30585"/>
                  </a:lnTo>
                  <a:lnTo>
                    <a:pt x="8966" y="30860"/>
                  </a:lnTo>
                  <a:lnTo>
                    <a:pt x="9859" y="31131"/>
                  </a:lnTo>
                  <a:lnTo>
                    <a:pt x="10834" y="31391"/>
                  </a:lnTo>
                  <a:lnTo>
                    <a:pt x="11810" y="31652"/>
                  </a:lnTo>
                  <a:lnTo>
                    <a:pt x="12839" y="31901"/>
                  </a:lnTo>
                  <a:lnTo>
                    <a:pt x="13922" y="32151"/>
                  </a:lnTo>
                  <a:lnTo>
                    <a:pt x="15033" y="32385"/>
                  </a:lnTo>
                  <a:lnTo>
                    <a:pt x="16197" y="32614"/>
                  </a:lnTo>
                  <a:lnTo>
                    <a:pt x="17362" y="32838"/>
                  </a:lnTo>
                  <a:lnTo>
                    <a:pt x="18608" y="33051"/>
                  </a:lnTo>
                  <a:lnTo>
                    <a:pt x="19854" y="33254"/>
                  </a:lnTo>
                  <a:lnTo>
                    <a:pt x="21127" y="33452"/>
                  </a:lnTo>
                  <a:lnTo>
                    <a:pt x="22454" y="33634"/>
                  </a:lnTo>
                  <a:lnTo>
                    <a:pt x="23808" y="33811"/>
                  </a:lnTo>
                  <a:lnTo>
                    <a:pt x="25163" y="33973"/>
                  </a:lnTo>
                  <a:lnTo>
                    <a:pt x="26571" y="34123"/>
                  </a:lnTo>
                  <a:lnTo>
                    <a:pt x="27275" y="34196"/>
                  </a:lnTo>
                  <a:lnTo>
                    <a:pt x="28007" y="34264"/>
                  </a:lnTo>
                  <a:lnTo>
                    <a:pt x="28711" y="34332"/>
                  </a:lnTo>
                  <a:lnTo>
                    <a:pt x="29442" y="34394"/>
                  </a:lnTo>
                  <a:lnTo>
                    <a:pt x="30173" y="34451"/>
                  </a:lnTo>
                  <a:lnTo>
                    <a:pt x="30932" y="34509"/>
                  </a:lnTo>
                  <a:lnTo>
                    <a:pt x="31663" y="34566"/>
                  </a:lnTo>
                  <a:lnTo>
                    <a:pt x="32421" y="34613"/>
                  </a:lnTo>
                  <a:lnTo>
                    <a:pt x="33180" y="34659"/>
                  </a:lnTo>
                  <a:lnTo>
                    <a:pt x="33938" y="34701"/>
                  </a:lnTo>
                  <a:lnTo>
                    <a:pt x="34697" y="34743"/>
                  </a:lnTo>
                  <a:lnTo>
                    <a:pt x="35482" y="34779"/>
                  </a:lnTo>
                  <a:lnTo>
                    <a:pt x="36268" y="34810"/>
                  </a:lnTo>
                  <a:lnTo>
                    <a:pt x="37026" y="34842"/>
                  </a:lnTo>
                  <a:lnTo>
                    <a:pt x="37811" y="34868"/>
                  </a:lnTo>
                  <a:lnTo>
                    <a:pt x="38624" y="34888"/>
                  </a:lnTo>
                  <a:lnTo>
                    <a:pt x="39409" y="34909"/>
                  </a:lnTo>
                  <a:lnTo>
                    <a:pt x="40195" y="34920"/>
                  </a:lnTo>
                  <a:lnTo>
                    <a:pt x="41007" y="34930"/>
                  </a:lnTo>
                  <a:lnTo>
                    <a:pt x="41793" y="34940"/>
                  </a:lnTo>
                  <a:lnTo>
                    <a:pt x="42606" y="34946"/>
                  </a:lnTo>
                  <a:lnTo>
                    <a:pt x="43391" y="34946"/>
                  </a:lnTo>
                  <a:lnTo>
                    <a:pt x="44176" y="34940"/>
                  </a:lnTo>
                  <a:lnTo>
                    <a:pt x="44962" y="34935"/>
                  </a:lnTo>
                  <a:lnTo>
                    <a:pt x="45747" y="34925"/>
                  </a:lnTo>
                  <a:lnTo>
                    <a:pt x="46533" y="34914"/>
                  </a:lnTo>
                  <a:lnTo>
                    <a:pt x="47318" y="34899"/>
                  </a:lnTo>
                  <a:lnTo>
                    <a:pt x="48077" y="34878"/>
                  </a:lnTo>
                  <a:lnTo>
                    <a:pt x="49648" y="34831"/>
                  </a:lnTo>
                  <a:lnTo>
                    <a:pt x="51164" y="34769"/>
                  </a:lnTo>
                  <a:lnTo>
                    <a:pt x="52681" y="34701"/>
                  </a:lnTo>
                  <a:lnTo>
                    <a:pt x="54198" y="34618"/>
                  </a:lnTo>
                  <a:lnTo>
                    <a:pt x="55688" y="34529"/>
                  </a:lnTo>
                  <a:lnTo>
                    <a:pt x="57177" y="34425"/>
                  </a:lnTo>
                  <a:lnTo>
                    <a:pt x="58640" y="34311"/>
                  </a:lnTo>
                  <a:lnTo>
                    <a:pt x="60103" y="34191"/>
                  </a:lnTo>
                  <a:lnTo>
                    <a:pt x="61538" y="34056"/>
                  </a:lnTo>
                  <a:lnTo>
                    <a:pt x="62947" y="33920"/>
                  </a:lnTo>
                  <a:lnTo>
                    <a:pt x="64355" y="33770"/>
                  </a:lnTo>
                  <a:lnTo>
                    <a:pt x="65736" y="33613"/>
                  </a:lnTo>
                  <a:lnTo>
                    <a:pt x="67118" y="33447"/>
                  </a:lnTo>
                  <a:lnTo>
                    <a:pt x="68472" y="33275"/>
                  </a:lnTo>
                  <a:lnTo>
                    <a:pt x="69799" y="33098"/>
                  </a:lnTo>
                  <a:lnTo>
                    <a:pt x="71126" y="32911"/>
                  </a:lnTo>
                  <a:lnTo>
                    <a:pt x="72399" y="32724"/>
                  </a:lnTo>
                  <a:lnTo>
                    <a:pt x="73672" y="32526"/>
                  </a:lnTo>
                  <a:lnTo>
                    <a:pt x="74918" y="32323"/>
                  </a:lnTo>
                  <a:lnTo>
                    <a:pt x="76164" y="32115"/>
                  </a:lnTo>
                  <a:lnTo>
                    <a:pt x="77356" y="31901"/>
                  </a:lnTo>
                  <a:lnTo>
                    <a:pt x="78548" y="31683"/>
                  </a:lnTo>
                  <a:lnTo>
                    <a:pt x="79712" y="31464"/>
                  </a:lnTo>
                  <a:lnTo>
                    <a:pt x="80850" y="31240"/>
                  </a:lnTo>
                  <a:lnTo>
                    <a:pt x="81960" y="31011"/>
                  </a:lnTo>
                  <a:lnTo>
                    <a:pt x="83044" y="30782"/>
                  </a:lnTo>
                  <a:lnTo>
                    <a:pt x="84127" y="30553"/>
                  </a:lnTo>
                  <a:lnTo>
                    <a:pt x="85779" y="30174"/>
                  </a:lnTo>
                  <a:lnTo>
                    <a:pt x="87378" y="29783"/>
                  </a:lnTo>
                  <a:lnTo>
                    <a:pt x="88948" y="29393"/>
                  </a:lnTo>
                  <a:lnTo>
                    <a:pt x="90438" y="28992"/>
                  </a:lnTo>
                  <a:lnTo>
                    <a:pt x="91901" y="28586"/>
                  </a:lnTo>
                  <a:lnTo>
                    <a:pt x="93309" y="28170"/>
                  </a:lnTo>
                  <a:lnTo>
                    <a:pt x="94663" y="27754"/>
                  </a:lnTo>
                  <a:lnTo>
                    <a:pt x="95964" y="27327"/>
                  </a:lnTo>
                  <a:lnTo>
                    <a:pt x="97209" y="26900"/>
                  </a:lnTo>
                  <a:lnTo>
                    <a:pt x="98428" y="26463"/>
                  </a:lnTo>
                  <a:lnTo>
                    <a:pt x="99566" y="26021"/>
                  </a:lnTo>
                  <a:lnTo>
                    <a:pt x="100676" y="25578"/>
                  </a:lnTo>
                  <a:lnTo>
                    <a:pt x="101733" y="25126"/>
                  </a:lnTo>
                  <a:lnTo>
                    <a:pt x="102735" y="24673"/>
                  </a:lnTo>
                  <a:lnTo>
                    <a:pt x="103683" y="24210"/>
                  </a:lnTo>
                  <a:lnTo>
                    <a:pt x="104604" y="23747"/>
                  </a:lnTo>
                  <a:lnTo>
                    <a:pt x="105443" y="23278"/>
                  </a:lnTo>
                  <a:lnTo>
                    <a:pt x="106256" y="22810"/>
                  </a:lnTo>
                  <a:lnTo>
                    <a:pt x="107014" y="22336"/>
                  </a:lnTo>
                  <a:lnTo>
                    <a:pt x="107719" y="21857"/>
                  </a:lnTo>
                  <a:lnTo>
                    <a:pt x="108369" y="21373"/>
                  </a:lnTo>
                  <a:lnTo>
                    <a:pt x="108992" y="20890"/>
                  </a:lnTo>
                  <a:lnTo>
                    <a:pt x="109533" y="20406"/>
                  </a:lnTo>
                  <a:lnTo>
                    <a:pt x="110048" y="19916"/>
                  </a:lnTo>
                  <a:lnTo>
                    <a:pt x="110508" y="19422"/>
                  </a:lnTo>
                  <a:lnTo>
                    <a:pt x="110915" y="18928"/>
                  </a:lnTo>
                  <a:lnTo>
                    <a:pt x="111267" y="18433"/>
                  </a:lnTo>
                  <a:lnTo>
                    <a:pt x="111592" y="17934"/>
                  </a:lnTo>
                  <a:lnTo>
                    <a:pt x="111863" y="17439"/>
                  </a:lnTo>
                  <a:lnTo>
                    <a:pt x="112079" y="16934"/>
                  </a:lnTo>
                  <a:lnTo>
                    <a:pt x="112242" y="16435"/>
                  </a:lnTo>
                  <a:lnTo>
                    <a:pt x="112350" y="15935"/>
                  </a:lnTo>
                  <a:lnTo>
                    <a:pt x="112431" y="15430"/>
                  </a:lnTo>
                  <a:lnTo>
                    <a:pt x="112459" y="14931"/>
                  </a:lnTo>
                  <a:lnTo>
                    <a:pt x="112431" y="14426"/>
                  </a:lnTo>
                  <a:lnTo>
                    <a:pt x="112350" y="13921"/>
                  </a:lnTo>
                  <a:lnTo>
                    <a:pt x="112215" y="13422"/>
                  </a:lnTo>
                  <a:lnTo>
                    <a:pt x="112052" y="12917"/>
                  </a:lnTo>
                  <a:lnTo>
                    <a:pt x="111836" y="12417"/>
                  </a:lnTo>
                  <a:lnTo>
                    <a:pt x="111565" y="11913"/>
                  </a:lnTo>
                  <a:lnTo>
                    <a:pt x="111267" y="11413"/>
                  </a:lnTo>
                  <a:lnTo>
                    <a:pt x="110888" y="10913"/>
                  </a:lnTo>
                  <a:lnTo>
                    <a:pt x="110481" y="10419"/>
                  </a:lnTo>
                  <a:lnTo>
                    <a:pt x="110021" y="9925"/>
                  </a:lnTo>
                  <a:lnTo>
                    <a:pt x="109533" y="9430"/>
                  </a:lnTo>
                  <a:lnTo>
                    <a:pt x="108965" y="8936"/>
                  </a:lnTo>
                  <a:lnTo>
                    <a:pt x="108369" y="8447"/>
                  </a:lnTo>
                  <a:lnTo>
                    <a:pt x="107719" y="7963"/>
                  </a:lnTo>
                  <a:lnTo>
                    <a:pt x="107041" y="7473"/>
                  </a:lnTo>
                  <a:lnTo>
                    <a:pt x="106283" y="6995"/>
                  </a:lnTo>
                  <a:lnTo>
                    <a:pt x="105498" y="6516"/>
                  </a:lnTo>
                  <a:lnTo>
                    <a:pt x="104658" y="6042"/>
                  </a:lnTo>
                  <a:lnTo>
                    <a:pt x="103791" y="5569"/>
                  </a:lnTo>
                  <a:lnTo>
                    <a:pt x="102870" y="5100"/>
                  </a:lnTo>
                  <a:lnTo>
                    <a:pt x="101868" y="4637"/>
                  </a:lnTo>
                  <a:lnTo>
                    <a:pt x="100866" y="4179"/>
                  </a:lnTo>
                  <a:lnTo>
                    <a:pt x="99783" y="3721"/>
                  </a:lnTo>
                  <a:lnTo>
                    <a:pt x="98672" y="3274"/>
                  </a:lnTo>
                  <a:lnTo>
                    <a:pt x="97507" y="2826"/>
                  </a:lnTo>
                  <a:lnTo>
                    <a:pt x="96316" y="2384"/>
                  </a:lnTo>
                  <a:lnTo>
                    <a:pt x="95043" y="1952"/>
                  </a:lnTo>
                  <a:lnTo>
                    <a:pt x="93743" y="1520"/>
                  </a:lnTo>
                  <a:lnTo>
                    <a:pt x="92415" y="1093"/>
                  </a:lnTo>
                  <a:lnTo>
                    <a:pt x="91007" y="677"/>
                  </a:lnTo>
                  <a:lnTo>
                    <a:pt x="91142" y="677"/>
                  </a:lnTo>
                  <a:lnTo>
                    <a:pt x="90140" y="573"/>
                  </a:lnTo>
                  <a:lnTo>
                    <a:pt x="89138" y="484"/>
                  </a:lnTo>
                  <a:lnTo>
                    <a:pt x="88136" y="396"/>
                  </a:lnTo>
                  <a:lnTo>
                    <a:pt x="87107" y="323"/>
                  </a:lnTo>
                  <a:lnTo>
                    <a:pt x="86105" y="255"/>
                  </a:lnTo>
                  <a:lnTo>
                    <a:pt x="85102" y="198"/>
                  </a:lnTo>
                  <a:lnTo>
                    <a:pt x="84100" y="146"/>
                  </a:lnTo>
                  <a:lnTo>
                    <a:pt x="83098" y="104"/>
                  </a:lnTo>
                  <a:lnTo>
                    <a:pt x="82096" y="68"/>
                  </a:lnTo>
                  <a:lnTo>
                    <a:pt x="81094" y="37"/>
                  </a:lnTo>
                  <a:lnTo>
                    <a:pt x="80092" y="21"/>
                  </a:lnTo>
                  <a:lnTo>
                    <a:pt x="79089" y="6"/>
                  </a:lnTo>
                  <a:lnTo>
                    <a:pt x="78087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 rot="10800000">
              <a:off x="8228093" y="4599126"/>
              <a:ext cx="278362" cy="346300"/>
            </a:xfrm>
            <a:custGeom>
              <a:avLst/>
              <a:gdLst/>
              <a:ahLst/>
              <a:cxnLst/>
              <a:rect l="l" t="t" r="r" b="b"/>
              <a:pathLst>
                <a:path w="65114" h="17341" extrusionOk="0">
                  <a:moveTo>
                    <a:pt x="49566" y="1"/>
                  </a:moveTo>
                  <a:lnTo>
                    <a:pt x="48456" y="6"/>
                  </a:lnTo>
                  <a:lnTo>
                    <a:pt x="47345" y="22"/>
                  </a:lnTo>
                  <a:lnTo>
                    <a:pt x="46208" y="53"/>
                  </a:lnTo>
                  <a:lnTo>
                    <a:pt x="45097" y="95"/>
                  </a:lnTo>
                  <a:lnTo>
                    <a:pt x="43960" y="141"/>
                  </a:lnTo>
                  <a:lnTo>
                    <a:pt x="42795" y="204"/>
                  </a:lnTo>
                  <a:lnTo>
                    <a:pt x="41658" y="272"/>
                  </a:lnTo>
                  <a:lnTo>
                    <a:pt x="40520" y="344"/>
                  </a:lnTo>
                  <a:lnTo>
                    <a:pt x="39382" y="433"/>
                  </a:lnTo>
                  <a:lnTo>
                    <a:pt x="38245" y="521"/>
                  </a:lnTo>
                  <a:lnTo>
                    <a:pt x="37107" y="620"/>
                  </a:lnTo>
                  <a:lnTo>
                    <a:pt x="35970" y="724"/>
                  </a:lnTo>
                  <a:lnTo>
                    <a:pt x="34859" y="834"/>
                  </a:lnTo>
                  <a:lnTo>
                    <a:pt x="33749" y="953"/>
                  </a:lnTo>
                  <a:lnTo>
                    <a:pt x="32665" y="1073"/>
                  </a:lnTo>
                  <a:lnTo>
                    <a:pt x="31555" y="1198"/>
                  </a:lnTo>
                  <a:lnTo>
                    <a:pt x="30498" y="1328"/>
                  </a:lnTo>
                  <a:lnTo>
                    <a:pt x="29442" y="1458"/>
                  </a:lnTo>
                  <a:lnTo>
                    <a:pt x="28386" y="1593"/>
                  </a:lnTo>
                  <a:lnTo>
                    <a:pt x="27384" y="1729"/>
                  </a:lnTo>
                  <a:lnTo>
                    <a:pt x="26381" y="1869"/>
                  </a:lnTo>
                  <a:lnTo>
                    <a:pt x="25379" y="2004"/>
                  </a:lnTo>
                  <a:lnTo>
                    <a:pt x="24431" y="2150"/>
                  </a:lnTo>
                  <a:lnTo>
                    <a:pt x="23510" y="2296"/>
                  </a:lnTo>
                  <a:lnTo>
                    <a:pt x="22589" y="2447"/>
                  </a:lnTo>
                  <a:lnTo>
                    <a:pt x="21723" y="2603"/>
                  </a:lnTo>
                  <a:lnTo>
                    <a:pt x="20856" y="2764"/>
                  </a:lnTo>
                  <a:lnTo>
                    <a:pt x="20016" y="2926"/>
                  </a:lnTo>
                  <a:lnTo>
                    <a:pt x="19204" y="3092"/>
                  </a:lnTo>
                  <a:lnTo>
                    <a:pt x="18418" y="3264"/>
                  </a:lnTo>
                  <a:lnTo>
                    <a:pt x="17660" y="3441"/>
                  </a:lnTo>
                  <a:lnTo>
                    <a:pt x="16902" y="3623"/>
                  </a:lnTo>
                  <a:lnTo>
                    <a:pt x="16170" y="3805"/>
                  </a:lnTo>
                  <a:lnTo>
                    <a:pt x="15466" y="3987"/>
                  </a:lnTo>
                  <a:lnTo>
                    <a:pt x="14789" y="4175"/>
                  </a:lnTo>
                  <a:lnTo>
                    <a:pt x="14112" y="4367"/>
                  </a:lnTo>
                  <a:lnTo>
                    <a:pt x="13462" y="4560"/>
                  </a:lnTo>
                  <a:lnTo>
                    <a:pt x="12839" y="4757"/>
                  </a:lnTo>
                  <a:lnTo>
                    <a:pt x="12216" y="4960"/>
                  </a:lnTo>
                  <a:lnTo>
                    <a:pt x="11620" y="5158"/>
                  </a:lnTo>
                  <a:lnTo>
                    <a:pt x="11051" y="5361"/>
                  </a:lnTo>
                  <a:lnTo>
                    <a:pt x="10482" y="5569"/>
                  </a:lnTo>
                  <a:lnTo>
                    <a:pt x="9941" y="5777"/>
                  </a:lnTo>
                  <a:lnTo>
                    <a:pt x="9399" y="5986"/>
                  </a:lnTo>
                  <a:lnTo>
                    <a:pt x="8370" y="6407"/>
                  </a:lnTo>
                  <a:lnTo>
                    <a:pt x="7395" y="6834"/>
                  </a:lnTo>
                  <a:lnTo>
                    <a:pt x="6447" y="7266"/>
                  </a:lnTo>
                  <a:lnTo>
                    <a:pt x="5553" y="7698"/>
                  </a:lnTo>
                  <a:lnTo>
                    <a:pt x="4713" y="8135"/>
                  </a:lnTo>
                  <a:lnTo>
                    <a:pt x="4036" y="8437"/>
                  </a:lnTo>
                  <a:lnTo>
                    <a:pt x="3440" y="8749"/>
                  </a:lnTo>
                  <a:lnTo>
                    <a:pt x="2871" y="9061"/>
                  </a:lnTo>
                  <a:lnTo>
                    <a:pt x="2357" y="9373"/>
                  </a:lnTo>
                  <a:lnTo>
                    <a:pt x="1896" y="9691"/>
                  </a:lnTo>
                  <a:lnTo>
                    <a:pt x="1490" y="10014"/>
                  </a:lnTo>
                  <a:lnTo>
                    <a:pt x="1111" y="10336"/>
                  </a:lnTo>
                  <a:lnTo>
                    <a:pt x="813" y="10659"/>
                  </a:lnTo>
                  <a:lnTo>
                    <a:pt x="542" y="10987"/>
                  </a:lnTo>
                  <a:lnTo>
                    <a:pt x="325" y="11309"/>
                  </a:lnTo>
                  <a:lnTo>
                    <a:pt x="190" y="11637"/>
                  </a:lnTo>
                  <a:lnTo>
                    <a:pt x="82" y="11970"/>
                  </a:lnTo>
                  <a:lnTo>
                    <a:pt x="27" y="12298"/>
                  </a:lnTo>
                  <a:lnTo>
                    <a:pt x="0" y="12631"/>
                  </a:lnTo>
                  <a:lnTo>
                    <a:pt x="55" y="12959"/>
                  </a:lnTo>
                  <a:lnTo>
                    <a:pt x="163" y="13292"/>
                  </a:lnTo>
                  <a:lnTo>
                    <a:pt x="298" y="13453"/>
                  </a:lnTo>
                  <a:lnTo>
                    <a:pt x="461" y="13620"/>
                  </a:lnTo>
                  <a:lnTo>
                    <a:pt x="623" y="13781"/>
                  </a:lnTo>
                  <a:lnTo>
                    <a:pt x="840" y="13943"/>
                  </a:lnTo>
                  <a:lnTo>
                    <a:pt x="1084" y="14104"/>
                  </a:lnTo>
                  <a:lnTo>
                    <a:pt x="1355" y="14265"/>
                  </a:lnTo>
                  <a:lnTo>
                    <a:pt x="1653" y="14421"/>
                  </a:lnTo>
                  <a:lnTo>
                    <a:pt x="1978" y="14583"/>
                  </a:lnTo>
                  <a:lnTo>
                    <a:pt x="2303" y="14734"/>
                  </a:lnTo>
                  <a:lnTo>
                    <a:pt x="2682" y="14890"/>
                  </a:lnTo>
                  <a:lnTo>
                    <a:pt x="3061" y="15035"/>
                  </a:lnTo>
                  <a:lnTo>
                    <a:pt x="3494" y="15186"/>
                  </a:lnTo>
                  <a:lnTo>
                    <a:pt x="3928" y="15332"/>
                  </a:lnTo>
                  <a:lnTo>
                    <a:pt x="4388" y="15473"/>
                  </a:lnTo>
                  <a:lnTo>
                    <a:pt x="4876" y="15608"/>
                  </a:lnTo>
                  <a:lnTo>
                    <a:pt x="5390" y="15743"/>
                  </a:lnTo>
                  <a:lnTo>
                    <a:pt x="5905" y="15873"/>
                  </a:lnTo>
                  <a:lnTo>
                    <a:pt x="6447" y="16003"/>
                  </a:lnTo>
                  <a:lnTo>
                    <a:pt x="7015" y="16123"/>
                  </a:lnTo>
                  <a:lnTo>
                    <a:pt x="7611" y="16243"/>
                  </a:lnTo>
                  <a:lnTo>
                    <a:pt x="8234" y="16357"/>
                  </a:lnTo>
                  <a:lnTo>
                    <a:pt x="8857" y="16461"/>
                  </a:lnTo>
                  <a:lnTo>
                    <a:pt x="9507" y="16565"/>
                  </a:lnTo>
                  <a:lnTo>
                    <a:pt x="10184" y="16664"/>
                  </a:lnTo>
                  <a:lnTo>
                    <a:pt x="10862" y="16758"/>
                  </a:lnTo>
                  <a:lnTo>
                    <a:pt x="11566" y="16841"/>
                  </a:lnTo>
                  <a:lnTo>
                    <a:pt x="12297" y="16919"/>
                  </a:lnTo>
                  <a:lnTo>
                    <a:pt x="13028" y="16992"/>
                  </a:lnTo>
                  <a:lnTo>
                    <a:pt x="13787" y="17060"/>
                  </a:lnTo>
                  <a:lnTo>
                    <a:pt x="14572" y="17122"/>
                  </a:lnTo>
                  <a:lnTo>
                    <a:pt x="15358" y="17174"/>
                  </a:lnTo>
                  <a:lnTo>
                    <a:pt x="16143" y="17221"/>
                  </a:lnTo>
                  <a:lnTo>
                    <a:pt x="16956" y="17258"/>
                  </a:lnTo>
                  <a:lnTo>
                    <a:pt x="17768" y="17289"/>
                  </a:lnTo>
                  <a:lnTo>
                    <a:pt x="18608" y="17310"/>
                  </a:lnTo>
                  <a:lnTo>
                    <a:pt x="19421" y="17325"/>
                  </a:lnTo>
                  <a:lnTo>
                    <a:pt x="20233" y="17336"/>
                  </a:lnTo>
                  <a:lnTo>
                    <a:pt x="21046" y="17341"/>
                  </a:lnTo>
                  <a:lnTo>
                    <a:pt x="21858" y="17336"/>
                  </a:lnTo>
                  <a:lnTo>
                    <a:pt x="22698" y="17325"/>
                  </a:lnTo>
                  <a:lnTo>
                    <a:pt x="23510" y="17310"/>
                  </a:lnTo>
                  <a:lnTo>
                    <a:pt x="24323" y="17289"/>
                  </a:lnTo>
                  <a:lnTo>
                    <a:pt x="25136" y="17263"/>
                  </a:lnTo>
                  <a:lnTo>
                    <a:pt x="25948" y="17226"/>
                  </a:lnTo>
                  <a:lnTo>
                    <a:pt x="26761" y="17190"/>
                  </a:lnTo>
                  <a:lnTo>
                    <a:pt x="27546" y="17148"/>
                  </a:lnTo>
                  <a:lnTo>
                    <a:pt x="28359" y="17101"/>
                  </a:lnTo>
                  <a:lnTo>
                    <a:pt x="29144" y="17049"/>
                  </a:lnTo>
                  <a:lnTo>
                    <a:pt x="29930" y="16992"/>
                  </a:lnTo>
                  <a:lnTo>
                    <a:pt x="30715" y="16930"/>
                  </a:lnTo>
                  <a:lnTo>
                    <a:pt x="31501" y="16862"/>
                  </a:lnTo>
                  <a:lnTo>
                    <a:pt x="32286" y="16794"/>
                  </a:lnTo>
                  <a:lnTo>
                    <a:pt x="33044" y="16722"/>
                  </a:lnTo>
                  <a:lnTo>
                    <a:pt x="33803" y="16643"/>
                  </a:lnTo>
                  <a:lnTo>
                    <a:pt x="34534" y="16565"/>
                  </a:lnTo>
                  <a:lnTo>
                    <a:pt x="35292" y="16482"/>
                  </a:lnTo>
                  <a:lnTo>
                    <a:pt x="36024" y="16394"/>
                  </a:lnTo>
                  <a:lnTo>
                    <a:pt x="36728" y="16305"/>
                  </a:lnTo>
                  <a:lnTo>
                    <a:pt x="37459" y="16217"/>
                  </a:lnTo>
                  <a:lnTo>
                    <a:pt x="38136" y="16123"/>
                  </a:lnTo>
                  <a:lnTo>
                    <a:pt x="39518" y="15931"/>
                  </a:lnTo>
                  <a:lnTo>
                    <a:pt x="40845" y="15728"/>
                  </a:lnTo>
                  <a:lnTo>
                    <a:pt x="41874" y="15556"/>
                  </a:lnTo>
                  <a:lnTo>
                    <a:pt x="42903" y="15374"/>
                  </a:lnTo>
                  <a:lnTo>
                    <a:pt x="43906" y="15192"/>
                  </a:lnTo>
                  <a:lnTo>
                    <a:pt x="44908" y="15009"/>
                  </a:lnTo>
                  <a:lnTo>
                    <a:pt x="45856" y="14822"/>
                  </a:lnTo>
                  <a:lnTo>
                    <a:pt x="46804" y="14630"/>
                  </a:lnTo>
                  <a:lnTo>
                    <a:pt x="47725" y="14432"/>
                  </a:lnTo>
                  <a:lnTo>
                    <a:pt x="48618" y="14234"/>
                  </a:lnTo>
                  <a:lnTo>
                    <a:pt x="49485" y="14036"/>
                  </a:lnTo>
                  <a:lnTo>
                    <a:pt x="50325" y="13833"/>
                  </a:lnTo>
                  <a:lnTo>
                    <a:pt x="51164" y="13625"/>
                  </a:lnTo>
                  <a:lnTo>
                    <a:pt x="51977" y="13417"/>
                  </a:lnTo>
                  <a:lnTo>
                    <a:pt x="52763" y="13209"/>
                  </a:lnTo>
                  <a:lnTo>
                    <a:pt x="53494" y="12995"/>
                  </a:lnTo>
                  <a:lnTo>
                    <a:pt x="54252" y="12777"/>
                  </a:lnTo>
                  <a:lnTo>
                    <a:pt x="54956" y="12558"/>
                  </a:lnTo>
                  <a:lnTo>
                    <a:pt x="55634" y="12340"/>
                  </a:lnTo>
                  <a:lnTo>
                    <a:pt x="56311" y="12116"/>
                  </a:lnTo>
                  <a:lnTo>
                    <a:pt x="56961" y="11892"/>
                  </a:lnTo>
                  <a:lnTo>
                    <a:pt x="57557" y="11663"/>
                  </a:lnTo>
                  <a:lnTo>
                    <a:pt x="58152" y="11434"/>
                  </a:lnTo>
                  <a:lnTo>
                    <a:pt x="58721" y="11200"/>
                  </a:lnTo>
                  <a:lnTo>
                    <a:pt x="59290" y="10966"/>
                  </a:lnTo>
                  <a:lnTo>
                    <a:pt x="59805" y="10732"/>
                  </a:lnTo>
                  <a:lnTo>
                    <a:pt x="60292" y="10497"/>
                  </a:lnTo>
                  <a:lnTo>
                    <a:pt x="60780" y="10258"/>
                  </a:lnTo>
                  <a:lnTo>
                    <a:pt x="61240" y="10019"/>
                  </a:lnTo>
                  <a:lnTo>
                    <a:pt x="61646" y="9774"/>
                  </a:lnTo>
                  <a:lnTo>
                    <a:pt x="62053" y="9535"/>
                  </a:lnTo>
                  <a:lnTo>
                    <a:pt x="62432" y="9290"/>
                  </a:lnTo>
                  <a:lnTo>
                    <a:pt x="62784" y="9040"/>
                  </a:lnTo>
                  <a:lnTo>
                    <a:pt x="63109" y="8796"/>
                  </a:lnTo>
                  <a:lnTo>
                    <a:pt x="63434" y="8546"/>
                  </a:lnTo>
                  <a:lnTo>
                    <a:pt x="63705" y="8296"/>
                  </a:lnTo>
                  <a:lnTo>
                    <a:pt x="63949" y="8046"/>
                  </a:lnTo>
                  <a:lnTo>
                    <a:pt x="64193" y="7797"/>
                  </a:lnTo>
                  <a:lnTo>
                    <a:pt x="64382" y="7547"/>
                  </a:lnTo>
                  <a:lnTo>
                    <a:pt x="64572" y="7292"/>
                  </a:lnTo>
                  <a:lnTo>
                    <a:pt x="64707" y="7037"/>
                  </a:lnTo>
                  <a:lnTo>
                    <a:pt x="64843" y="6782"/>
                  </a:lnTo>
                  <a:lnTo>
                    <a:pt x="64951" y="6527"/>
                  </a:lnTo>
                  <a:lnTo>
                    <a:pt x="65032" y="6272"/>
                  </a:lnTo>
                  <a:lnTo>
                    <a:pt x="65086" y="6017"/>
                  </a:lnTo>
                  <a:lnTo>
                    <a:pt x="65113" y="5762"/>
                  </a:lnTo>
                  <a:lnTo>
                    <a:pt x="65113" y="5507"/>
                  </a:lnTo>
                  <a:lnTo>
                    <a:pt x="65086" y="5247"/>
                  </a:lnTo>
                  <a:lnTo>
                    <a:pt x="65032" y="4992"/>
                  </a:lnTo>
                  <a:lnTo>
                    <a:pt x="64951" y="4737"/>
                  </a:lnTo>
                  <a:lnTo>
                    <a:pt x="64843" y="4476"/>
                  </a:lnTo>
                  <a:lnTo>
                    <a:pt x="64707" y="4221"/>
                  </a:lnTo>
                  <a:lnTo>
                    <a:pt x="64545" y="3961"/>
                  </a:lnTo>
                  <a:lnTo>
                    <a:pt x="64382" y="3706"/>
                  </a:lnTo>
                  <a:lnTo>
                    <a:pt x="64165" y="3451"/>
                  </a:lnTo>
                  <a:lnTo>
                    <a:pt x="63922" y="3196"/>
                  </a:lnTo>
                  <a:lnTo>
                    <a:pt x="63651" y="2936"/>
                  </a:lnTo>
                  <a:lnTo>
                    <a:pt x="63380" y="2681"/>
                  </a:lnTo>
                  <a:lnTo>
                    <a:pt x="63055" y="2431"/>
                  </a:lnTo>
                  <a:lnTo>
                    <a:pt x="62703" y="2176"/>
                  </a:lnTo>
                  <a:lnTo>
                    <a:pt x="62324" y="1921"/>
                  </a:lnTo>
                  <a:lnTo>
                    <a:pt x="61944" y="1671"/>
                  </a:lnTo>
                  <a:lnTo>
                    <a:pt x="61511" y="1416"/>
                  </a:lnTo>
                  <a:lnTo>
                    <a:pt x="61051" y="1167"/>
                  </a:lnTo>
                  <a:lnTo>
                    <a:pt x="60563" y="917"/>
                  </a:lnTo>
                  <a:lnTo>
                    <a:pt x="60076" y="667"/>
                  </a:lnTo>
                  <a:lnTo>
                    <a:pt x="59859" y="683"/>
                  </a:lnTo>
                  <a:lnTo>
                    <a:pt x="59398" y="610"/>
                  </a:lnTo>
                  <a:lnTo>
                    <a:pt x="58911" y="542"/>
                  </a:lnTo>
                  <a:lnTo>
                    <a:pt x="58450" y="480"/>
                  </a:lnTo>
                  <a:lnTo>
                    <a:pt x="57963" y="422"/>
                  </a:lnTo>
                  <a:lnTo>
                    <a:pt x="57475" y="370"/>
                  </a:lnTo>
                  <a:lnTo>
                    <a:pt x="56988" y="318"/>
                  </a:lnTo>
                  <a:lnTo>
                    <a:pt x="56473" y="272"/>
                  </a:lnTo>
                  <a:lnTo>
                    <a:pt x="55959" y="230"/>
                  </a:lnTo>
                  <a:lnTo>
                    <a:pt x="55471" y="193"/>
                  </a:lnTo>
                  <a:lnTo>
                    <a:pt x="54956" y="157"/>
                  </a:lnTo>
                  <a:lnTo>
                    <a:pt x="54415" y="126"/>
                  </a:lnTo>
                  <a:lnTo>
                    <a:pt x="53900" y="100"/>
                  </a:lnTo>
                  <a:lnTo>
                    <a:pt x="53385" y="74"/>
                  </a:lnTo>
                  <a:lnTo>
                    <a:pt x="52844" y="53"/>
                  </a:lnTo>
                  <a:lnTo>
                    <a:pt x="52302" y="37"/>
                  </a:lnTo>
                  <a:lnTo>
                    <a:pt x="51760" y="22"/>
                  </a:lnTo>
                  <a:lnTo>
                    <a:pt x="51219" y="11"/>
                  </a:lnTo>
                  <a:lnTo>
                    <a:pt x="50677" y="6"/>
                  </a:lnTo>
                  <a:lnTo>
                    <a:pt x="495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8"/>
            <p:cNvSpPr/>
            <p:nvPr/>
          </p:nvSpPr>
          <p:spPr>
            <a:xfrm rot="10800000">
              <a:off x="7492064" y="4440944"/>
              <a:ext cx="452975" cy="463224"/>
            </a:xfrm>
            <a:custGeom>
              <a:avLst/>
              <a:gdLst/>
              <a:ahLst/>
              <a:cxnLst/>
              <a:rect l="l" t="t" r="r" b="b"/>
              <a:pathLst>
                <a:path w="105959" h="23196" extrusionOk="0">
                  <a:moveTo>
                    <a:pt x="21073" y="1"/>
                  </a:moveTo>
                  <a:lnTo>
                    <a:pt x="20234" y="6"/>
                  </a:lnTo>
                  <a:lnTo>
                    <a:pt x="19421" y="17"/>
                  </a:lnTo>
                  <a:lnTo>
                    <a:pt x="18581" y="32"/>
                  </a:lnTo>
                  <a:lnTo>
                    <a:pt x="17769" y="48"/>
                  </a:lnTo>
                  <a:lnTo>
                    <a:pt x="16956" y="69"/>
                  </a:lnTo>
                  <a:lnTo>
                    <a:pt x="16144" y="95"/>
                  </a:lnTo>
                  <a:lnTo>
                    <a:pt x="15358" y="121"/>
                  </a:lnTo>
                  <a:lnTo>
                    <a:pt x="14573" y="152"/>
                  </a:lnTo>
                  <a:lnTo>
                    <a:pt x="13787" y="188"/>
                  </a:lnTo>
                  <a:lnTo>
                    <a:pt x="13002" y="230"/>
                  </a:lnTo>
                  <a:lnTo>
                    <a:pt x="12243" y="277"/>
                  </a:lnTo>
                  <a:lnTo>
                    <a:pt x="11512" y="329"/>
                  </a:lnTo>
                  <a:lnTo>
                    <a:pt x="10754" y="381"/>
                  </a:lnTo>
                  <a:lnTo>
                    <a:pt x="10022" y="443"/>
                  </a:lnTo>
                  <a:lnTo>
                    <a:pt x="9318" y="506"/>
                  </a:lnTo>
                  <a:lnTo>
                    <a:pt x="8587" y="573"/>
                  </a:lnTo>
                  <a:lnTo>
                    <a:pt x="7910" y="646"/>
                  </a:lnTo>
                  <a:lnTo>
                    <a:pt x="7206" y="724"/>
                  </a:lnTo>
                  <a:lnTo>
                    <a:pt x="6528" y="808"/>
                  </a:lnTo>
                  <a:lnTo>
                    <a:pt x="5878" y="896"/>
                  </a:lnTo>
                  <a:lnTo>
                    <a:pt x="5228" y="990"/>
                  </a:lnTo>
                  <a:lnTo>
                    <a:pt x="4578" y="1089"/>
                  </a:lnTo>
                  <a:lnTo>
                    <a:pt x="3955" y="1193"/>
                  </a:lnTo>
                  <a:lnTo>
                    <a:pt x="3359" y="1302"/>
                  </a:lnTo>
                  <a:lnTo>
                    <a:pt x="2764" y="1416"/>
                  </a:lnTo>
                  <a:lnTo>
                    <a:pt x="2195" y="1536"/>
                  </a:lnTo>
                  <a:lnTo>
                    <a:pt x="1626" y="1661"/>
                  </a:lnTo>
                  <a:lnTo>
                    <a:pt x="1599" y="1661"/>
                  </a:lnTo>
                  <a:lnTo>
                    <a:pt x="1247" y="2041"/>
                  </a:lnTo>
                  <a:lnTo>
                    <a:pt x="949" y="2426"/>
                  </a:lnTo>
                  <a:lnTo>
                    <a:pt x="705" y="2806"/>
                  </a:lnTo>
                  <a:lnTo>
                    <a:pt x="488" y="3186"/>
                  </a:lnTo>
                  <a:lnTo>
                    <a:pt x="299" y="3566"/>
                  </a:lnTo>
                  <a:lnTo>
                    <a:pt x="163" y="3946"/>
                  </a:lnTo>
                  <a:lnTo>
                    <a:pt x="82" y="4325"/>
                  </a:lnTo>
                  <a:lnTo>
                    <a:pt x="28" y="4705"/>
                  </a:lnTo>
                  <a:lnTo>
                    <a:pt x="1" y="5080"/>
                  </a:lnTo>
                  <a:lnTo>
                    <a:pt x="28" y="5460"/>
                  </a:lnTo>
                  <a:lnTo>
                    <a:pt x="82" y="5835"/>
                  </a:lnTo>
                  <a:lnTo>
                    <a:pt x="191" y="6209"/>
                  </a:lnTo>
                  <a:lnTo>
                    <a:pt x="326" y="6584"/>
                  </a:lnTo>
                  <a:lnTo>
                    <a:pt x="488" y="6959"/>
                  </a:lnTo>
                  <a:lnTo>
                    <a:pt x="705" y="7328"/>
                  </a:lnTo>
                  <a:lnTo>
                    <a:pt x="949" y="7698"/>
                  </a:lnTo>
                  <a:lnTo>
                    <a:pt x="1220" y="8067"/>
                  </a:lnTo>
                  <a:lnTo>
                    <a:pt x="1545" y="8437"/>
                  </a:lnTo>
                  <a:lnTo>
                    <a:pt x="1897" y="8801"/>
                  </a:lnTo>
                  <a:lnTo>
                    <a:pt x="2303" y="9165"/>
                  </a:lnTo>
                  <a:lnTo>
                    <a:pt x="2737" y="9524"/>
                  </a:lnTo>
                  <a:lnTo>
                    <a:pt x="3197" y="9883"/>
                  </a:lnTo>
                  <a:lnTo>
                    <a:pt x="3712" y="10243"/>
                  </a:lnTo>
                  <a:lnTo>
                    <a:pt x="4226" y="10596"/>
                  </a:lnTo>
                  <a:lnTo>
                    <a:pt x="4822" y="10950"/>
                  </a:lnTo>
                  <a:lnTo>
                    <a:pt x="5418" y="11299"/>
                  </a:lnTo>
                  <a:lnTo>
                    <a:pt x="6068" y="11648"/>
                  </a:lnTo>
                  <a:lnTo>
                    <a:pt x="6745" y="11996"/>
                  </a:lnTo>
                  <a:lnTo>
                    <a:pt x="7449" y="12340"/>
                  </a:lnTo>
                  <a:lnTo>
                    <a:pt x="8181" y="12678"/>
                  </a:lnTo>
                  <a:lnTo>
                    <a:pt x="8966" y="13016"/>
                  </a:lnTo>
                  <a:lnTo>
                    <a:pt x="9779" y="13349"/>
                  </a:lnTo>
                  <a:lnTo>
                    <a:pt x="10618" y="13682"/>
                  </a:lnTo>
                  <a:lnTo>
                    <a:pt x="11512" y="14010"/>
                  </a:lnTo>
                  <a:lnTo>
                    <a:pt x="12406" y="14333"/>
                  </a:lnTo>
                  <a:lnTo>
                    <a:pt x="13354" y="14656"/>
                  </a:lnTo>
                  <a:lnTo>
                    <a:pt x="14329" y="14973"/>
                  </a:lnTo>
                  <a:lnTo>
                    <a:pt x="15331" y="15290"/>
                  </a:lnTo>
                  <a:lnTo>
                    <a:pt x="16388" y="15603"/>
                  </a:lnTo>
                  <a:lnTo>
                    <a:pt x="17444" y="15910"/>
                  </a:lnTo>
                  <a:lnTo>
                    <a:pt x="18554" y="16212"/>
                  </a:lnTo>
                  <a:lnTo>
                    <a:pt x="19692" y="16508"/>
                  </a:lnTo>
                  <a:lnTo>
                    <a:pt x="20857" y="16805"/>
                  </a:lnTo>
                  <a:lnTo>
                    <a:pt x="22048" y="17096"/>
                  </a:lnTo>
                  <a:lnTo>
                    <a:pt x="23267" y="17382"/>
                  </a:lnTo>
                  <a:lnTo>
                    <a:pt x="24513" y="17669"/>
                  </a:lnTo>
                  <a:lnTo>
                    <a:pt x="25813" y="17945"/>
                  </a:lnTo>
                  <a:lnTo>
                    <a:pt x="27113" y="18220"/>
                  </a:lnTo>
                  <a:lnTo>
                    <a:pt x="28468" y="18491"/>
                  </a:lnTo>
                  <a:lnTo>
                    <a:pt x="29849" y="18756"/>
                  </a:lnTo>
                  <a:lnTo>
                    <a:pt x="31230" y="19017"/>
                  </a:lnTo>
                  <a:lnTo>
                    <a:pt x="32666" y="19272"/>
                  </a:lnTo>
                  <a:lnTo>
                    <a:pt x="34128" y="19521"/>
                  </a:lnTo>
                  <a:lnTo>
                    <a:pt x="35618" y="19766"/>
                  </a:lnTo>
                  <a:lnTo>
                    <a:pt x="37135" y="20005"/>
                  </a:lnTo>
                  <a:lnTo>
                    <a:pt x="38679" y="20240"/>
                  </a:lnTo>
                  <a:lnTo>
                    <a:pt x="40250" y="20468"/>
                  </a:lnTo>
                  <a:lnTo>
                    <a:pt x="41848" y="20692"/>
                  </a:lnTo>
                  <a:lnTo>
                    <a:pt x="43473" y="20911"/>
                  </a:lnTo>
                  <a:lnTo>
                    <a:pt x="45125" y="21124"/>
                  </a:lnTo>
                  <a:lnTo>
                    <a:pt x="46804" y="21327"/>
                  </a:lnTo>
                  <a:lnTo>
                    <a:pt x="48511" y="21530"/>
                  </a:lnTo>
                  <a:lnTo>
                    <a:pt x="50217" y="21728"/>
                  </a:lnTo>
                  <a:lnTo>
                    <a:pt x="51978" y="21915"/>
                  </a:lnTo>
                  <a:lnTo>
                    <a:pt x="53061" y="22019"/>
                  </a:lnTo>
                  <a:lnTo>
                    <a:pt x="54172" y="22123"/>
                  </a:lnTo>
                  <a:lnTo>
                    <a:pt x="55282" y="22222"/>
                  </a:lnTo>
                  <a:lnTo>
                    <a:pt x="56393" y="22321"/>
                  </a:lnTo>
                  <a:lnTo>
                    <a:pt x="57530" y="22415"/>
                  </a:lnTo>
                  <a:lnTo>
                    <a:pt x="58695" y="22503"/>
                  </a:lnTo>
                  <a:lnTo>
                    <a:pt x="59859" y="22587"/>
                  </a:lnTo>
                  <a:lnTo>
                    <a:pt x="61024" y="22670"/>
                  </a:lnTo>
                  <a:lnTo>
                    <a:pt x="62189" y="22743"/>
                  </a:lnTo>
                  <a:lnTo>
                    <a:pt x="63381" y="22816"/>
                  </a:lnTo>
                  <a:lnTo>
                    <a:pt x="64572" y="22878"/>
                  </a:lnTo>
                  <a:lnTo>
                    <a:pt x="65764" y="22940"/>
                  </a:lnTo>
                  <a:lnTo>
                    <a:pt x="66956" y="22992"/>
                  </a:lnTo>
                  <a:lnTo>
                    <a:pt x="68148" y="23044"/>
                  </a:lnTo>
                  <a:lnTo>
                    <a:pt x="69366" y="23086"/>
                  </a:lnTo>
                  <a:lnTo>
                    <a:pt x="70558" y="23123"/>
                  </a:lnTo>
                  <a:lnTo>
                    <a:pt x="71777" y="23149"/>
                  </a:lnTo>
                  <a:lnTo>
                    <a:pt x="72969" y="23175"/>
                  </a:lnTo>
                  <a:lnTo>
                    <a:pt x="74188" y="23190"/>
                  </a:lnTo>
                  <a:lnTo>
                    <a:pt x="75379" y="23195"/>
                  </a:lnTo>
                  <a:lnTo>
                    <a:pt x="76571" y="23195"/>
                  </a:lnTo>
                  <a:lnTo>
                    <a:pt x="77763" y="23190"/>
                  </a:lnTo>
                  <a:lnTo>
                    <a:pt x="78955" y="23175"/>
                  </a:lnTo>
                  <a:lnTo>
                    <a:pt x="80146" y="23149"/>
                  </a:lnTo>
                  <a:lnTo>
                    <a:pt x="81311" y="23117"/>
                  </a:lnTo>
                  <a:lnTo>
                    <a:pt x="82476" y="23076"/>
                  </a:lnTo>
                  <a:lnTo>
                    <a:pt x="83640" y="23024"/>
                  </a:lnTo>
                  <a:lnTo>
                    <a:pt x="84778" y="22966"/>
                  </a:lnTo>
                  <a:lnTo>
                    <a:pt x="85916" y="22899"/>
                  </a:lnTo>
                  <a:lnTo>
                    <a:pt x="87026" y="22816"/>
                  </a:lnTo>
                  <a:lnTo>
                    <a:pt x="88137" y="22727"/>
                  </a:lnTo>
                  <a:lnTo>
                    <a:pt x="89247" y="22628"/>
                  </a:lnTo>
                  <a:lnTo>
                    <a:pt x="90303" y="22519"/>
                  </a:lnTo>
                  <a:lnTo>
                    <a:pt x="91360" y="22399"/>
                  </a:lnTo>
                  <a:lnTo>
                    <a:pt x="92362" y="22274"/>
                  </a:lnTo>
                  <a:lnTo>
                    <a:pt x="93337" y="22139"/>
                  </a:lnTo>
                  <a:lnTo>
                    <a:pt x="94258" y="21993"/>
                  </a:lnTo>
                  <a:lnTo>
                    <a:pt x="95179" y="21837"/>
                  </a:lnTo>
                  <a:lnTo>
                    <a:pt x="96045" y="21676"/>
                  </a:lnTo>
                  <a:lnTo>
                    <a:pt x="96885" y="21509"/>
                  </a:lnTo>
                  <a:lnTo>
                    <a:pt x="97671" y="21332"/>
                  </a:lnTo>
                  <a:lnTo>
                    <a:pt x="98429" y="21150"/>
                  </a:lnTo>
                  <a:lnTo>
                    <a:pt x="99160" y="20958"/>
                  </a:lnTo>
                  <a:lnTo>
                    <a:pt x="99864" y="20765"/>
                  </a:lnTo>
                  <a:lnTo>
                    <a:pt x="100514" y="20562"/>
                  </a:lnTo>
                  <a:lnTo>
                    <a:pt x="101137" y="20359"/>
                  </a:lnTo>
                  <a:lnTo>
                    <a:pt x="101733" y="20146"/>
                  </a:lnTo>
                  <a:lnTo>
                    <a:pt x="102275" y="19932"/>
                  </a:lnTo>
                  <a:lnTo>
                    <a:pt x="102790" y="19709"/>
                  </a:lnTo>
                  <a:lnTo>
                    <a:pt x="103250" y="19490"/>
                  </a:lnTo>
                  <a:lnTo>
                    <a:pt x="103683" y="19261"/>
                  </a:lnTo>
                  <a:lnTo>
                    <a:pt x="104090" y="19032"/>
                  </a:lnTo>
                  <a:lnTo>
                    <a:pt x="104442" y="18798"/>
                  </a:lnTo>
                  <a:lnTo>
                    <a:pt x="104767" y="18564"/>
                  </a:lnTo>
                  <a:lnTo>
                    <a:pt x="105065" y="18324"/>
                  </a:lnTo>
                  <a:lnTo>
                    <a:pt x="105309" y="18085"/>
                  </a:lnTo>
                  <a:lnTo>
                    <a:pt x="105498" y="17846"/>
                  </a:lnTo>
                  <a:lnTo>
                    <a:pt x="105688" y="17606"/>
                  </a:lnTo>
                  <a:lnTo>
                    <a:pt x="105796" y="17362"/>
                  </a:lnTo>
                  <a:lnTo>
                    <a:pt x="105904" y="17122"/>
                  </a:lnTo>
                  <a:lnTo>
                    <a:pt x="105959" y="16878"/>
                  </a:lnTo>
                  <a:lnTo>
                    <a:pt x="105959" y="16638"/>
                  </a:lnTo>
                  <a:lnTo>
                    <a:pt x="105932" y="16399"/>
                  </a:lnTo>
                  <a:lnTo>
                    <a:pt x="105850" y="16160"/>
                  </a:lnTo>
                  <a:lnTo>
                    <a:pt x="105742" y="15920"/>
                  </a:lnTo>
                  <a:lnTo>
                    <a:pt x="105607" y="15686"/>
                  </a:lnTo>
                  <a:lnTo>
                    <a:pt x="105444" y="15447"/>
                  </a:lnTo>
                  <a:lnTo>
                    <a:pt x="105254" y="15212"/>
                  </a:lnTo>
                  <a:lnTo>
                    <a:pt x="105038" y="14983"/>
                  </a:lnTo>
                  <a:lnTo>
                    <a:pt x="104767" y="14749"/>
                  </a:lnTo>
                  <a:lnTo>
                    <a:pt x="104496" y="14520"/>
                  </a:lnTo>
                  <a:lnTo>
                    <a:pt x="104198" y="14286"/>
                  </a:lnTo>
                  <a:lnTo>
                    <a:pt x="103873" y="14057"/>
                  </a:lnTo>
                  <a:lnTo>
                    <a:pt x="103521" y="13833"/>
                  </a:lnTo>
                  <a:lnTo>
                    <a:pt x="103142" y="13604"/>
                  </a:lnTo>
                  <a:lnTo>
                    <a:pt x="102763" y="13381"/>
                  </a:lnTo>
                  <a:lnTo>
                    <a:pt x="102329" y="13157"/>
                  </a:lnTo>
                  <a:lnTo>
                    <a:pt x="101896" y="12933"/>
                  </a:lnTo>
                  <a:lnTo>
                    <a:pt x="101435" y="12709"/>
                  </a:lnTo>
                  <a:lnTo>
                    <a:pt x="100975" y="12485"/>
                  </a:lnTo>
                  <a:lnTo>
                    <a:pt x="100460" y="12267"/>
                  </a:lnTo>
                  <a:lnTo>
                    <a:pt x="99946" y="12048"/>
                  </a:lnTo>
                  <a:lnTo>
                    <a:pt x="99431" y="11830"/>
                  </a:lnTo>
                  <a:lnTo>
                    <a:pt x="98889" y="11616"/>
                  </a:lnTo>
                  <a:lnTo>
                    <a:pt x="97752" y="11184"/>
                  </a:lnTo>
                  <a:lnTo>
                    <a:pt x="96587" y="10758"/>
                  </a:lnTo>
                  <a:lnTo>
                    <a:pt x="95368" y="10336"/>
                  </a:lnTo>
                  <a:lnTo>
                    <a:pt x="94122" y="9920"/>
                  </a:lnTo>
                  <a:lnTo>
                    <a:pt x="92822" y="9509"/>
                  </a:lnTo>
                  <a:lnTo>
                    <a:pt x="91522" y="9098"/>
                  </a:lnTo>
                  <a:lnTo>
                    <a:pt x="89653" y="8536"/>
                  </a:lnTo>
                  <a:lnTo>
                    <a:pt x="87730" y="7974"/>
                  </a:lnTo>
                  <a:lnTo>
                    <a:pt x="86728" y="7693"/>
                  </a:lnTo>
                  <a:lnTo>
                    <a:pt x="85726" y="7417"/>
                  </a:lnTo>
                  <a:lnTo>
                    <a:pt x="84724" y="7141"/>
                  </a:lnTo>
                  <a:lnTo>
                    <a:pt x="83695" y="6865"/>
                  </a:lnTo>
                  <a:lnTo>
                    <a:pt x="82638" y="6594"/>
                  </a:lnTo>
                  <a:lnTo>
                    <a:pt x="81555" y="6329"/>
                  </a:lnTo>
                  <a:lnTo>
                    <a:pt x="80471" y="6064"/>
                  </a:lnTo>
                  <a:lnTo>
                    <a:pt x="79388" y="5803"/>
                  </a:lnTo>
                  <a:lnTo>
                    <a:pt x="78250" y="5543"/>
                  </a:lnTo>
                  <a:lnTo>
                    <a:pt x="77113" y="5288"/>
                  </a:lnTo>
                  <a:lnTo>
                    <a:pt x="75948" y="5038"/>
                  </a:lnTo>
                  <a:lnTo>
                    <a:pt x="74783" y="4794"/>
                  </a:lnTo>
                  <a:lnTo>
                    <a:pt x="73565" y="4549"/>
                  </a:lnTo>
                  <a:lnTo>
                    <a:pt x="72346" y="4310"/>
                  </a:lnTo>
                  <a:lnTo>
                    <a:pt x="71100" y="4081"/>
                  </a:lnTo>
                  <a:lnTo>
                    <a:pt x="69827" y="3852"/>
                  </a:lnTo>
                  <a:lnTo>
                    <a:pt x="68554" y="3628"/>
                  </a:lnTo>
                  <a:lnTo>
                    <a:pt x="67227" y="3415"/>
                  </a:lnTo>
                  <a:lnTo>
                    <a:pt x="65899" y="3201"/>
                  </a:lnTo>
                  <a:lnTo>
                    <a:pt x="64545" y="2998"/>
                  </a:lnTo>
                  <a:lnTo>
                    <a:pt x="63164" y="2795"/>
                  </a:lnTo>
                  <a:lnTo>
                    <a:pt x="61755" y="2608"/>
                  </a:lnTo>
                  <a:lnTo>
                    <a:pt x="60320" y="2421"/>
                  </a:lnTo>
                  <a:lnTo>
                    <a:pt x="58857" y="2244"/>
                  </a:lnTo>
                  <a:lnTo>
                    <a:pt x="57395" y="2072"/>
                  </a:lnTo>
                  <a:lnTo>
                    <a:pt x="55878" y="1906"/>
                  </a:lnTo>
                  <a:lnTo>
                    <a:pt x="54334" y="1749"/>
                  </a:lnTo>
                  <a:lnTo>
                    <a:pt x="52763" y="1604"/>
                  </a:lnTo>
                  <a:lnTo>
                    <a:pt x="51192" y="1458"/>
                  </a:lnTo>
                  <a:lnTo>
                    <a:pt x="49567" y="1318"/>
                  </a:lnTo>
                  <a:lnTo>
                    <a:pt x="47915" y="1182"/>
                  </a:lnTo>
                  <a:lnTo>
                    <a:pt x="46236" y="1052"/>
                  </a:lnTo>
                  <a:lnTo>
                    <a:pt x="44529" y="922"/>
                  </a:lnTo>
                  <a:lnTo>
                    <a:pt x="42823" y="802"/>
                  </a:lnTo>
                  <a:lnTo>
                    <a:pt x="41089" y="688"/>
                  </a:lnTo>
                  <a:lnTo>
                    <a:pt x="39356" y="579"/>
                  </a:lnTo>
                  <a:lnTo>
                    <a:pt x="37595" y="474"/>
                  </a:lnTo>
                  <a:lnTo>
                    <a:pt x="35835" y="381"/>
                  </a:lnTo>
                  <a:lnTo>
                    <a:pt x="34074" y="298"/>
                  </a:lnTo>
                  <a:lnTo>
                    <a:pt x="32314" y="219"/>
                  </a:lnTo>
                  <a:lnTo>
                    <a:pt x="30580" y="157"/>
                  </a:lnTo>
                  <a:lnTo>
                    <a:pt x="28820" y="100"/>
                  </a:lnTo>
                  <a:lnTo>
                    <a:pt x="27059" y="58"/>
                  </a:lnTo>
                  <a:lnTo>
                    <a:pt x="25326" y="27"/>
                  </a:lnTo>
                  <a:lnTo>
                    <a:pt x="24486" y="17"/>
                  </a:lnTo>
                  <a:lnTo>
                    <a:pt x="23619" y="6"/>
                  </a:lnTo>
                  <a:lnTo>
                    <a:pt x="22780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 rot="10800000">
              <a:off x="7459877" y="3905956"/>
              <a:ext cx="518626" cy="568686"/>
            </a:xfrm>
            <a:custGeom>
              <a:avLst/>
              <a:gdLst/>
              <a:ahLst/>
              <a:cxnLst/>
              <a:rect l="l" t="t" r="r" b="b"/>
              <a:pathLst>
                <a:path w="121316" h="28477" extrusionOk="0">
                  <a:moveTo>
                    <a:pt x="23212" y="0"/>
                  </a:moveTo>
                  <a:lnTo>
                    <a:pt x="22183" y="11"/>
                  </a:lnTo>
                  <a:lnTo>
                    <a:pt x="21154" y="26"/>
                  </a:lnTo>
                  <a:lnTo>
                    <a:pt x="20125" y="47"/>
                  </a:lnTo>
                  <a:lnTo>
                    <a:pt x="19122" y="68"/>
                  </a:lnTo>
                  <a:lnTo>
                    <a:pt x="18120" y="99"/>
                  </a:lnTo>
                  <a:lnTo>
                    <a:pt x="17145" y="136"/>
                  </a:lnTo>
                  <a:lnTo>
                    <a:pt x="16170" y="177"/>
                  </a:lnTo>
                  <a:lnTo>
                    <a:pt x="15195" y="224"/>
                  </a:lnTo>
                  <a:lnTo>
                    <a:pt x="14247" y="276"/>
                  </a:lnTo>
                  <a:lnTo>
                    <a:pt x="13326" y="339"/>
                  </a:lnTo>
                  <a:lnTo>
                    <a:pt x="12405" y="401"/>
                  </a:lnTo>
                  <a:lnTo>
                    <a:pt x="11512" y="474"/>
                  </a:lnTo>
                  <a:lnTo>
                    <a:pt x="10618" y="552"/>
                  </a:lnTo>
                  <a:lnTo>
                    <a:pt x="9751" y="640"/>
                  </a:lnTo>
                  <a:lnTo>
                    <a:pt x="8884" y="729"/>
                  </a:lnTo>
                  <a:lnTo>
                    <a:pt x="8072" y="828"/>
                  </a:lnTo>
                  <a:lnTo>
                    <a:pt x="7232" y="932"/>
                  </a:lnTo>
                  <a:lnTo>
                    <a:pt x="6447" y="1046"/>
                  </a:lnTo>
                  <a:lnTo>
                    <a:pt x="5661" y="1166"/>
                  </a:lnTo>
                  <a:lnTo>
                    <a:pt x="4903" y="1291"/>
                  </a:lnTo>
                  <a:lnTo>
                    <a:pt x="4171" y="1426"/>
                  </a:lnTo>
                  <a:lnTo>
                    <a:pt x="3521" y="1848"/>
                  </a:lnTo>
                  <a:lnTo>
                    <a:pt x="2925" y="2269"/>
                  </a:lnTo>
                  <a:lnTo>
                    <a:pt x="2411" y="2696"/>
                  </a:lnTo>
                  <a:lnTo>
                    <a:pt x="1923" y="3128"/>
                  </a:lnTo>
                  <a:lnTo>
                    <a:pt x="1490" y="3560"/>
                  </a:lnTo>
                  <a:lnTo>
                    <a:pt x="1111" y="3992"/>
                  </a:lnTo>
                  <a:lnTo>
                    <a:pt x="813" y="4424"/>
                  </a:lnTo>
                  <a:lnTo>
                    <a:pt x="542" y="4861"/>
                  </a:lnTo>
                  <a:lnTo>
                    <a:pt x="325" y="5298"/>
                  </a:lnTo>
                  <a:lnTo>
                    <a:pt x="163" y="5740"/>
                  </a:lnTo>
                  <a:lnTo>
                    <a:pt x="54" y="6178"/>
                  </a:lnTo>
                  <a:lnTo>
                    <a:pt x="0" y="6620"/>
                  </a:lnTo>
                  <a:lnTo>
                    <a:pt x="0" y="7062"/>
                  </a:lnTo>
                  <a:lnTo>
                    <a:pt x="54" y="7505"/>
                  </a:lnTo>
                  <a:lnTo>
                    <a:pt x="163" y="7947"/>
                  </a:lnTo>
                  <a:lnTo>
                    <a:pt x="298" y="8389"/>
                  </a:lnTo>
                  <a:lnTo>
                    <a:pt x="488" y="8832"/>
                  </a:lnTo>
                  <a:lnTo>
                    <a:pt x="732" y="9274"/>
                  </a:lnTo>
                  <a:lnTo>
                    <a:pt x="1029" y="9716"/>
                  </a:lnTo>
                  <a:lnTo>
                    <a:pt x="1355" y="10153"/>
                  </a:lnTo>
                  <a:lnTo>
                    <a:pt x="1734" y="10596"/>
                  </a:lnTo>
                  <a:lnTo>
                    <a:pt x="2167" y="11038"/>
                  </a:lnTo>
                  <a:lnTo>
                    <a:pt x="2655" y="11475"/>
                  </a:lnTo>
                  <a:lnTo>
                    <a:pt x="3169" y="11912"/>
                  </a:lnTo>
                  <a:lnTo>
                    <a:pt x="3738" y="12350"/>
                  </a:lnTo>
                  <a:lnTo>
                    <a:pt x="4334" y="12781"/>
                  </a:lnTo>
                  <a:lnTo>
                    <a:pt x="4984" y="13219"/>
                  </a:lnTo>
                  <a:lnTo>
                    <a:pt x="5688" y="13645"/>
                  </a:lnTo>
                  <a:lnTo>
                    <a:pt x="6419" y="14077"/>
                  </a:lnTo>
                  <a:lnTo>
                    <a:pt x="7205" y="14504"/>
                  </a:lnTo>
                  <a:lnTo>
                    <a:pt x="8045" y="14926"/>
                  </a:lnTo>
                  <a:lnTo>
                    <a:pt x="8911" y="15347"/>
                  </a:lnTo>
                  <a:lnTo>
                    <a:pt x="9805" y="15769"/>
                  </a:lnTo>
                  <a:lnTo>
                    <a:pt x="10753" y="16180"/>
                  </a:lnTo>
                  <a:lnTo>
                    <a:pt x="11728" y="16596"/>
                  </a:lnTo>
                  <a:lnTo>
                    <a:pt x="12757" y="17002"/>
                  </a:lnTo>
                  <a:lnTo>
                    <a:pt x="13814" y="17408"/>
                  </a:lnTo>
                  <a:lnTo>
                    <a:pt x="14924" y="17809"/>
                  </a:lnTo>
                  <a:lnTo>
                    <a:pt x="16062" y="18209"/>
                  </a:lnTo>
                  <a:lnTo>
                    <a:pt x="17227" y="18605"/>
                  </a:lnTo>
                  <a:lnTo>
                    <a:pt x="18418" y="18995"/>
                  </a:lnTo>
                  <a:lnTo>
                    <a:pt x="19664" y="19380"/>
                  </a:lnTo>
                  <a:lnTo>
                    <a:pt x="20964" y="19760"/>
                  </a:lnTo>
                  <a:lnTo>
                    <a:pt x="22264" y="20135"/>
                  </a:lnTo>
                  <a:lnTo>
                    <a:pt x="23619" y="20510"/>
                  </a:lnTo>
                  <a:lnTo>
                    <a:pt x="25000" y="20874"/>
                  </a:lnTo>
                  <a:lnTo>
                    <a:pt x="26408" y="21233"/>
                  </a:lnTo>
                  <a:lnTo>
                    <a:pt x="27871" y="21592"/>
                  </a:lnTo>
                  <a:lnTo>
                    <a:pt x="29361" y="21941"/>
                  </a:lnTo>
                  <a:lnTo>
                    <a:pt x="30878" y="22284"/>
                  </a:lnTo>
                  <a:lnTo>
                    <a:pt x="32421" y="22622"/>
                  </a:lnTo>
                  <a:lnTo>
                    <a:pt x="33992" y="22955"/>
                  </a:lnTo>
                  <a:lnTo>
                    <a:pt x="35590" y="23278"/>
                  </a:lnTo>
                  <a:lnTo>
                    <a:pt x="37215" y="23601"/>
                  </a:lnTo>
                  <a:lnTo>
                    <a:pt x="38895" y="23913"/>
                  </a:lnTo>
                  <a:lnTo>
                    <a:pt x="40574" y="24220"/>
                  </a:lnTo>
                  <a:lnTo>
                    <a:pt x="42308" y="24517"/>
                  </a:lnTo>
                  <a:lnTo>
                    <a:pt x="44041" y="24808"/>
                  </a:lnTo>
                  <a:lnTo>
                    <a:pt x="45829" y="25094"/>
                  </a:lnTo>
                  <a:lnTo>
                    <a:pt x="47616" y="25370"/>
                  </a:lnTo>
                  <a:lnTo>
                    <a:pt x="49458" y="25641"/>
                  </a:lnTo>
                  <a:lnTo>
                    <a:pt x="51300" y="25901"/>
                  </a:lnTo>
                  <a:lnTo>
                    <a:pt x="53196" y="26156"/>
                  </a:lnTo>
                  <a:lnTo>
                    <a:pt x="55092" y="26401"/>
                  </a:lnTo>
                  <a:lnTo>
                    <a:pt x="56284" y="26546"/>
                  </a:lnTo>
                  <a:lnTo>
                    <a:pt x="57502" y="26692"/>
                  </a:lnTo>
                  <a:lnTo>
                    <a:pt x="58748" y="26832"/>
                  </a:lnTo>
                  <a:lnTo>
                    <a:pt x="59994" y="26973"/>
                  </a:lnTo>
                  <a:lnTo>
                    <a:pt x="61267" y="27108"/>
                  </a:lnTo>
                  <a:lnTo>
                    <a:pt x="62540" y="27233"/>
                  </a:lnTo>
                  <a:lnTo>
                    <a:pt x="63840" y="27358"/>
                  </a:lnTo>
                  <a:lnTo>
                    <a:pt x="65140" y="27478"/>
                  </a:lnTo>
                  <a:lnTo>
                    <a:pt x="66468" y="27592"/>
                  </a:lnTo>
                  <a:lnTo>
                    <a:pt x="67795" y="27702"/>
                  </a:lnTo>
                  <a:lnTo>
                    <a:pt x="69149" y="27806"/>
                  </a:lnTo>
                  <a:lnTo>
                    <a:pt x="70503" y="27904"/>
                  </a:lnTo>
                  <a:lnTo>
                    <a:pt x="71858" y="27993"/>
                  </a:lnTo>
                  <a:lnTo>
                    <a:pt x="73239" y="28076"/>
                  </a:lnTo>
                  <a:lnTo>
                    <a:pt x="74620" y="28154"/>
                  </a:lnTo>
                  <a:lnTo>
                    <a:pt x="76002" y="28222"/>
                  </a:lnTo>
                  <a:lnTo>
                    <a:pt x="77383" y="28284"/>
                  </a:lnTo>
                  <a:lnTo>
                    <a:pt x="78764" y="28336"/>
                  </a:lnTo>
                  <a:lnTo>
                    <a:pt x="80146" y="28383"/>
                  </a:lnTo>
                  <a:lnTo>
                    <a:pt x="81554" y="28420"/>
                  </a:lnTo>
                  <a:lnTo>
                    <a:pt x="82935" y="28446"/>
                  </a:lnTo>
                  <a:lnTo>
                    <a:pt x="84317" y="28467"/>
                  </a:lnTo>
                  <a:lnTo>
                    <a:pt x="85725" y="28477"/>
                  </a:lnTo>
                  <a:lnTo>
                    <a:pt x="87107" y="28472"/>
                  </a:lnTo>
                  <a:lnTo>
                    <a:pt x="88488" y="28461"/>
                  </a:lnTo>
                  <a:lnTo>
                    <a:pt x="89869" y="28440"/>
                  </a:lnTo>
                  <a:lnTo>
                    <a:pt x="91251" y="28409"/>
                  </a:lnTo>
                  <a:lnTo>
                    <a:pt x="92605" y="28362"/>
                  </a:lnTo>
                  <a:lnTo>
                    <a:pt x="93959" y="28310"/>
                  </a:lnTo>
                  <a:lnTo>
                    <a:pt x="95313" y="28243"/>
                  </a:lnTo>
                  <a:lnTo>
                    <a:pt x="96668" y="28165"/>
                  </a:lnTo>
                  <a:lnTo>
                    <a:pt x="97995" y="28076"/>
                  </a:lnTo>
                  <a:lnTo>
                    <a:pt x="98672" y="28024"/>
                  </a:lnTo>
                  <a:lnTo>
                    <a:pt x="99322" y="27972"/>
                  </a:lnTo>
                  <a:lnTo>
                    <a:pt x="99945" y="27915"/>
                  </a:lnTo>
                  <a:lnTo>
                    <a:pt x="100595" y="27858"/>
                  </a:lnTo>
                  <a:lnTo>
                    <a:pt x="101218" y="27795"/>
                  </a:lnTo>
                  <a:lnTo>
                    <a:pt x="101841" y="27733"/>
                  </a:lnTo>
                  <a:lnTo>
                    <a:pt x="102437" y="27665"/>
                  </a:lnTo>
                  <a:lnTo>
                    <a:pt x="103060" y="27592"/>
                  </a:lnTo>
                  <a:lnTo>
                    <a:pt x="104225" y="27447"/>
                  </a:lnTo>
                  <a:lnTo>
                    <a:pt x="105362" y="27285"/>
                  </a:lnTo>
                  <a:lnTo>
                    <a:pt x="106473" y="27119"/>
                  </a:lnTo>
                  <a:lnTo>
                    <a:pt x="107556" y="26942"/>
                  </a:lnTo>
                  <a:lnTo>
                    <a:pt x="108585" y="26754"/>
                  </a:lnTo>
                  <a:lnTo>
                    <a:pt x="109587" y="26557"/>
                  </a:lnTo>
                  <a:lnTo>
                    <a:pt x="110562" y="26354"/>
                  </a:lnTo>
                  <a:lnTo>
                    <a:pt x="111483" y="26146"/>
                  </a:lnTo>
                  <a:lnTo>
                    <a:pt x="112377" y="25927"/>
                  </a:lnTo>
                  <a:lnTo>
                    <a:pt x="113217" y="25698"/>
                  </a:lnTo>
                  <a:lnTo>
                    <a:pt x="114029" y="25469"/>
                  </a:lnTo>
                  <a:lnTo>
                    <a:pt x="114788" y="25230"/>
                  </a:lnTo>
                  <a:lnTo>
                    <a:pt x="115519" y="24985"/>
                  </a:lnTo>
                  <a:lnTo>
                    <a:pt x="116223" y="24735"/>
                  </a:lnTo>
                  <a:lnTo>
                    <a:pt x="116873" y="24480"/>
                  </a:lnTo>
                  <a:lnTo>
                    <a:pt x="117469" y="24225"/>
                  </a:lnTo>
                  <a:lnTo>
                    <a:pt x="118038" y="23960"/>
                  </a:lnTo>
                  <a:lnTo>
                    <a:pt x="118553" y="23694"/>
                  </a:lnTo>
                  <a:lnTo>
                    <a:pt x="119040" y="23424"/>
                  </a:lnTo>
                  <a:lnTo>
                    <a:pt x="119474" y="23153"/>
                  </a:lnTo>
                  <a:lnTo>
                    <a:pt x="119853" y="22877"/>
                  </a:lnTo>
                  <a:lnTo>
                    <a:pt x="120205" y="22602"/>
                  </a:lnTo>
                  <a:lnTo>
                    <a:pt x="120503" y="22321"/>
                  </a:lnTo>
                  <a:lnTo>
                    <a:pt x="120747" y="22045"/>
                  </a:lnTo>
                  <a:lnTo>
                    <a:pt x="120963" y="21764"/>
                  </a:lnTo>
                  <a:lnTo>
                    <a:pt x="121126" y="21483"/>
                  </a:lnTo>
                  <a:lnTo>
                    <a:pt x="121234" y="21202"/>
                  </a:lnTo>
                  <a:lnTo>
                    <a:pt x="121288" y="20921"/>
                  </a:lnTo>
                  <a:lnTo>
                    <a:pt x="121315" y="20645"/>
                  </a:lnTo>
                  <a:lnTo>
                    <a:pt x="121315" y="20364"/>
                  </a:lnTo>
                  <a:lnTo>
                    <a:pt x="121261" y="20088"/>
                  </a:lnTo>
                  <a:lnTo>
                    <a:pt x="121180" y="19812"/>
                  </a:lnTo>
                  <a:lnTo>
                    <a:pt x="121072" y="19531"/>
                  </a:lnTo>
                  <a:lnTo>
                    <a:pt x="120909" y="19255"/>
                  </a:lnTo>
                  <a:lnTo>
                    <a:pt x="120747" y="18985"/>
                  </a:lnTo>
                  <a:lnTo>
                    <a:pt x="120530" y="18709"/>
                  </a:lnTo>
                  <a:lnTo>
                    <a:pt x="120286" y="18433"/>
                  </a:lnTo>
                  <a:lnTo>
                    <a:pt x="120015" y="18162"/>
                  </a:lnTo>
                  <a:lnTo>
                    <a:pt x="119717" y="17892"/>
                  </a:lnTo>
                  <a:lnTo>
                    <a:pt x="119392" y="17621"/>
                  </a:lnTo>
                  <a:lnTo>
                    <a:pt x="119040" y="17351"/>
                  </a:lnTo>
                  <a:lnTo>
                    <a:pt x="118661" y="17080"/>
                  </a:lnTo>
                  <a:lnTo>
                    <a:pt x="118282" y="16809"/>
                  </a:lnTo>
                  <a:lnTo>
                    <a:pt x="117848" y="16544"/>
                  </a:lnTo>
                  <a:lnTo>
                    <a:pt x="117415" y="16279"/>
                  </a:lnTo>
                  <a:lnTo>
                    <a:pt x="116955" y="16008"/>
                  </a:lnTo>
                  <a:lnTo>
                    <a:pt x="116467" y="15748"/>
                  </a:lnTo>
                  <a:lnTo>
                    <a:pt x="115980" y="15482"/>
                  </a:lnTo>
                  <a:lnTo>
                    <a:pt x="115465" y="15217"/>
                  </a:lnTo>
                  <a:lnTo>
                    <a:pt x="114923" y="14957"/>
                  </a:lnTo>
                  <a:lnTo>
                    <a:pt x="113813" y="14436"/>
                  </a:lnTo>
                  <a:lnTo>
                    <a:pt x="112648" y="13916"/>
                  </a:lnTo>
                  <a:lnTo>
                    <a:pt x="111456" y="13406"/>
                  </a:lnTo>
                  <a:lnTo>
                    <a:pt x="110210" y="12896"/>
                  </a:lnTo>
                  <a:lnTo>
                    <a:pt x="108937" y="12391"/>
                  </a:lnTo>
                  <a:lnTo>
                    <a:pt x="107096" y="11689"/>
                  </a:lnTo>
                  <a:lnTo>
                    <a:pt x="106148" y="11340"/>
                  </a:lnTo>
                  <a:lnTo>
                    <a:pt x="105200" y="10991"/>
                  </a:lnTo>
                  <a:lnTo>
                    <a:pt x="104225" y="10643"/>
                  </a:lnTo>
                  <a:lnTo>
                    <a:pt x="103222" y="10299"/>
                  </a:lnTo>
                  <a:lnTo>
                    <a:pt x="102193" y="9956"/>
                  </a:lnTo>
                  <a:lnTo>
                    <a:pt x="101164" y="9612"/>
                  </a:lnTo>
                  <a:lnTo>
                    <a:pt x="100108" y="9274"/>
                  </a:lnTo>
                  <a:lnTo>
                    <a:pt x="99024" y="8936"/>
                  </a:lnTo>
                  <a:lnTo>
                    <a:pt x="97941" y="8603"/>
                  </a:lnTo>
                  <a:lnTo>
                    <a:pt x="96803" y="8275"/>
                  </a:lnTo>
                  <a:lnTo>
                    <a:pt x="95666" y="7947"/>
                  </a:lnTo>
                  <a:lnTo>
                    <a:pt x="94474" y="7624"/>
                  </a:lnTo>
                  <a:lnTo>
                    <a:pt x="93282" y="7307"/>
                  </a:lnTo>
                  <a:lnTo>
                    <a:pt x="92063" y="6995"/>
                  </a:lnTo>
                  <a:lnTo>
                    <a:pt x="90817" y="6682"/>
                  </a:lnTo>
                  <a:lnTo>
                    <a:pt x="89544" y="6380"/>
                  </a:lnTo>
                  <a:lnTo>
                    <a:pt x="88244" y="6079"/>
                  </a:lnTo>
                  <a:lnTo>
                    <a:pt x="86890" y="5787"/>
                  </a:lnTo>
                  <a:lnTo>
                    <a:pt x="85536" y="5501"/>
                  </a:lnTo>
                  <a:lnTo>
                    <a:pt x="84154" y="5220"/>
                  </a:lnTo>
                  <a:lnTo>
                    <a:pt x="82719" y="4944"/>
                  </a:lnTo>
                  <a:lnTo>
                    <a:pt x="81256" y="4674"/>
                  </a:lnTo>
                  <a:lnTo>
                    <a:pt x="79794" y="4413"/>
                  </a:lnTo>
                  <a:lnTo>
                    <a:pt x="78277" y="4158"/>
                  </a:lnTo>
                  <a:lnTo>
                    <a:pt x="76706" y="3909"/>
                  </a:lnTo>
                  <a:lnTo>
                    <a:pt x="75135" y="3669"/>
                  </a:lnTo>
                  <a:lnTo>
                    <a:pt x="73510" y="3440"/>
                  </a:lnTo>
                  <a:lnTo>
                    <a:pt x="71858" y="3216"/>
                  </a:lnTo>
                  <a:lnTo>
                    <a:pt x="70151" y="3003"/>
                  </a:lnTo>
                  <a:lnTo>
                    <a:pt x="68418" y="2795"/>
                  </a:lnTo>
                  <a:lnTo>
                    <a:pt x="66657" y="2597"/>
                  </a:lnTo>
                  <a:lnTo>
                    <a:pt x="64815" y="2394"/>
                  </a:lnTo>
                  <a:lnTo>
                    <a:pt x="62892" y="2196"/>
                  </a:lnTo>
                  <a:lnTo>
                    <a:pt x="60942" y="1999"/>
                  </a:lnTo>
                  <a:lnTo>
                    <a:pt x="58938" y="1811"/>
                  </a:lnTo>
                  <a:lnTo>
                    <a:pt x="56906" y="1624"/>
                  </a:lnTo>
                  <a:lnTo>
                    <a:pt x="54821" y="1442"/>
                  </a:lnTo>
                  <a:lnTo>
                    <a:pt x="52708" y="1265"/>
                  </a:lnTo>
                  <a:lnTo>
                    <a:pt x="50541" y="1098"/>
                  </a:lnTo>
                  <a:lnTo>
                    <a:pt x="48375" y="937"/>
                  </a:lnTo>
                  <a:lnTo>
                    <a:pt x="46181" y="786"/>
                  </a:lnTo>
                  <a:lnTo>
                    <a:pt x="43987" y="646"/>
                  </a:lnTo>
                  <a:lnTo>
                    <a:pt x="41766" y="515"/>
                  </a:lnTo>
                  <a:lnTo>
                    <a:pt x="39545" y="401"/>
                  </a:lnTo>
                  <a:lnTo>
                    <a:pt x="38434" y="344"/>
                  </a:lnTo>
                  <a:lnTo>
                    <a:pt x="37324" y="297"/>
                  </a:lnTo>
                  <a:lnTo>
                    <a:pt x="36213" y="250"/>
                  </a:lnTo>
                  <a:lnTo>
                    <a:pt x="35103" y="208"/>
                  </a:lnTo>
                  <a:lnTo>
                    <a:pt x="34019" y="167"/>
                  </a:lnTo>
                  <a:lnTo>
                    <a:pt x="32909" y="130"/>
                  </a:lnTo>
                  <a:lnTo>
                    <a:pt x="31798" y="99"/>
                  </a:lnTo>
                  <a:lnTo>
                    <a:pt x="30715" y="73"/>
                  </a:lnTo>
                  <a:lnTo>
                    <a:pt x="29632" y="47"/>
                  </a:lnTo>
                  <a:lnTo>
                    <a:pt x="28548" y="26"/>
                  </a:lnTo>
                  <a:lnTo>
                    <a:pt x="27465" y="16"/>
                  </a:lnTo>
                  <a:lnTo>
                    <a:pt x="26381" y="6"/>
                  </a:lnTo>
                  <a:lnTo>
                    <a:pt x="253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 rot="10800000">
              <a:off x="7639483" y="4575634"/>
              <a:ext cx="445446" cy="745560"/>
            </a:xfrm>
            <a:custGeom>
              <a:avLst/>
              <a:gdLst/>
              <a:ahLst/>
              <a:cxnLst/>
              <a:rect l="l" t="t" r="r" b="b"/>
              <a:pathLst>
                <a:path w="104198" h="37334" extrusionOk="0">
                  <a:moveTo>
                    <a:pt x="55" y="0"/>
                  </a:moveTo>
                  <a:lnTo>
                    <a:pt x="1" y="120"/>
                  </a:lnTo>
                  <a:lnTo>
                    <a:pt x="1" y="234"/>
                  </a:lnTo>
                  <a:lnTo>
                    <a:pt x="55" y="349"/>
                  </a:lnTo>
                  <a:lnTo>
                    <a:pt x="109" y="463"/>
                  </a:lnTo>
                  <a:lnTo>
                    <a:pt x="380" y="1030"/>
                  </a:lnTo>
                  <a:lnTo>
                    <a:pt x="732" y="1728"/>
                  </a:lnTo>
                  <a:lnTo>
                    <a:pt x="922" y="2160"/>
                  </a:lnTo>
                  <a:lnTo>
                    <a:pt x="1057" y="2394"/>
                  </a:lnTo>
                  <a:lnTo>
                    <a:pt x="1220" y="2638"/>
                  </a:lnTo>
                  <a:lnTo>
                    <a:pt x="2114" y="3716"/>
                  </a:lnTo>
                  <a:lnTo>
                    <a:pt x="2628" y="4314"/>
                  </a:lnTo>
                  <a:lnTo>
                    <a:pt x="3197" y="4949"/>
                  </a:lnTo>
                  <a:lnTo>
                    <a:pt x="3522" y="5282"/>
                  </a:lnTo>
                  <a:lnTo>
                    <a:pt x="3874" y="5620"/>
                  </a:lnTo>
                  <a:lnTo>
                    <a:pt x="4253" y="5969"/>
                  </a:lnTo>
                  <a:lnTo>
                    <a:pt x="4687" y="6328"/>
                  </a:lnTo>
                  <a:lnTo>
                    <a:pt x="5093" y="6692"/>
                  </a:lnTo>
                  <a:lnTo>
                    <a:pt x="5499" y="7067"/>
                  </a:lnTo>
                  <a:lnTo>
                    <a:pt x="5933" y="7452"/>
                  </a:lnTo>
                  <a:lnTo>
                    <a:pt x="6176" y="7645"/>
                  </a:lnTo>
                  <a:lnTo>
                    <a:pt x="6447" y="7837"/>
                  </a:lnTo>
                  <a:lnTo>
                    <a:pt x="7612" y="8628"/>
                  </a:lnTo>
                  <a:lnTo>
                    <a:pt x="8804" y="9445"/>
                  </a:lnTo>
                  <a:lnTo>
                    <a:pt x="9399" y="9867"/>
                  </a:lnTo>
                  <a:lnTo>
                    <a:pt x="10050" y="10299"/>
                  </a:lnTo>
                  <a:lnTo>
                    <a:pt x="10781" y="10731"/>
                  </a:lnTo>
                  <a:lnTo>
                    <a:pt x="11512" y="11163"/>
                  </a:lnTo>
                  <a:lnTo>
                    <a:pt x="13083" y="12053"/>
                  </a:lnTo>
                  <a:lnTo>
                    <a:pt x="13869" y="12511"/>
                  </a:lnTo>
                  <a:lnTo>
                    <a:pt x="14654" y="12969"/>
                  </a:lnTo>
                  <a:lnTo>
                    <a:pt x="15629" y="13463"/>
                  </a:lnTo>
                  <a:lnTo>
                    <a:pt x="16631" y="13963"/>
                  </a:lnTo>
                  <a:lnTo>
                    <a:pt x="17633" y="14452"/>
                  </a:lnTo>
                  <a:lnTo>
                    <a:pt x="18663" y="14946"/>
                  </a:lnTo>
                  <a:lnTo>
                    <a:pt x="19719" y="15435"/>
                  </a:lnTo>
                  <a:lnTo>
                    <a:pt x="20775" y="15924"/>
                  </a:lnTo>
                  <a:lnTo>
                    <a:pt x="21886" y="16408"/>
                  </a:lnTo>
                  <a:lnTo>
                    <a:pt x="22996" y="16892"/>
                  </a:lnTo>
                  <a:lnTo>
                    <a:pt x="24134" y="17376"/>
                  </a:lnTo>
                  <a:lnTo>
                    <a:pt x="25299" y="17855"/>
                  </a:lnTo>
                  <a:lnTo>
                    <a:pt x="26463" y="18334"/>
                  </a:lnTo>
                  <a:lnTo>
                    <a:pt x="27655" y="18813"/>
                  </a:lnTo>
                  <a:lnTo>
                    <a:pt x="28874" y="19291"/>
                  </a:lnTo>
                  <a:lnTo>
                    <a:pt x="30120" y="19765"/>
                  </a:lnTo>
                  <a:lnTo>
                    <a:pt x="31366" y="20233"/>
                  </a:lnTo>
                  <a:lnTo>
                    <a:pt x="32666" y="20702"/>
                  </a:lnTo>
                  <a:lnTo>
                    <a:pt x="33993" y="21170"/>
                  </a:lnTo>
                  <a:lnTo>
                    <a:pt x="35347" y="21628"/>
                  </a:lnTo>
                  <a:lnTo>
                    <a:pt x="36701" y="22091"/>
                  </a:lnTo>
                  <a:lnTo>
                    <a:pt x="38083" y="22549"/>
                  </a:lnTo>
                  <a:lnTo>
                    <a:pt x="39491" y="23002"/>
                  </a:lnTo>
                  <a:lnTo>
                    <a:pt x="40927" y="23455"/>
                  </a:lnTo>
                  <a:lnTo>
                    <a:pt x="42389" y="23907"/>
                  </a:lnTo>
                  <a:lnTo>
                    <a:pt x="43852" y="24355"/>
                  </a:lnTo>
                  <a:lnTo>
                    <a:pt x="45342" y="24803"/>
                  </a:lnTo>
                  <a:lnTo>
                    <a:pt x="46831" y="25245"/>
                  </a:lnTo>
                  <a:lnTo>
                    <a:pt x="48375" y="25687"/>
                  </a:lnTo>
                  <a:lnTo>
                    <a:pt x="49892" y="26124"/>
                  </a:lnTo>
                  <a:lnTo>
                    <a:pt x="51463" y="26562"/>
                  </a:lnTo>
                  <a:lnTo>
                    <a:pt x="53061" y="26993"/>
                  </a:lnTo>
                  <a:lnTo>
                    <a:pt x="54659" y="27425"/>
                  </a:lnTo>
                  <a:lnTo>
                    <a:pt x="56257" y="27857"/>
                  </a:lnTo>
                  <a:lnTo>
                    <a:pt x="57801" y="28237"/>
                  </a:lnTo>
                  <a:lnTo>
                    <a:pt x="59345" y="28617"/>
                  </a:lnTo>
                  <a:lnTo>
                    <a:pt x="62324" y="29361"/>
                  </a:lnTo>
                  <a:lnTo>
                    <a:pt x="63814" y="29720"/>
                  </a:lnTo>
                  <a:lnTo>
                    <a:pt x="65276" y="30074"/>
                  </a:lnTo>
                  <a:lnTo>
                    <a:pt x="66793" y="30413"/>
                  </a:lnTo>
                  <a:lnTo>
                    <a:pt x="68283" y="30746"/>
                  </a:lnTo>
                  <a:lnTo>
                    <a:pt x="73890" y="31989"/>
                  </a:lnTo>
                  <a:lnTo>
                    <a:pt x="79469" y="33108"/>
                  </a:lnTo>
                  <a:lnTo>
                    <a:pt x="80769" y="33374"/>
                  </a:lnTo>
                  <a:lnTo>
                    <a:pt x="82042" y="33629"/>
                  </a:lnTo>
                  <a:lnTo>
                    <a:pt x="83342" y="33873"/>
                  </a:lnTo>
                  <a:lnTo>
                    <a:pt x="84588" y="34107"/>
                  </a:lnTo>
                  <a:lnTo>
                    <a:pt x="87026" y="34550"/>
                  </a:lnTo>
                  <a:lnTo>
                    <a:pt x="89355" y="34961"/>
                  </a:lnTo>
                  <a:lnTo>
                    <a:pt x="93526" y="35705"/>
                  </a:lnTo>
                  <a:lnTo>
                    <a:pt x="97210" y="36283"/>
                  </a:lnTo>
                  <a:lnTo>
                    <a:pt x="102356" y="37074"/>
                  </a:lnTo>
                  <a:lnTo>
                    <a:pt x="102790" y="37147"/>
                  </a:lnTo>
                  <a:lnTo>
                    <a:pt x="103250" y="37214"/>
                  </a:lnTo>
                  <a:lnTo>
                    <a:pt x="103711" y="37277"/>
                  </a:lnTo>
                  <a:lnTo>
                    <a:pt x="104198" y="37334"/>
                  </a:lnTo>
                  <a:lnTo>
                    <a:pt x="103846" y="37245"/>
                  </a:lnTo>
                  <a:lnTo>
                    <a:pt x="103440" y="37167"/>
                  </a:lnTo>
                  <a:lnTo>
                    <a:pt x="103033" y="37089"/>
                  </a:lnTo>
                  <a:lnTo>
                    <a:pt x="102600" y="37017"/>
                  </a:lnTo>
                  <a:lnTo>
                    <a:pt x="97698" y="36173"/>
                  </a:lnTo>
                  <a:lnTo>
                    <a:pt x="94258" y="35565"/>
                  </a:lnTo>
                  <a:lnTo>
                    <a:pt x="90222" y="34810"/>
                  </a:lnTo>
                  <a:lnTo>
                    <a:pt x="89139" y="34597"/>
                  </a:lnTo>
                  <a:lnTo>
                    <a:pt x="88028" y="34378"/>
                  </a:lnTo>
                  <a:lnTo>
                    <a:pt x="85645" y="33930"/>
                  </a:lnTo>
                  <a:lnTo>
                    <a:pt x="84399" y="33691"/>
                  </a:lnTo>
                  <a:lnTo>
                    <a:pt x="83153" y="33447"/>
                  </a:lnTo>
                  <a:lnTo>
                    <a:pt x="81853" y="33192"/>
                  </a:lnTo>
                  <a:lnTo>
                    <a:pt x="80553" y="32921"/>
                  </a:lnTo>
                  <a:lnTo>
                    <a:pt x="77898" y="32369"/>
                  </a:lnTo>
                  <a:lnTo>
                    <a:pt x="75108" y="31797"/>
                  </a:lnTo>
                  <a:lnTo>
                    <a:pt x="69529" y="30517"/>
                  </a:lnTo>
                  <a:lnTo>
                    <a:pt x="68066" y="30189"/>
                  </a:lnTo>
                  <a:lnTo>
                    <a:pt x="66604" y="29851"/>
                  </a:lnTo>
                  <a:lnTo>
                    <a:pt x="65141" y="29497"/>
                  </a:lnTo>
                  <a:lnTo>
                    <a:pt x="63678" y="29132"/>
                  </a:lnTo>
                  <a:lnTo>
                    <a:pt x="60753" y="28393"/>
                  </a:lnTo>
                  <a:lnTo>
                    <a:pt x="59236" y="28013"/>
                  </a:lnTo>
                  <a:lnTo>
                    <a:pt x="57720" y="27634"/>
                  </a:lnTo>
                  <a:lnTo>
                    <a:pt x="56122" y="27202"/>
                  </a:lnTo>
                  <a:lnTo>
                    <a:pt x="54551" y="26770"/>
                  </a:lnTo>
                  <a:lnTo>
                    <a:pt x="52980" y="26338"/>
                  </a:lnTo>
                  <a:lnTo>
                    <a:pt x="51463" y="25901"/>
                  </a:lnTo>
                  <a:lnTo>
                    <a:pt x="49946" y="25463"/>
                  </a:lnTo>
                  <a:lnTo>
                    <a:pt x="48429" y="25021"/>
                  </a:lnTo>
                  <a:lnTo>
                    <a:pt x="46940" y="24579"/>
                  </a:lnTo>
                  <a:lnTo>
                    <a:pt x="45477" y="24136"/>
                  </a:lnTo>
                  <a:lnTo>
                    <a:pt x="44042" y="23689"/>
                  </a:lnTo>
                  <a:lnTo>
                    <a:pt x="42606" y="23241"/>
                  </a:lnTo>
                  <a:lnTo>
                    <a:pt x="41198" y="22789"/>
                  </a:lnTo>
                  <a:lnTo>
                    <a:pt x="39789" y="22336"/>
                  </a:lnTo>
                  <a:lnTo>
                    <a:pt x="38435" y="21878"/>
                  </a:lnTo>
                  <a:lnTo>
                    <a:pt x="37081" y="21420"/>
                  </a:lnTo>
                  <a:lnTo>
                    <a:pt x="35726" y="20962"/>
                  </a:lnTo>
                  <a:lnTo>
                    <a:pt x="34399" y="20499"/>
                  </a:lnTo>
                  <a:lnTo>
                    <a:pt x="33126" y="20030"/>
                  </a:lnTo>
                  <a:lnTo>
                    <a:pt x="31880" y="19562"/>
                  </a:lnTo>
                  <a:lnTo>
                    <a:pt x="30661" y="19094"/>
                  </a:lnTo>
                  <a:lnTo>
                    <a:pt x="29443" y="18625"/>
                  </a:lnTo>
                  <a:lnTo>
                    <a:pt x="28251" y="18152"/>
                  </a:lnTo>
                  <a:lnTo>
                    <a:pt x="27059" y="17673"/>
                  </a:lnTo>
                  <a:lnTo>
                    <a:pt x="25921" y="17199"/>
                  </a:lnTo>
                  <a:lnTo>
                    <a:pt x="24784" y="16721"/>
                  </a:lnTo>
                  <a:lnTo>
                    <a:pt x="23646" y="16237"/>
                  </a:lnTo>
                  <a:lnTo>
                    <a:pt x="22563" y="15758"/>
                  </a:lnTo>
                  <a:lnTo>
                    <a:pt x="21480" y="15274"/>
                  </a:lnTo>
                  <a:lnTo>
                    <a:pt x="20423" y="14785"/>
                  </a:lnTo>
                  <a:lnTo>
                    <a:pt x="19394" y="14301"/>
                  </a:lnTo>
                  <a:lnTo>
                    <a:pt x="18365" y="13812"/>
                  </a:lnTo>
                  <a:lnTo>
                    <a:pt x="17363" y="13322"/>
                  </a:lnTo>
                  <a:lnTo>
                    <a:pt x="16387" y="12828"/>
                  </a:lnTo>
                  <a:lnTo>
                    <a:pt x="15575" y="12375"/>
                  </a:lnTo>
                  <a:lnTo>
                    <a:pt x="14762" y="11923"/>
                  </a:lnTo>
                  <a:lnTo>
                    <a:pt x="13164" y="11043"/>
                  </a:lnTo>
                  <a:lnTo>
                    <a:pt x="12406" y="10611"/>
                  </a:lnTo>
                  <a:lnTo>
                    <a:pt x="11675" y="10184"/>
                  </a:lnTo>
                  <a:lnTo>
                    <a:pt x="10997" y="9758"/>
                  </a:lnTo>
                  <a:lnTo>
                    <a:pt x="10375" y="9341"/>
                  </a:lnTo>
                  <a:lnTo>
                    <a:pt x="9074" y="8524"/>
                  </a:lnTo>
                  <a:lnTo>
                    <a:pt x="8479" y="8129"/>
                  </a:lnTo>
                  <a:lnTo>
                    <a:pt x="8208" y="7931"/>
                  </a:lnTo>
                  <a:lnTo>
                    <a:pt x="7937" y="7738"/>
                  </a:lnTo>
                  <a:lnTo>
                    <a:pt x="6989" y="6979"/>
                  </a:lnTo>
                  <a:lnTo>
                    <a:pt x="6041" y="6245"/>
                  </a:lnTo>
                  <a:lnTo>
                    <a:pt x="5580" y="5896"/>
                  </a:lnTo>
                  <a:lnTo>
                    <a:pt x="5174" y="5553"/>
                  </a:lnTo>
                  <a:lnTo>
                    <a:pt x="4795" y="5214"/>
                  </a:lnTo>
                  <a:lnTo>
                    <a:pt x="4443" y="4887"/>
                  </a:lnTo>
                  <a:lnTo>
                    <a:pt x="3793" y="4252"/>
                  </a:lnTo>
                  <a:lnTo>
                    <a:pt x="3224" y="3658"/>
                  </a:lnTo>
                  <a:lnTo>
                    <a:pt x="2141" y="2592"/>
                  </a:lnTo>
                  <a:lnTo>
                    <a:pt x="1491" y="1691"/>
                  </a:lnTo>
                  <a:lnTo>
                    <a:pt x="949" y="994"/>
                  </a:lnTo>
                  <a:lnTo>
                    <a:pt x="543" y="437"/>
                  </a:lnTo>
                  <a:lnTo>
                    <a:pt x="461" y="328"/>
                  </a:lnTo>
                  <a:lnTo>
                    <a:pt x="353" y="219"/>
                  </a:lnTo>
                  <a:lnTo>
                    <a:pt x="218" y="10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 rot="10800000">
              <a:off x="7659167" y="4076683"/>
              <a:ext cx="440351" cy="1276642"/>
            </a:xfrm>
            <a:custGeom>
              <a:avLst/>
              <a:gdLst/>
              <a:ahLst/>
              <a:cxnLst/>
              <a:rect l="l" t="t" r="r" b="b"/>
              <a:pathLst>
                <a:path w="103006" h="63928" extrusionOk="0">
                  <a:moveTo>
                    <a:pt x="4523" y="1"/>
                  </a:moveTo>
                  <a:lnTo>
                    <a:pt x="4334" y="84"/>
                  </a:lnTo>
                  <a:lnTo>
                    <a:pt x="4171" y="167"/>
                  </a:lnTo>
                  <a:lnTo>
                    <a:pt x="4090" y="277"/>
                  </a:lnTo>
                  <a:lnTo>
                    <a:pt x="3955" y="402"/>
                  </a:lnTo>
                  <a:lnTo>
                    <a:pt x="3846" y="537"/>
                  </a:lnTo>
                  <a:lnTo>
                    <a:pt x="3819" y="610"/>
                  </a:lnTo>
                  <a:lnTo>
                    <a:pt x="3792" y="683"/>
                  </a:lnTo>
                  <a:lnTo>
                    <a:pt x="3196" y="1547"/>
                  </a:lnTo>
                  <a:lnTo>
                    <a:pt x="2465" y="2671"/>
                  </a:lnTo>
                  <a:lnTo>
                    <a:pt x="2004" y="3352"/>
                  </a:lnTo>
                  <a:lnTo>
                    <a:pt x="1788" y="3722"/>
                  </a:lnTo>
                  <a:lnTo>
                    <a:pt x="1571" y="4107"/>
                  </a:lnTo>
                  <a:lnTo>
                    <a:pt x="1381" y="4513"/>
                  </a:lnTo>
                  <a:lnTo>
                    <a:pt x="1219" y="4934"/>
                  </a:lnTo>
                  <a:lnTo>
                    <a:pt x="948" y="5830"/>
                  </a:lnTo>
                  <a:lnTo>
                    <a:pt x="650" y="6787"/>
                  </a:lnTo>
                  <a:lnTo>
                    <a:pt x="352" y="7802"/>
                  </a:lnTo>
                  <a:lnTo>
                    <a:pt x="217" y="8338"/>
                  </a:lnTo>
                  <a:lnTo>
                    <a:pt x="108" y="8884"/>
                  </a:lnTo>
                  <a:lnTo>
                    <a:pt x="27" y="9446"/>
                  </a:lnTo>
                  <a:lnTo>
                    <a:pt x="0" y="10024"/>
                  </a:lnTo>
                  <a:lnTo>
                    <a:pt x="0" y="12465"/>
                  </a:lnTo>
                  <a:lnTo>
                    <a:pt x="27" y="12787"/>
                  </a:lnTo>
                  <a:lnTo>
                    <a:pt x="81" y="13110"/>
                  </a:lnTo>
                  <a:lnTo>
                    <a:pt x="136" y="13438"/>
                  </a:lnTo>
                  <a:lnTo>
                    <a:pt x="217" y="13766"/>
                  </a:lnTo>
                  <a:lnTo>
                    <a:pt x="406" y="14437"/>
                  </a:lnTo>
                  <a:lnTo>
                    <a:pt x="596" y="15114"/>
                  </a:lnTo>
                  <a:lnTo>
                    <a:pt x="650" y="15462"/>
                  </a:lnTo>
                  <a:lnTo>
                    <a:pt x="731" y="15811"/>
                  </a:lnTo>
                  <a:lnTo>
                    <a:pt x="840" y="16165"/>
                  </a:lnTo>
                  <a:lnTo>
                    <a:pt x="948" y="16513"/>
                  </a:lnTo>
                  <a:lnTo>
                    <a:pt x="1219" y="17226"/>
                  </a:lnTo>
                  <a:lnTo>
                    <a:pt x="1571" y="17950"/>
                  </a:lnTo>
                  <a:lnTo>
                    <a:pt x="1950" y="18684"/>
                  </a:lnTo>
                  <a:lnTo>
                    <a:pt x="2357" y="19423"/>
                  </a:lnTo>
                  <a:lnTo>
                    <a:pt x="3196" y="20937"/>
                  </a:lnTo>
                  <a:lnTo>
                    <a:pt x="3765" y="21764"/>
                  </a:lnTo>
                  <a:lnTo>
                    <a:pt x="4388" y="22592"/>
                  </a:lnTo>
                  <a:lnTo>
                    <a:pt x="5038" y="23419"/>
                  </a:lnTo>
                  <a:lnTo>
                    <a:pt x="5742" y="24247"/>
                  </a:lnTo>
                  <a:lnTo>
                    <a:pt x="6501" y="25074"/>
                  </a:lnTo>
                  <a:lnTo>
                    <a:pt x="7286" y="25896"/>
                  </a:lnTo>
                  <a:lnTo>
                    <a:pt x="8126" y="26719"/>
                  </a:lnTo>
                  <a:lnTo>
                    <a:pt x="8992" y="27536"/>
                  </a:lnTo>
                  <a:lnTo>
                    <a:pt x="9886" y="28358"/>
                  </a:lnTo>
                  <a:lnTo>
                    <a:pt x="10834" y="29175"/>
                  </a:lnTo>
                  <a:lnTo>
                    <a:pt x="11836" y="29987"/>
                  </a:lnTo>
                  <a:lnTo>
                    <a:pt x="12866" y="30804"/>
                  </a:lnTo>
                  <a:lnTo>
                    <a:pt x="13922" y="31610"/>
                  </a:lnTo>
                  <a:lnTo>
                    <a:pt x="15032" y="32422"/>
                  </a:lnTo>
                  <a:lnTo>
                    <a:pt x="16197" y="33229"/>
                  </a:lnTo>
                  <a:lnTo>
                    <a:pt x="17389" y="34036"/>
                  </a:lnTo>
                  <a:lnTo>
                    <a:pt x="18662" y="34837"/>
                  </a:lnTo>
                  <a:lnTo>
                    <a:pt x="19989" y="35633"/>
                  </a:lnTo>
                  <a:lnTo>
                    <a:pt x="21370" y="36429"/>
                  </a:lnTo>
                  <a:lnTo>
                    <a:pt x="22779" y="37220"/>
                  </a:lnTo>
                  <a:lnTo>
                    <a:pt x="24214" y="38011"/>
                  </a:lnTo>
                  <a:lnTo>
                    <a:pt x="25704" y="38797"/>
                  </a:lnTo>
                  <a:lnTo>
                    <a:pt x="27221" y="39583"/>
                  </a:lnTo>
                  <a:lnTo>
                    <a:pt x="28792" y="40364"/>
                  </a:lnTo>
                  <a:lnTo>
                    <a:pt x="30390" y="41144"/>
                  </a:lnTo>
                  <a:lnTo>
                    <a:pt x="32015" y="41920"/>
                  </a:lnTo>
                  <a:lnTo>
                    <a:pt x="33694" y="42695"/>
                  </a:lnTo>
                  <a:lnTo>
                    <a:pt x="35401" y="43465"/>
                  </a:lnTo>
                  <a:lnTo>
                    <a:pt x="37161" y="44230"/>
                  </a:lnTo>
                  <a:lnTo>
                    <a:pt x="38949" y="44995"/>
                  </a:lnTo>
                  <a:lnTo>
                    <a:pt x="40791" y="45755"/>
                  </a:lnTo>
                  <a:lnTo>
                    <a:pt x="42659" y="46515"/>
                  </a:lnTo>
                  <a:lnTo>
                    <a:pt x="46262" y="47873"/>
                  </a:lnTo>
                  <a:lnTo>
                    <a:pt x="48022" y="48539"/>
                  </a:lnTo>
                  <a:lnTo>
                    <a:pt x="49783" y="49195"/>
                  </a:lnTo>
                  <a:lnTo>
                    <a:pt x="51543" y="49835"/>
                  </a:lnTo>
                  <a:lnTo>
                    <a:pt x="53331" y="50460"/>
                  </a:lnTo>
                  <a:lnTo>
                    <a:pt x="54225" y="50767"/>
                  </a:lnTo>
                  <a:lnTo>
                    <a:pt x="55146" y="51068"/>
                  </a:lnTo>
                  <a:lnTo>
                    <a:pt x="56067" y="51370"/>
                  </a:lnTo>
                  <a:lnTo>
                    <a:pt x="56988" y="51667"/>
                  </a:lnTo>
                  <a:lnTo>
                    <a:pt x="58694" y="52255"/>
                  </a:lnTo>
                  <a:lnTo>
                    <a:pt x="60400" y="52833"/>
                  </a:lnTo>
                  <a:lnTo>
                    <a:pt x="61240" y="53114"/>
                  </a:lnTo>
                  <a:lnTo>
                    <a:pt x="62107" y="53395"/>
                  </a:lnTo>
                  <a:lnTo>
                    <a:pt x="63001" y="53670"/>
                  </a:lnTo>
                  <a:lnTo>
                    <a:pt x="63894" y="53941"/>
                  </a:lnTo>
                  <a:lnTo>
                    <a:pt x="70774" y="55981"/>
                  </a:lnTo>
                  <a:lnTo>
                    <a:pt x="71587" y="56226"/>
                  </a:lnTo>
                  <a:lnTo>
                    <a:pt x="72399" y="56465"/>
                  </a:lnTo>
                  <a:lnTo>
                    <a:pt x="74051" y="56933"/>
                  </a:lnTo>
                  <a:lnTo>
                    <a:pt x="75676" y="57381"/>
                  </a:lnTo>
                  <a:lnTo>
                    <a:pt x="77302" y="57813"/>
                  </a:lnTo>
                  <a:lnTo>
                    <a:pt x="78900" y="58229"/>
                  </a:lnTo>
                  <a:lnTo>
                    <a:pt x="80471" y="58630"/>
                  </a:lnTo>
                  <a:lnTo>
                    <a:pt x="81987" y="59020"/>
                  </a:lnTo>
                  <a:lnTo>
                    <a:pt x="83423" y="59400"/>
                  </a:lnTo>
                  <a:lnTo>
                    <a:pt x="84858" y="59770"/>
                  </a:lnTo>
                  <a:lnTo>
                    <a:pt x="86213" y="60123"/>
                  </a:lnTo>
                  <a:lnTo>
                    <a:pt x="87540" y="60457"/>
                  </a:lnTo>
                  <a:lnTo>
                    <a:pt x="88840" y="60779"/>
                  </a:lnTo>
                  <a:lnTo>
                    <a:pt x="93661" y="61888"/>
                  </a:lnTo>
                  <a:lnTo>
                    <a:pt x="100568" y="63412"/>
                  </a:lnTo>
                  <a:lnTo>
                    <a:pt x="102355" y="63803"/>
                  </a:lnTo>
                  <a:lnTo>
                    <a:pt x="102816" y="63902"/>
                  </a:lnTo>
                  <a:lnTo>
                    <a:pt x="102951" y="63928"/>
                  </a:lnTo>
                  <a:lnTo>
                    <a:pt x="103006" y="63928"/>
                  </a:lnTo>
                  <a:lnTo>
                    <a:pt x="103006" y="63917"/>
                  </a:lnTo>
                  <a:lnTo>
                    <a:pt x="102924" y="63891"/>
                  </a:lnTo>
                  <a:lnTo>
                    <a:pt x="102491" y="63777"/>
                  </a:lnTo>
                  <a:lnTo>
                    <a:pt x="101760" y="63595"/>
                  </a:lnTo>
                  <a:lnTo>
                    <a:pt x="100866" y="63366"/>
                  </a:lnTo>
                  <a:lnTo>
                    <a:pt x="94419" y="61799"/>
                  </a:lnTo>
                  <a:lnTo>
                    <a:pt x="89707" y="60665"/>
                  </a:lnTo>
                  <a:lnTo>
                    <a:pt x="89030" y="60509"/>
                  </a:lnTo>
                  <a:lnTo>
                    <a:pt x="88379" y="60342"/>
                  </a:lnTo>
                  <a:lnTo>
                    <a:pt x="87757" y="60176"/>
                  </a:lnTo>
                  <a:lnTo>
                    <a:pt x="87106" y="60004"/>
                  </a:lnTo>
                  <a:lnTo>
                    <a:pt x="85833" y="59645"/>
                  </a:lnTo>
                  <a:lnTo>
                    <a:pt x="84452" y="59275"/>
                  </a:lnTo>
                  <a:lnTo>
                    <a:pt x="83044" y="58890"/>
                  </a:lnTo>
                  <a:lnTo>
                    <a:pt x="81554" y="58500"/>
                  </a:lnTo>
                  <a:lnTo>
                    <a:pt x="78466" y="57672"/>
                  </a:lnTo>
                  <a:lnTo>
                    <a:pt x="76868" y="57240"/>
                  </a:lnTo>
                  <a:lnTo>
                    <a:pt x="75270" y="56793"/>
                  </a:lnTo>
                  <a:lnTo>
                    <a:pt x="73672" y="56325"/>
                  </a:lnTo>
                  <a:lnTo>
                    <a:pt x="72887" y="56085"/>
                  </a:lnTo>
                  <a:lnTo>
                    <a:pt x="72074" y="55835"/>
                  </a:lnTo>
                  <a:lnTo>
                    <a:pt x="65194" y="53785"/>
                  </a:lnTo>
                  <a:lnTo>
                    <a:pt x="64328" y="53514"/>
                  </a:lnTo>
                  <a:lnTo>
                    <a:pt x="63461" y="53239"/>
                  </a:lnTo>
                  <a:lnTo>
                    <a:pt x="61782" y="52676"/>
                  </a:lnTo>
                  <a:lnTo>
                    <a:pt x="60075" y="52094"/>
                  </a:lnTo>
                  <a:lnTo>
                    <a:pt x="58288" y="51506"/>
                  </a:lnTo>
                  <a:lnTo>
                    <a:pt x="57394" y="51209"/>
                  </a:lnTo>
                  <a:lnTo>
                    <a:pt x="56473" y="50912"/>
                  </a:lnTo>
                  <a:lnTo>
                    <a:pt x="55579" y="50605"/>
                  </a:lnTo>
                  <a:lnTo>
                    <a:pt x="54712" y="50298"/>
                  </a:lnTo>
                  <a:lnTo>
                    <a:pt x="52952" y="49674"/>
                  </a:lnTo>
                  <a:lnTo>
                    <a:pt x="51218" y="49034"/>
                  </a:lnTo>
                  <a:lnTo>
                    <a:pt x="49458" y="48378"/>
                  </a:lnTo>
                  <a:lnTo>
                    <a:pt x="47724" y="47717"/>
                  </a:lnTo>
                  <a:lnTo>
                    <a:pt x="44176" y="46359"/>
                  </a:lnTo>
                  <a:lnTo>
                    <a:pt x="42334" y="45604"/>
                  </a:lnTo>
                  <a:lnTo>
                    <a:pt x="40520" y="44844"/>
                  </a:lnTo>
                  <a:lnTo>
                    <a:pt x="38759" y="44085"/>
                  </a:lnTo>
                  <a:lnTo>
                    <a:pt x="37026" y="43320"/>
                  </a:lnTo>
                  <a:lnTo>
                    <a:pt x="35346" y="42555"/>
                  </a:lnTo>
                  <a:lnTo>
                    <a:pt x="33694" y="41779"/>
                  </a:lnTo>
                  <a:lnTo>
                    <a:pt x="32069" y="41009"/>
                  </a:lnTo>
                  <a:lnTo>
                    <a:pt x="30498" y="40234"/>
                  </a:lnTo>
                  <a:lnTo>
                    <a:pt x="28954" y="39453"/>
                  </a:lnTo>
                  <a:lnTo>
                    <a:pt x="27438" y="38672"/>
                  </a:lnTo>
                  <a:lnTo>
                    <a:pt x="25975" y="37887"/>
                  </a:lnTo>
                  <a:lnTo>
                    <a:pt x="24539" y="37101"/>
                  </a:lnTo>
                  <a:lnTo>
                    <a:pt x="23131" y="36310"/>
                  </a:lnTo>
                  <a:lnTo>
                    <a:pt x="21777" y="35519"/>
                  </a:lnTo>
                  <a:lnTo>
                    <a:pt x="20450" y="34728"/>
                  </a:lnTo>
                  <a:lnTo>
                    <a:pt x="19177" y="33931"/>
                  </a:lnTo>
                  <a:lnTo>
                    <a:pt x="18012" y="33130"/>
                  </a:lnTo>
                  <a:lnTo>
                    <a:pt x="16874" y="32323"/>
                  </a:lnTo>
                  <a:lnTo>
                    <a:pt x="15764" y="31522"/>
                  </a:lnTo>
                  <a:lnTo>
                    <a:pt x="14707" y="30715"/>
                  </a:lnTo>
                  <a:lnTo>
                    <a:pt x="13678" y="29903"/>
                  </a:lnTo>
                  <a:lnTo>
                    <a:pt x="12703" y="29097"/>
                  </a:lnTo>
                  <a:lnTo>
                    <a:pt x="11755" y="28285"/>
                  </a:lnTo>
                  <a:lnTo>
                    <a:pt x="10861" y="27468"/>
                  </a:lnTo>
                  <a:lnTo>
                    <a:pt x="9995" y="26656"/>
                  </a:lnTo>
                  <a:lnTo>
                    <a:pt x="9155" y="25839"/>
                  </a:lnTo>
                  <a:lnTo>
                    <a:pt x="8369" y="25017"/>
                  </a:lnTo>
                  <a:lnTo>
                    <a:pt x="7611" y="24200"/>
                  </a:lnTo>
                  <a:lnTo>
                    <a:pt x="6907" y="23378"/>
                  </a:lnTo>
                  <a:lnTo>
                    <a:pt x="6230" y="22555"/>
                  </a:lnTo>
                  <a:lnTo>
                    <a:pt x="5607" y="21733"/>
                  </a:lnTo>
                  <a:lnTo>
                    <a:pt x="5011" y="20911"/>
                  </a:lnTo>
                  <a:lnTo>
                    <a:pt x="4144" y="19402"/>
                  </a:lnTo>
                  <a:lnTo>
                    <a:pt x="3738" y="18658"/>
                  </a:lnTo>
                  <a:lnTo>
                    <a:pt x="3332" y="17929"/>
                  </a:lnTo>
                  <a:lnTo>
                    <a:pt x="2979" y="17211"/>
                  </a:lnTo>
                  <a:lnTo>
                    <a:pt x="2682" y="16503"/>
                  </a:lnTo>
                  <a:lnTo>
                    <a:pt x="2546" y="16149"/>
                  </a:lnTo>
                  <a:lnTo>
                    <a:pt x="2411" y="15800"/>
                  </a:lnTo>
                  <a:lnTo>
                    <a:pt x="2329" y="15457"/>
                  </a:lnTo>
                  <a:lnTo>
                    <a:pt x="2248" y="15114"/>
                  </a:lnTo>
                  <a:lnTo>
                    <a:pt x="2167" y="14770"/>
                  </a:lnTo>
                  <a:lnTo>
                    <a:pt x="2059" y="14427"/>
                  </a:lnTo>
                  <a:lnTo>
                    <a:pt x="1842" y="13760"/>
                  </a:lnTo>
                  <a:lnTo>
                    <a:pt x="1734" y="13433"/>
                  </a:lnTo>
                  <a:lnTo>
                    <a:pt x="1652" y="13105"/>
                  </a:lnTo>
                  <a:lnTo>
                    <a:pt x="1571" y="12782"/>
                  </a:lnTo>
                  <a:lnTo>
                    <a:pt x="1571" y="12465"/>
                  </a:lnTo>
                  <a:lnTo>
                    <a:pt x="1571" y="10029"/>
                  </a:lnTo>
                  <a:lnTo>
                    <a:pt x="1517" y="9743"/>
                  </a:lnTo>
                  <a:lnTo>
                    <a:pt x="1517" y="9462"/>
                  </a:lnTo>
                  <a:lnTo>
                    <a:pt x="1517" y="8905"/>
                  </a:lnTo>
                  <a:lnTo>
                    <a:pt x="1598" y="8359"/>
                  </a:lnTo>
                  <a:lnTo>
                    <a:pt x="1679" y="7828"/>
                  </a:lnTo>
                  <a:lnTo>
                    <a:pt x="1815" y="7307"/>
                  </a:lnTo>
                  <a:lnTo>
                    <a:pt x="1950" y="6808"/>
                  </a:lnTo>
                  <a:lnTo>
                    <a:pt x="2086" y="6319"/>
                  </a:lnTo>
                  <a:lnTo>
                    <a:pt x="2194" y="5850"/>
                  </a:lnTo>
                  <a:lnTo>
                    <a:pt x="2275" y="5392"/>
                  </a:lnTo>
                  <a:lnTo>
                    <a:pt x="2357" y="4950"/>
                  </a:lnTo>
                  <a:lnTo>
                    <a:pt x="2465" y="4528"/>
                  </a:lnTo>
                  <a:lnTo>
                    <a:pt x="2546" y="4326"/>
                  </a:lnTo>
                  <a:lnTo>
                    <a:pt x="2627" y="4128"/>
                  </a:lnTo>
                  <a:lnTo>
                    <a:pt x="3007" y="3378"/>
                  </a:lnTo>
                  <a:lnTo>
                    <a:pt x="3359" y="2691"/>
                  </a:lnTo>
                  <a:lnTo>
                    <a:pt x="4334" y="704"/>
                  </a:lnTo>
                  <a:lnTo>
                    <a:pt x="4442" y="553"/>
                  </a:lnTo>
                  <a:lnTo>
                    <a:pt x="4496" y="412"/>
                  </a:lnTo>
                  <a:lnTo>
                    <a:pt x="4523" y="292"/>
                  </a:lnTo>
                  <a:lnTo>
                    <a:pt x="4523" y="178"/>
                  </a:lnTo>
                  <a:lnTo>
                    <a:pt x="4550" y="136"/>
                  </a:lnTo>
                  <a:lnTo>
                    <a:pt x="4550" y="89"/>
                  </a:lnTo>
                  <a:lnTo>
                    <a:pt x="4550" y="48"/>
                  </a:lnTo>
                  <a:lnTo>
                    <a:pt x="452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8"/>
            <p:cNvSpPr/>
            <p:nvPr/>
          </p:nvSpPr>
          <p:spPr>
            <a:xfrm rot="10800000">
              <a:off x="8080684" y="3614844"/>
              <a:ext cx="335677" cy="1340766"/>
            </a:xfrm>
            <a:custGeom>
              <a:avLst/>
              <a:gdLst/>
              <a:ahLst/>
              <a:cxnLst/>
              <a:rect l="l" t="t" r="r" b="b"/>
              <a:pathLst>
                <a:path w="78521" h="67139" extrusionOk="0">
                  <a:moveTo>
                    <a:pt x="77627" y="1"/>
                  </a:moveTo>
                  <a:lnTo>
                    <a:pt x="77600" y="43"/>
                  </a:lnTo>
                  <a:lnTo>
                    <a:pt x="77600" y="89"/>
                  </a:lnTo>
                  <a:lnTo>
                    <a:pt x="77600" y="136"/>
                  </a:lnTo>
                  <a:lnTo>
                    <a:pt x="77627" y="178"/>
                  </a:lnTo>
                  <a:lnTo>
                    <a:pt x="77654" y="89"/>
                  </a:lnTo>
                  <a:lnTo>
                    <a:pt x="77627" y="1"/>
                  </a:lnTo>
                  <a:close/>
                  <a:moveTo>
                    <a:pt x="77627" y="703"/>
                  </a:moveTo>
                  <a:lnTo>
                    <a:pt x="77627" y="709"/>
                  </a:lnTo>
                  <a:lnTo>
                    <a:pt x="77627" y="2733"/>
                  </a:lnTo>
                  <a:lnTo>
                    <a:pt x="77627" y="5949"/>
                  </a:lnTo>
                  <a:lnTo>
                    <a:pt x="77600" y="6917"/>
                  </a:lnTo>
                  <a:lnTo>
                    <a:pt x="77573" y="7427"/>
                  </a:lnTo>
                  <a:lnTo>
                    <a:pt x="77519" y="7953"/>
                  </a:lnTo>
                  <a:lnTo>
                    <a:pt x="77465" y="8489"/>
                  </a:lnTo>
                  <a:lnTo>
                    <a:pt x="77383" y="9040"/>
                  </a:lnTo>
                  <a:lnTo>
                    <a:pt x="77248" y="9613"/>
                  </a:lnTo>
                  <a:lnTo>
                    <a:pt x="77113" y="10190"/>
                  </a:lnTo>
                  <a:lnTo>
                    <a:pt x="77031" y="10789"/>
                  </a:lnTo>
                  <a:lnTo>
                    <a:pt x="76896" y="11403"/>
                  </a:lnTo>
                  <a:lnTo>
                    <a:pt x="76788" y="12027"/>
                  </a:lnTo>
                  <a:lnTo>
                    <a:pt x="76625" y="12668"/>
                  </a:lnTo>
                  <a:lnTo>
                    <a:pt x="76435" y="13323"/>
                  </a:lnTo>
                  <a:lnTo>
                    <a:pt x="76246" y="13984"/>
                  </a:lnTo>
                  <a:lnTo>
                    <a:pt x="76029" y="14661"/>
                  </a:lnTo>
                  <a:lnTo>
                    <a:pt x="75758" y="15353"/>
                  </a:lnTo>
                  <a:lnTo>
                    <a:pt x="75487" y="16050"/>
                  </a:lnTo>
                  <a:lnTo>
                    <a:pt x="75190" y="16763"/>
                  </a:lnTo>
                  <a:lnTo>
                    <a:pt x="74864" y="17481"/>
                  </a:lnTo>
                  <a:lnTo>
                    <a:pt x="74512" y="18210"/>
                  </a:lnTo>
                  <a:lnTo>
                    <a:pt x="74133" y="18954"/>
                  </a:lnTo>
                  <a:lnTo>
                    <a:pt x="73727" y="19703"/>
                  </a:lnTo>
                  <a:lnTo>
                    <a:pt x="73294" y="20458"/>
                  </a:lnTo>
                  <a:lnTo>
                    <a:pt x="72833" y="21223"/>
                  </a:lnTo>
                  <a:lnTo>
                    <a:pt x="71858" y="22784"/>
                  </a:lnTo>
                  <a:lnTo>
                    <a:pt x="71316" y="23581"/>
                  </a:lnTo>
                  <a:lnTo>
                    <a:pt x="70775" y="24387"/>
                  </a:lnTo>
                  <a:lnTo>
                    <a:pt x="70206" y="25199"/>
                  </a:lnTo>
                  <a:lnTo>
                    <a:pt x="69610" y="26021"/>
                  </a:lnTo>
                  <a:lnTo>
                    <a:pt x="68960" y="26854"/>
                  </a:lnTo>
                  <a:lnTo>
                    <a:pt x="68310" y="27692"/>
                  </a:lnTo>
                  <a:lnTo>
                    <a:pt x="67633" y="28535"/>
                  </a:lnTo>
                  <a:lnTo>
                    <a:pt x="66901" y="29388"/>
                  </a:lnTo>
                  <a:lnTo>
                    <a:pt x="66170" y="30242"/>
                  </a:lnTo>
                  <a:lnTo>
                    <a:pt x="65385" y="31106"/>
                  </a:lnTo>
                  <a:lnTo>
                    <a:pt x="64545" y="31975"/>
                  </a:lnTo>
                  <a:lnTo>
                    <a:pt x="63678" y="32849"/>
                  </a:lnTo>
                  <a:lnTo>
                    <a:pt x="62784" y="33723"/>
                  </a:lnTo>
                  <a:lnTo>
                    <a:pt x="61836" y="34603"/>
                  </a:lnTo>
                  <a:lnTo>
                    <a:pt x="60861" y="35482"/>
                  </a:lnTo>
                  <a:lnTo>
                    <a:pt x="59886" y="36351"/>
                  </a:lnTo>
                  <a:lnTo>
                    <a:pt x="58857" y="37220"/>
                  </a:lnTo>
                  <a:lnTo>
                    <a:pt x="57828" y="38074"/>
                  </a:lnTo>
                  <a:lnTo>
                    <a:pt x="56772" y="38927"/>
                  </a:lnTo>
                  <a:lnTo>
                    <a:pt x="55715" y="39770"/>
                  </a:lnTo>
                  <a:lnTo>
                    <a:pt x="54632" y="40603"/>
                  </a:lnTo>
                  <a:lnTo>
                    <a:pt x="53521" y="41430"/>
                  </a:lnTo>
                  <a:lnTo>
                    <a:pt x="52411" y="42247"/>
                  </a:lnTo>
                  <a:lnTo>
                    <a:pt x="51273" y="43054"/>
                  </a:lnTo>
                  <a:lnTo>
                    <a:pt x="50136" y="43856"/>
                  </a:lnTo>
                  <a:lnTo>
                    <a:pt x="48971" y="44647"/>
                  </a:lnTo>
                  <a:lnTo>
                    <a:pt x="47806" y="45427"/>
                  </a:lnTo>
                  <a:lnTo>
                    <a:pt x="46642" y="46197"/>
                  </a:lnTo>
                  <a:lnTo>
                    <a:pt x="45450" y="46957"/>
                  </a:lnTo>
                  <a:lnTo>
                    <a:pt x="44258" y="47712"/>
                  </a:lnTo>
                  <a:lnTo>
                    <a:pt x="39193" y="50590"/>
                  </a:lnTo>
                  <a:lnTo>
                    <a:pt x="36783" y="51974"/>
                  </a:lnTo>
                  <a:lnTo>
                    <a:pt x="34128" y="53301"/>
                  </a:lnTo>
                  <a:lnTo>
                    <a:pt x="33532" y="53624"/>
                  </a:lnTo>
                  <a:lnTo>
                    <a:pt x="32936" y="53946"/>
                  </a:lnTo>
                  <a:lnTo>
                    <a:pt x="31691" y="54576"/>
                  </a:lnTo>
                  <a:lnTo>
                    <a:pt x="30418" y="55200"/>
                  </a:lnTo>
                  <a:lnTo>
                    <a:pt x="29144" y="55804"/>
                  </a:lnTo>
                  <a:lnTo>
                    <a:pt x="28494" y="56095"/>
                  </a:lnTo>
                  <a:lnTo>
                    <a:pt x="27844" y="56387"/>
                  </a:lnTo>
                  <a:lnTo>
                    <a:pt x="26544" y="56959"/>
                  </a:lnTo>
                  <a:lnTo>
                    <a:pt x="25271" y="57516"/>
                  </a:lnTo>
                  <a:lnTo>
                    <a:pt x="23998" y="58068"/>
                  </a:lnTo>
                  <a:lnTo>
                    <a:pt x="21615" y="59119"/>
                  </a:lnTo>
                  <a:lnTo>
                    <a:pt x="20450" y="59624"/>
                  </a:lnTo>
                  <a:lnTo>
                    <a:pt x="19285" y="60118"/>
                  </a:lnTo>
                  <a:lnTo>
                    <a:pt x="14627" y="61903"/>
                  </a:lnTo>
                  <a:lnTo>
                    <a:pt x="10591" y="63459"/>
                  </a:lnTo>
                  <a:lnTo>
                    <a:pt x="10104" y="63636"/>
                  </a:lnTo>
                  <a:lnTo>
                    <a:pt x="9616" y="63803"/>
                  </a:lnTo>
                  <a:lnTo>
                    <a:pt x="8668" y="64131"/>
                  </a:lnTo>
                  <a:lnTo>
                    <a:pt x="7747" y="64443"/>
                  </a:lnTo>
                  <a:lnTo>
                    <a:pt x="6880" y="64734"/>
                  </a:lnTo>
                  <a:lnTo>
                    <a:pt x="3955" y="65744"/>
                  </a:lnTo>
                  <a:lnTo>
                    <a:pt x="1707" y="66509"/>
                  </a:lnTo>
                  <a:lnTo>
                    <a:pt x="380" y="66977"/>
                  </a:lnTo>
                  <a:lnTo>
                    <a:pt x="163" y="67055"/>
                  </a:lnTo>
                  <a:lnTo>
                    <a:pt x="1" y="67139"/>
                  </a:lnTo>
                  <a:lnTo>
                    <a:pt x="28" y="67139"/>
                  </a:lnTo>
                  <a:lnTo>
                    <a:pt x="55" y="67133"/>
                  </a:lnTo>
                  <a:lnTo>
                    <a:pt x="136" y="67107"/>
                  </a:lnTo>
                  <a:lnTo>
                    <a:pt x="244" y="67066"/>
                  </a:lnTo>
                  <a:lnTo>
                    <a:pt x="326" y="67003"/>
                  </a:lnTo>
                  <a:lnTo>
                    <a:pt x="1815" y="66556"/>
                  </a:lnTo>
                  <a:lnTo>
                    <a:pt x="7287" y="64817"/>
                  </a:lnTo>
                  <a:lnTo>
                    <a:pt x="8208" y="64526"/>
                  </a:lnTo>
                  <a:lnTo>
                    <a:pt x="9183" y="64219"/>
                  </a:lnTo>
                  <a:lnTo>
                    <a:pt x="10185" y="63896"/>
                  </a:lnTo>
                  <a:lnTo>
                    <a:pt x="10699" y="63725"/>
                  </a:lnTo>
                  <a:lnTo>
                    <a:pt x="11187" y="63553"/>
                  </a:lnTo>
                  <a:lnTo>
                    <a:pt x="13191" y="62804"/>
                  </a:lnTo>
                  <a:lnTo>
                    <a:pt x="15385" y="62002"/>
                  </a:lnTo>
                  <a:lnTo>
                    <a:pt x="20179" y="60217"/>
                  </a:lnTo>
                  <a:lnTo>
                    <a:pt x="21290" y="59728"/>
                  </a:lnTo>
                  <a:lnTo>
                    <a:pt x="22509" y="59228"/>
                  </a:lnTo>
                  <a:lnTo>
                    <a:pt x="25082" y="58172"/>
                  </a:lnTo>
                  <a:lnTo>
                    <a:pt x="26382" y="57625"/>
                  </a:lnTo>
                  <a:lnTo>
                    <a:pt x="27709" y="57069"/>
                  </a:lnTo>
                  <a:lnTo>
                    <a:pt x="28982" y="56496"/>
                  </a:lnTo>
                  <a:lnTo>
                    <a:pt x="30282" y="55908"/>
                  </a:lnTo>
                  <a:lnTo>
                    <a:pt x="31528" y="55299"/>
                  </a:lnTo>
                  <a:lnTo>
                    <a:pt x="32828" y="54680"/>
                  </a:lnTo>
                  <a:lnTo>
                    <a:pt x="35401" y="53405"/>
                  </a:lnTo>
                  <a:lnTo>
                    <a:pt x="38137" y="52078"/>
                  </a:lnTo>
                  <a:lnTo>
                    <a:pt x="39356" y="51396"/>
                  </a:lnTo>
                  <a:lnTo>
                    <a:pt x="40602" y="50704"/>
                  </a:lnTo>
                  <a:lnTo>
                    <a:pt x="43148" y="49278"/>
                  </a:lnTo>
                  <a:lnTo>
                    <a:pt x="45748" y="47816"/>
                  </a:lnTo>
                  <a:lnTo>
                    <a:pt x="46967" y="47061"/>
                  </a:lnTo>
                  <a:lnTo>
                    <a:pt x="48185" y="46301"/>
                  </a:lnTo>
                  <a:lnTo>
                    <a:pt x="49377" y="45531"/>
                  </a:lnTo>
                  <a:lnTo>
                    <a:pt x="50569" y="44745"/>
                  </a:lnTo>
                  <a:lnTo>
                    <a:pt x="51761" y="43954"/>
                  </a:lnTo>
                  <a:lnTo>
                    <a:pt x="52925" y="43153"/>
                  </a:lnTo>
                  <a:lnTo>
                    <a:pt x="54090" y="42341"/>
                  </a:lnTo>
                  <a:lnTo>
                    <a:pt x="55228" y="41524"/>
                  </a:lnTo>
                  <a:lnTo>
                    <a:pt x="56338" y="40697"/>
                  </a:lnTo>
                  <a:lnTo>
                    <a:pt x="57449" y="39859"/>
                  </a:lnTo>
                  <a:lnTo>
                    <a:pt x="58532" y="39016"/>
                  </a:lnTo>
                  <a:lnTo>
                    <a:pt x="59588" y="38162"/>
                  </a:lnTo>
                  <a:lnTo>
                    <a:pt x="60618" y="37298"/>
                  </a:lnTo>
                  <a:lnTo>
                    <a:pt x="61620" y="36435"/>
                  </a:lnTo>
                  <a:lnTo>
                    <a:pt x="62595" y="35560"/>
                  </a:lnTo>
                  <a:lnTo>
                    <a:pt x="63543" y="34676"/>
                  </a:lnTo>
                  <a:lnTo>
                    <a:pt x="64464" y="33791"/>
                  </a:lnTo>
                  <a:lnTo>
                    <a:pt x="65330" y="32917"/>
                  </a:lnTo>
                  <a:lnTo>
                    <a:pt x="66197" y="32042"/>
                  </a:lnTo>
                  <a:lnTo>
                    <a:pt x="67037" y="31173"/>
                  </a:lnTo>
                  <a:lnTo>
                    <a:pt x="67849" y="30309"/>
                  </a:lnTo>
                  <a:lnTo>
                    <a:pt x="68608" y="29451"/>
                  </a:lnTo>
                  <a:lnTo>
                    <a:pt x="69339" y="28602"/>
                  </a:lnTo>
                  <a:lnTo>
                    <a:pt x="70043" y="27759"/>
                  </a:lnTo>
                  <a:lnTo>
                    <a:pt x="70720" y="26922"/>
                  </a:lnTo>
                  <a:lnTo>
                    <a:pt x="71370" y="26089"/>
                  </a:lnTo>
                  <a:lnTo>
                    <a:pt x="71966" y="25267"/>
                  </a:lnTo>
                  <a:lnTo>
                    <a:pt x="72535" y="24450"/>
                  </a:lnTo>
                  <a:lnTo>
                    <a:pt x="73077" y="23638"/>
                  </a:lnTo>
                  <a:lnTo>
                    <a:pt x="73564" y="22842"/>
                  </a:lnTo>
                  <a:lnTo>
                    <a:pt x="74025" y="22051"/>
                  </a:lnTo>
                  <a:lnTo>
                    <a:pt x="74431" y="21265"/>
                  </a:lnTo>
                  <a:lnTo>
                    <a:pt x="75190" y="19729"/>
                  </a:lnTo>
                  <a:lnTo>
                    <a:pt x="75867" y="18231"/>
                  </a:lnTo>
                  <a:lnTo>
                    <a:pt x="76490" y="16774"/>
                  </a:lnTo>
                  <a:lnTo>
                    <a:pt x="76788" y="16061"/>
                  </a:lnTo>
                  <a:lnTo>
                    <a:pt x="77031" y="15358"/>
                  </a:lnTo>
                  <a:lnTo>
                    <a:pt x="77275" y="14671"/>
                  </a:lnTo>
                  <a:lnTo>
                    <a:pt x="77492" y="13995"/>
                  </a:lnTo>
                  <a:lnTo>
                    <a:pt x="77681" y="13329"/>
                  </a:lnTo>
                  <a:lnTo>
                    <a:pt x="77871" y="12678"/>
                  </a:lnTo>
                  <a:lnTo>
                    <a:pt x="78006" y="12043"/>
                  </a:lnTo>
                  <a:lnTo>
                    <a:pt x="78142" y="11413"/>
                  </a:lnTo>
                  <a:lnTo>
                    <a:pt x="78223" y="10805"/>
                  </a:lnTo>
                  <a:lnTo>
                    <a:pt x="78277" y="10206"/>
                  </a:lnTo>
                  <a:lnTo>
                    <a:pt x="78359" y="9618"/>
                  </a:lnTo>
                  <a:lnTo>
                    <a:pt x="78440" y="9046"/>
                  </a:lnTo>
                  <a:lnTo>
                    <a:pt x="78494" y="7942"/>
                  </a:lnTo>
                  <a:lnTo>
                    <a:pt x="78521" y="6907"/>
                  </a:lnTo>
                  <a:lnTo>
                    <a:pt x="78521" y="5949"/>
                  </a:lnTo>
                  <a:lnTo>
                    <a:pt x="78494" y="5049"/>
                  </a:lnTo>
                  <a:lnTo>
                    <a:pt x="78413" y="4206"/>
                  </a:lnTo>
                  <a:lnTo>
                    <a:pt x="78304" y="3425"/>
                  </a:lnTo>
                  <a:lnTo>
                    <a:pt x="78142" y="2733"/>
                  </a:lnTo>
                  <a:lnTo>
                    <a:pt x="77979" y="2124"/>
                  </a:lnTo>
                  <a:lnTo>
                    <a:pt x="77817" y="1583"/>
                  </a:lnTo>
                  <a:lnTo>
                    <a:pt x="77681" y="1109"/>
                  </a:lnTo>
                  <a:lnTo>
                    <a:pt x="77654" y="896"/>
                  </a:lnTo>
                  <a:lnTo>
                    <a:pt x="77627" y="70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 rot="10800000">
              <a:off x="8166246" y="4702204"/>
              <a:ext cx="206106" cy="595725"/>
            </a:xfrm>
            <a:custGeom>
              <a:avLst/>
              <a:gdLst/>
              <a:ahLst/>
              <a:cxnLst/>
              <a:rect l="l" t="t" r="r" b="b"/>
              <a:pathLst>
                <a:path w="48212" h="29831" extrusionOk="0">
                  <a:moveTo>
                    <a:pt x="47941" y="1"/>
                  </a:moveTo>
                  <a:lnTo>
                    <a:pt x="47697" y="313"/>
                  </a:lnTo>
                  <a:lnTo>
                    <a:pt x="47562" y="625"/>
                  </a:lnTo>
                  <a:lnTo>
                    <a:pt x="47454" y="932"/>
                  </a:lnTo>
                  <a:lnTo>
                    <a:pt x="47426" y="1250"/>
                  </a:lnTo>
                  <a:lnTo>
                    <a:pt x="47345" y="1562"/>
                  </a:lnTo>
                  <a:lnTo>
                    <a:pt x="47237" y="1911"/>
                  </a:lnTo>
                  <a:lnTo>
                    <a:pt x="46939" y="2702"/>
                  </a:lnTo>
                  <a:lnTo>
                    <a:pt x="46560" y="3607"/>
                  </a:lnTo>
                  <a:lnTo>
                    <a:pt x="46072" y="4627"/>
                  </a:lnTo>
                  <a:lnTo>
                    <a:pt x="45774" y="5168"/>
                  </a:lnTo>
                  <a:lnTo>
                    <a:pt x="45449" y="5741"/>
                  </a:lnTo>
                  <a:lnTo>
                    <a:pt x="45070" y="6329"/>
                  </a:lnTo>
                  <a:lnTo>
                    <a:pt x="44637" y="6943"/>
                  </a:lnTo>
                  <a:lnTo>
                    <a:pt x="44149" y="7578"/>
                  </a:lnTo>
                  <a:lnTo>
                    <a:pt x="43580" y="8228"/>
                  </a:lnTo>
                  <a:lnTo>
                    <a:pt x="42957" y="8900"/>
                  </a:lnTo>
                  <a:lnTo>
                    <a:pt x="42280" y="9587"/>
                  </a:lnTo>
                  <a:lnTo>
                    <a:pt x="41549" y="10289"/>
                  </a:lnTo>
                  <a:lnTo>
                    <a:pt x="40736" y="11007"/>
                  </a:lnTo>
                  <a:lnTo>
                    <a:pt x="39897" y="11736"/>
                  </a:lnTo>
                  <a:lnTo>
                    <a:pt x="38976" y="12480"/>
                  </a:lnTo>
                  <a:lnTo>
                    <a:pt x="37974" y="13229"/>
                  </a:lnTo>
                  <a:lnTo>
                    <a:pt x="37459" y="13615"/>
                  </a:lnTo>
                  <a:lnTo>
                    <a:pt x="36917" y="13994"/>
                  </a:lnTo>
                  <a:lnTo>
                    <a:pt x="36349" y="14380"/>
                  </a:lnTo>
                  <a:lnTo>
                    <a:pt x="35780" y="14765"/>
                  </a:lnTo>
                  <a:lnTo>
                    <a:pt x="35157" y="15155"/>
                  </a:lnTo>
                  <a:lnTo>
                    <a:pt x="34534" y="15545"/>
                  </a:lnTo>
                  <a:lnTo>
                    <a:pt x="33315" y="16279"/>
                  </a:lnTo>
                  <a:lnTo>
                    <a:pt x="32042" y="17002"/>
                  </a:lnTo>
                  <a:lnTo>
                    <a:pt x="30715" y="17731"/>
                  </a:lnTo>
                  <a:lnTo>
                    <a:pt x="29361" y="18449"/>
                  </a:lnTo>
                  <a:lnTo>
                    <a:pt x="27952" y="19167"/>
                  </a:lnTo>
                  <a:lnTo>
                    <a:pt x="26490" y="19880"/>
                  </a:lnTo>
                  <a:lnTo>
                    <a:pt x="24973" y="20593"/>
                  </a:lnTo>
                  <a:lnTo>
                    <a:pt x="23429" y="21301"/>
                  </a:lnTo>
                  <a:lnTo>
                    <a:pt x="21939" y="21941"/>
                  </a:lnTo>
                  <a:lnTo>
                    <a:pt x="20477" y="22560"/>
                  </a:lnTo>
                  <a:lnTo>
                    <a:pt x="19014" y="23154"/>
                  </a:lnTo>
                  <a:lnTo>
                    <a:pt x="17551" y="23731"/>
                  </a:lnTo>
                  <a:lnTo>
                    <a:pt x="16116" y="24288"/>
                  </a:lnTo>
                  <a:lnTo>
                    <a:pt x="14707" y="24819"/>
                  </a:lnTo>
                  <a:lnTo>
                    <a:pt x="13326" y="25329"/>
                  </a:lnTo>
                  <a:lnTo>
                    <a:pt x="11972" y="25813"/>
                  </a:lnTo>
                  <a:lnTo>
                    <a:pt x="9426" y="26708"/>
                  </a:lnTo>
                  <a:lnTo>
                    <a:pt x="8234" y="27119"/>
                  </a:lnTo>
                  <a:lnTo>
                    <a:pt x="7096" y="27499"/>
                  </a:lnTo>
                  <a:lnTo>
                    <a:pt x="6013" y="27858"/>
                  </a:lnTo>
                  <a:lnTo>
                    <a:pt x="5011" y="28186"/>
                  </a:lnTo>
                  <a:lnTo>
                    <a:pt x="4063" y="28483"/>
                  </a:lnTo>
                  <a:lnTo>
                    <a:pt x="3196" y="28743"/>
                  </a:lnTo>
                  <a:lnTo>
                    <a:pt x="2302" y="29008"/>
                  </a:lnTo>
                  <a:lnTo>
                    <a:pt x="1490" y="29279"/>
                  </a:lnTo>
                  <a:lnTo>
                    <a:pt x="704" y="29549"/>
                  </a:lnTo>
                  <a:lnTo>
                    <a:pt x="0" y="29830"/>
                  </a:lnTo>
                  <a:lnTo>
                    <a:pt x="1029" y="29596"/>
                  </a:lnTo>
                  <a:lnTo>
                    <a:pt x="2004" y="29352"/>
                  </a:lnTo>
                  <a:lnTo>
                    <a:pt x="2952" y="29102"/>
                  </a:lnTo>
                  <a:lnTo>
                    <a:pt x="3846" y="28842"/>
                  </a:lnTo>
                  <a:lnTo>
                    <a:pt x="4821" y="28581"/>
                  </a:lnTo>
                  <a:lnTo>
                    <a:pt x="5823" y="28290"/>
                  </a:lnTo>
                  <a:lnTo>
                    <a:pt x="6907" y="27973"/>
                  </a:lnTo>
                  <a:lnTo>
                    <a:pt x="8072" y="27624"/>
                  </a:lnTo>
                  <a:lnTo>
                    <a:pt x="9263" y="27244"/>
                  </a:lnTo>
                  <a:lnTo>
                    <a:pt x="10536" y="26843"/>
                  </a:lnTo>
                  <a:lnTo>
                    <a:pt x="13218" y="25959"/>
                  </a:lnTo>
                  <a:lnTo>
                    <a:pt x="14653" y="25475"/>
                  </a:lnTo>
                  <a:lnTo>
                    <a:pt x="16089" y="24970"/>
                  </a:lnTo>
                  <a:lnTo>
                    <a:pt x="17551" y="24444"/>
                  </a:lnTo>
                  <a:lnTo>
                    <a:pt x="19041" y="23887"/>
                  </a:lnTo>
                  <a:lnTo>
                    <a:pt x="20531" y="23315"/>
                  </a:lnTo>
                  <a:lnTo>
                    <a:pt x="22048" y="22716"/>
                  </a:lnTo>
                  <a:lnTo>
                    <a:pt x="23564" y="22097"/>
                  </a:lnTo>
                  <a:lnTo>
                    <a:pt x="25081" y="21462"/>
                  </a:lnTo>
                  <a:lnTo>
                    <a:pt x="26679" y="20749"/>
                  </a:lnTo>
                  <a:lnTo>
                    <a:pt x="28223" y="20036"/>
                  </a:lnTo>
                  <a:lnTo>
                    <a:pt x="29740" y="19318"/>
                  </a:lnTo>
                  <a:lnTo>
                    <a:pt x="31175" y="18595"/>
                  </a:lnTo>
                  <a:lnTo>
                    <a:pt x="32557" y="17871"/>
                  </a:lnTo>
                  <a:lnTo>
                    <a:pt x="33911" y="17143"/>
                  </a:lnTo>
                  <a:lnTo>
                    <a:pt x="35184" y="16409"/>
                  </a:lnTo>
                  <a:lnTo>
                    <a:pt x="36430" y="15670"/>
                  </a:lnTo>
                  <a:lnTo>
                    <a:pt x="37567" y="14926"/>
                  </a:lnTo>
                  <a:lnTo>
                    <a:pt x="38651" y="14182"/>
                  </a:lnTo>
                  <a:lnTo>
                    <a:pt x="39680" y="13432"/>
                  </a:lnTo>
                  <a:lnTo>
                    <a:pt x="40655" y="12683"/>
                  </a:lnTo>
                  <a:lnTo>
                    <a:pt x="41576" y="11928"/>
                  </a:lnTo>
                  <a:lnTo>
                    <a:pt x="42443" y="11174"/>
                  </a:lnTo>
                  <a:lnTo>
                    <a:pt x="43255" y="10414"/>
                  </a:lnTo>
                  <a:lnTo>
                    <a:pt x="44014" y="9649"/>
                  </a:lnTo>
                  <a:lnTo>
                    <a:pt x="44637" y="8957"/>
                  </a:lnTo>
                  <a:lnTo>
                    <a:pt x="45178" y="8275"/>
                  </a:lnTo>
                  <a:lnTo>
                    <a:pt x="45666" y="7614"/>
                  </a:lnTo>
                  <a:lnTo>
                    <a:pt x="46126" y="6974"/>
                  </a:lnTo>
                  <a:lnTo>
                    <a:pt x="46506" y="6350"/>
                  </a:lnTo>
                  <a:lnTo>
                    <a:pt x="46858" y="5756"/>
                  </a:lnTo>
                  <a:lnTo>
                    <a:pt x="47156" y="5184"/>
                  </a:lnTo>
                  <a:lnTo>
                    <a:pt x="47454" y="4643"/>
                  </a:lnTo>
                  <a:lnTo>
                    <a:pt x="47697" y="4128"/>
                  </a:lnTo>
                  <a:lnTo>
                    <a:pt x="47860" y="3633"/>
                  </a:lnTo>
                  <a:lnTo>
                    <a:pt x="47995" y="3165"/>
                  </a:lnTo>
                  <a:lnTo>
                    <a:pt x="48077" y="2722"/>
                  </a:lnTo>
                  <a:lnTo>
                    <a:pt x="48131" y="2311"/>
                  </a:lnTo>
                  <a:lnTo>
                    <a:pt x="48158" y="1926"/>
                  </a:lnTo>
                  <a:lnTo>
                    <a:pt x="48185" y="1255"/>
                  </a:lnTo>
                  <a:lnTo>
                    <a:pt x="48212" y="1099"/>
                  </a:lnTo>
                  <a:lnTo>
                    <a:pt x="48212" y="943"/>
                  </a:lnTo>
                  <a:lnTo>
                    <a:pt x="48212" y="781"/>
                  </a:lnTo>
                  <a:lnTo>
                    <a:pt x="48212" y="625"/>
                  </a:lnTo>
                  <a:lnTo>
                    <a:pt x="48158" y="469"/>
                  </a:lnTo>
                  <a:lnTo>
                    <a:pt x="48104" y="313"/>
                  </a:lnTo>
                  <a:lnTo>
                    <a:pt x="48022" y="157"/>
                  </a:lnTo>
                  <a:lnTo>
                    <a:pt x="4794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 rot="10800000">
              <a:off x="7623016" y="4121075"/>
              <a:ext cx="294689" cy="253080"/>
            </a:xfrm>
            <a:custGeom>
              <a:avLst/>
              <a:gdLst/>
              <a:ahLst/>
              <a:cxnLst/>
              <a:rect l="l" t="t" r="r" b="b"/>
              <a:pathLst>
                <a:path w="68933" h="12673" extrusionOk="0">
                  <a:moveTo>
                    <a:pt x="51137" y="1"/>
                  </a:moveTo>
                  <a:lnTo>
                    <a:pt x="42091" y="11"/>
                  </a:lnTo>
                  <a:lnTo>
                    <a:pt x="31717" y="32"/>
                  </a:lnTo>
                  <a:lnTo>
                    <a:pt x="20179" y="58"/>
                  </a:lnTo>
                  <a:lnTo>
                    <a:pt x="7665" y="94"/>
                  </a:lnTo>
                  <a:lnTo>
                    <a:pt x="6880" y="94"/>
                  </a:lnTo>
                  <a:lnTo>
                    <a:pt x="6880" y="209"/>
                  </a:lnTo>
                  <a:lnTo>
                    <a:pt x="6663" y="578"/>
                  </a:lnTo>
                  <a:lnTo>
                    <a:pt x="5200" y="3014"/>
                  </a:lnTo>
                  <a:lnTo>
                    <a:pt x="3846" y="5283"/>
                  </a:lnTo>
                  <a:lnTo>
                    <a:pt x="2654" y="7338"/>
                  </a:lnTo>
                  <a:lnTo>
                    <a:pt x="1652" y="9129"/>
                  </a:lnTo>
                  <a:lnTo>
                    <a:pt x="298" y="11720"/>
                  </a:lnTo>
                  <a:lnTo>
                    <a:pt x="190" y="11824"/>
                  </a:lnTo>
                  <a:lnTo>
                    <a:pt x="108" y="11928"/>
                  </a:lnTo>
                  <a:lnTo>
                    <a:pt x="54" y="12027"/>
                  </a:lnTo>
                  <a:lnTo>
                    <a:pt x="27" y="12121"/>
                  </a:lnTo>
                  <a:lnTo>
                    <a:pt x="0" y="12287"/>
                  </a:lnTo>
                  <a:lnTo>
                    <a:pt x="0" y="12428"/>
                  </a:lnTo>
                  <a:lnTo>
                    <a:pt x="0" y="12673"/>
                  </a:lnTo>
                  <a:lnTo>
                    <a:pt x="135" y="12600"/>
                  </a:lnTo>
                  <a:lnTo>
                    <a:pt x="271" y="12522"/>
                  </a:lnTo>
                  <a:lnTo>
                    <a:pt x="352" y="12444"/>
                  </a:lnTo>
                  <a:lnTo>
                    <a:pt x="406" y="12365"/>
                  </a:lnTo>
                  <a:lnTo>
                    <a:pt x="650" y="12048"/>
                  </a:lnTo>
                  <a:lnTo>
                    <a:pt x="948" y="11663"/>
                  </a:lnTo>
                  <a:lnTo>
                    <a:pt x="1734" y="10528"/>
                  </a:lnTo>
                  <a:lnTo>
                    <a:pt x="2736" y="9082"/>
                  </a:lnTo>
                  <a:lnTo>
                    <a:pt x="3900" y="7292"/>
                  </a:lnTo>
                  <a:lnTo>
                    <a:pt x="5200" y="5236"/>
                  </a:lnTo>
                  <a:lnTo>
                    <a:pt x="6636" y="2967"/>
                  </a:lnTo>
                  <a:lnTo>
                    <a:pt x="8126" y="547"/>
                  </a:lnTo>
                  <a:lnTo>
                    <a:pt x="8296" y="285"/>
                  </a:lnTo>
                  <a:lnTo>
                    <a:pt x="8296" y="285"/>
                  </a:lnTo>
                  <a:lnTo>
                    <a:pt x="20124" y="245"/>
                  </a:lnTo>
                  <a:lnTo>
                    <a:pt x="31663" y="204"/>
                  </a:lnTo>
                  <a:lnTo>
                    <a:pt x="42091" y="162"/>
                  </a:lnTo>
                  <a:lnTo>
                    <a:pt x="51137" y="115"/>
                  </a:lnTo>
                  <a:lnTo>
                    <a:pt x="64246" y="37"/>
                  </a:lnTo>
                  <a:lnTo>
                    <a:pt x="67686" y="37"/>
                  </a:lnTo>
                  <a:lnTo>
                    <a:pt x="68228" y="16"/>
                  </a:lnTo>
                  <a:lnTo>
                    <a:pt x="68607" y="6"/>
                  </a:lnTo>
                  <a:lnTo>
                    <a:pt x="6893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 rot="10800000">
              <a:off x="7512538" y="3965612"/>
              <a:ext cx="276280" cy="261188"/>
            </a:xfrm>
            <a:custGeom>
              <a:avLst/>
              <a:gdLst/>
              <a:ahLst/>
              <a:cxnLst/>
              <a:rect l="l" t="t" r="r" b="b"/>
              <a:pathLst>
                <a:path w="64627" h="13079" extrusionOk="0">
                  <a:moveTo>
                    <a:pt x="922" y="1"/>
                  </a:moveTo>
                  <a:lnTo>
                    <a:pt x="922" y="141"/>
                  </a:lnTo>
                  <a:lnTo>
                    <a:pt x="922" y="553"/>
                  </a:lnTo>
                  <a:lnTo>
                    <a:pt x="624" y="3077"/>
                  </a:lnTo>
                  <a:lnTo>
                    <a:pt x="326" y="5424"/>
                  </a:lnTo>
                  <a:lnTo>
                    <a:pt x="191" y="6522"/>
                  </a:lnTo>
                  <a:lnTo>
                    <a:pt x="82" y="7552"/>
                  </a:lnTo>
                  <a:lnTo>
                    <a:pt x="28" y="8515"/>
                  </a:lnTo>
                  <a:lnTo>
                    <a:pt x="1" y="9405"/>
                  </a:lnTo>
                  <a:lnTo>
                    <a:pt x="1" y="12095"/>
                  </a:lnTo>
                  <a:lnTo>
                    <a:pt x="1" y="12824"/>
                  </a:lnTo>
                  <a:lnTo>
                    <a:pt x="1" y="13079"/>
                  </a:lnTo>
                  <a:lnTo>
                    <a:pt x="109" y="13006"/>
                  </a:lnTo>
                  <a:lnTo>
                    <a:pt x="191" y="12928"/>
                  </a:lnTo>
                  <a:lnTo>
                    <a:pt x="245" y="12850"/>
                  </a:lnTo>
                  <a:lnTo>
                    <a:pt x="272" y="12772"/>
                  </a:lnTo>
                  <a:lnTo>
                    <a:pt x="353" y="12694"/>
                  </a:lnTo>
                  <a:lnTo>
                    <a:pt x="407" y="12616"/>
                  </a:lnTo>
                  <a:lnTo>
                    <a:pt x="461" y="12532"/>
                  </a:lnTo>
                  <a:lnTo>
                    <a:pt x="489" y="12444"/>
                  </a:lnTo>
                  <a:lnTo>
                    <a:pt x="516" y="12251"/>
                  </a:lnTo>
                  <a:lnTo>
                    <a:pt x="516" y="12043"/>
                  </a:lnTo>
                  <a:lnTo>
                    <a:pt x="759" y="10883"/>
                  </a:lnTo>
                  <a:lnTo>
                    <a:pt x="1084" y="9394"/>
                  </a:lnTo>
                  <a:lnTo>
                    <a:pt x="1382" y="7542"/>
                  </a:lnTo>
                  <a:lnTo>
                    <a:pt x="1707" y="5413"/>
                  </a:lnTo>
                  <a:lnTo>
                    <a:pt x="2032" y="3061"/>
                  </a:lnTo>
                  <a:lnTo>
                    <a:pt x="2384" y="537"/>
                  </a:lnTo>
                  <a:lnTo>
                    <a:pt x="2384" y="262"/>
                  </a:lnTo>
                  <a:lnTo>
                    <a:pt x="2384" y="262"/>
                  </a:lnTo>
                  <a:lnTo>
                    <a:pt x="4443" y="292"/>
                  </a:lnTo>
                  <a:lnTo>
                    <a:pt x="7260" y="329"/>
                  </a:lnTo>
                  <a:lnTo>
                    <a:pt x="10050" y="360"/>
                  </a:lnTo>
                  <a:lnTo>
                    <a:pt x="12839" y="386"/>
                  </a:lnTo>
                  <a:lnTo>
                    <a:pt x="15656" y="407"/>
                  </a:lnTo>
                  <a:lnTo>
                    <a:pt x="18446" y="423"/>
                  </a:lnTo>
                  <a:lnTo>
                    <a:pt x="21263" y="438"/>
                  </a:lnTo>
                  <a:lnTo>
                    <a:pt x="24053" y="449"/>
                  </a:lnTo>
                  <a:lnTo>
                    <a:pt x="26843" y="454"/>
                  </a:lnTo>
                  <a:lnTo>
                    <a:pt x="29659" y="454"/>
                  </a:lnTo>
                  <a:lnTo>
                    <a:pt x="32449" y="449"/>
                  </a:lnTo>
                  <a:lnTo>
                    <a:pt x="35266" y="438"/>
                  </a:lnTo>
                  <a:lnTo>
                    <a:pt x="38056" y="428"/>
                  </a:lnTo>
                  <a:lnTo>
                    <a:pt x="40873" y="412"/>
                  </a:lnTo>
                  <a:lnTo>
                    <a:pt x="43663" y="391"/>
                  </a:lnTo>
                  <a:lnTo>
                    <a:pt x="46479" y="365"/>
                  </a:lnTo>
                  <a:lnTo>
                    <a:pt x="50515" y="324"/>
                  </a:lnTo>
                  <a:lnTo>
                    <a:pt x="54145" y="277"/>
                  </a:lnTo>
                  <a:lnTo>
                    <a:pt x="57259" y="225"/>
                  </a:lnTo>
                  <a:lnTo>
                    <a:pt x="59914" y="173"/>
                  </a:lnTo>
                  <a:lnTo>
                    <a:pt x="60916" y="152"/>
                  </a:lnTo>
                  <a:lnTo>
                    <a:pt x="61864" y="126"/>
                  </a:lnTo>
                  <a:lnTo>
                    <a:pt x="62676" y="105"/>
                  </a:lnTo>
                  <a:lnTo>
                    <a:pt x="63029" y="95"/>
                  </a:lnTo>
                  <a:lnTo>
                    <a:pt x="63354" y="95"/>
                  </a:lnTo>
                  <a:lnTo>
                    <a:pt x="63679" y="89"/>
                  </a:lnTo>
                  <a:lnTo>
                    <a:pt x="64004" y="79"/>
                  </a:lnTo>
                  <a:lnTo>
                    <a:pt x="64329" y="63"/>
                  </a:lnTo>
                  <a:lnTo>
                    <a:pt x="64627" y="48"/>
                  </a:lnTo>
                  <a:lnTo>
                    <a:pt x="63354" y="48"/>
                  </a:lnTo>
                  <a:lnTo>
                    <a:pt x="59697" y="79"/>
                  </a:lnTo>
                  <a:lnTo>
                    <a:pt x="57097" y="105"/>
                  </a:lnTo>
                  <a:lnTo>
                    <a:pt x="53955" y="136"/>
                  </a:lnTo>
                  <a:lnTo>
                    <a:pt x="50325" y="168"/>
                  </a:lnTo>
                  <a:lnTo>
                    <a:pt x="46263" y="194"/>
                  </a:lnTo>
                  <a:lnTo>
                    <a:pt x="43473" y="209"/>
                  </a:lnTo>
                  <a:lnTo>
                    <a:pt x="40683" y="220"/>
                  </a:lnTo>
                  <a:lnTo>
                    <a:pt x="37893" y="230"/>
                  </a:lnTo>
                  <a:lnTo>
                    <a:pt x="35104" y="230"/>
                  </a:lnTo>
                  <a:lnTo>
                    <a:pt x="32314" y="235"/>
                  </a:lnTo>
                  <a:lnTo>
                    <a:pt x="29524" y="230"/>
                  </a:lnTo>
                  <a:lnTo>
                    <a:pt x="26734" y="225"/>
                  </a:lnTo>
                  <a:lnTo>
                    <a:pt x="23944" y="214"/>
                  </a:lnTo>
                  <a:lnTo>
                    <a:pt x="21155" y="199"/>
                  </a:lnTo>
                  <a:lnTo>
                    <a:pt x="18365" y="183"/>
                  </a:lnTo>
                  <a:lnTo>
                    <a:pt x="15575" y="162"/>
                  </a:lnTo>
                  <a:lnTo>
                    <a:pt x="12785" y="136"/>
                  </a:lnTo>
                  <a:lnTo>
                    <a:pt x="9995" y="110"/>
                  </a:lnTo>
                  <a:lnTo>
                    <a:pt x="7233" y="74"/>
                  </a:lnTo>
                  <a:lnTo>
                    <a:pt x="4443" y="43"/>
                  </a:lnTo>
                  <a:lnTo>
                    <a:pt x="165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 rot="10800000">
              <a:off x="7457527" y="3912713"/>
              <a:ext cx="229149" cy="195606"/>
            </a:xfrm>
            <a:custGeom>
              <a:avLst/>
              <a:gdLst/>
              <a:ahLst/>
              <a:cxnLst/>
              <a:rect l="l" t="t" r="r" b="b"/>
              <a:pathLst>
                <a:path w="53602" h="9795" extrusionOk="0">
                  <a:moveTo>
                    <a:pt x="0" y="1"/>
                  </a:moveTo>
                  <a:lnTo>
                    <a:pt x="407" y="282"/>
                  </a:lnTo>
                  <a:lnTo>
                    <a:pt x="1111" y="766"/>
                  </a:lnTo>
                  <a:lnTo>
                    <a:pt x="1788" y="1250"/>
                  </a:lnTo>
                  <a:lnTo>
                    <a:pt x="3061" y="2186"/>
                  </a:lnTo>
                  <a:lnTo>
                    <a:pt x="4226" y="3097"/>
                  </a:lnTo>
                  <a:lnTo>
                    <a:pt x="5282" y="3971"/>
                  </a:lnTo>
                  <a:lnTo>
                    <a:pt x="6257" y="4804"/>
                  </a:lnTo>
                  <a:lnTo>
                    <a:pt x="7151" y="5590"/>
                  </a:lnTo>
                  <a:lnTo>
                    <a:pt x="7936" y="6324"/>
                  </a:lnTo>
                  <a:lnTo>
                    <a:pt x="8613" y="7000"/>
                  </a:lnTo>
                  <a:lnTo>
                    <a:pt x="9697" y="8140"/>
                  </a:lnTo>
                  <a:lnTo>
                    <a:pt x="10591" y="9050"/>
                  </a:lnTo>
                  <a:lnTo>
                    <a:pt x="10726" y="9238"/>
                  </a:lnTo>
                  <a:lnTo>
                    <a:pt x="10916" y="9425"/>
                  </a:lnTo>
                  <a:lnTo>
                    <a:pt x="11132" y="9613"/>
                  </a:lnTo>
                  <a:lnTo>
                    <a:pt x="11403" y="9795"/>
                  </a:lnTo>
                  <a:lnTo>
                    <a:pt x="11376" y="9597"/>
                  </a:lnTo>
                  <a:lnTo>
                    <a:pt x="11322" y="9399"/>
                  </a:lnTo>
                  <a:lnTo>
                    <a:pt x="11214" y="9201"/>
                  </a:lnTo>
                  <a:lnTo>
                    <a:pt x="11051" y="9004"/>
                  </a:lnTo>
                  <a:lnTo>
                    <a:pt x="10807" y="8598"/>
                  </a:lnTo>
                  <a:lnTo>
                    <a:pt x="10482" y="8114"/>
                  </a:lnTo>
                  <a:lnTo>
                    <a:pt x="10049" y="7557"/>
                  </a:lnTo>
                  <a:lnTo>
                    <a:pt x="9507" y="6938"/>
                  </a:lnTo>
                  <a:lnTo>
                    <a:pt x="8749" y="6084"/>
                  </a:lnTo>
                  <a:lnTo>
                    <a:pt x="7909" y="5231"/>
                  </a:lnTo>
                  <a:lnTo>
                    <a:pt x="7015" y="4382"/>
                  </a:lnTo>
                  <a:lnTo>
                    <a:pt x="6067" y="3534"/>
                  </a:lnTo>
                  <a:lnTo>
                    <a:pt x="5065" y="2691"/>
                  </a:lnTo>
                  <a:lnTo>
                    <a:pt x="3982" y="1848"/>
                  </a:lnTo>
                  <a:lnTo>
                    <a:pt x="2871" y="1010"/>
                  </a:lnTo>
                  <a:lnTo>
                    <a:pt x="2069" y="446"/>
                  </a:lnTo>
                  <a:lnTo>
                    <a:pt x="2069" y="446"/>
                  </a:lnTo>
                  <a:lnTo>
                    <a:pt x="2384" y="474"/>
                  </a:lnTo>
                  <a:lnTo>
                    <a:pt x="4496" y="662"/>
                  </a:lnTo>
                  <a:lnTo>
                    <a:pt x="6636" y="838"/>
                  </a:lnTo>
                  <a:lnTo>
                    <a:pt x="8803" y="1010"/>
                  </a:lnTo>
                  <a:lnTo>
                    <a:pt x="10970" y="1172"/>
                  </a:lnTo>
                  <a:lnTo>
                    <a:pt x="13164" y="1322"/>
                  </a:lnTo>
                  <a:lnTo>
                    <a:pt x="15385" y="1468"/>
                  </a:lnTo>
                  <a:lnTo>
                    <a:pt x="17606" y="1598"/>
                  </a:lnTo>
                  <a:lnTo>
                    <a:pt x="19827" y="1723"/>
                  </a:lnTo>
                  <a:lnTo>
                    <a:pt x="22075" y="1838"/>
                  </a:lnTo>
                  <a:lnTo>
                    <a:pt x="24350" y="1942"/>
                  </a:lnTo>
                  <a:lnTo>
                    <a:pt x="26625" y="2041"/>
                  </a:lnTo>
                  <a:lnTo>
                    <a:pt x="28900" y="2124"/>
                  </a:lnTo>
                  <a:lnTo>
                    <a:pt x="31203" y="2202"/>
                  </a:lnTo>
                  <a:lnTo>
                    <a:pt x="33505" y="2270"/>
                  </a:lnTo>
                  <a:lnTo>
                    <a:pt x="35834" y="2327"/>
                  </a:lnTo>
                  <a:lnTo>
                    <a:pt x="38163" y="2374"/>
                  </a:lnTo>
                  <a:lnTo>
                    <a:pt x="39572" y="2400"/>
                  </a:lnTo>
                  <a:lnTo>
                    <a:pt x="40980" y="2421"/>
                  </a:lnTo>
                  <a:lnTo>
                    <a:pt x="42389" y="2436"/>
                  </a:lnTo>
                  <a:lnTo>
                    <a:pt x="43797" y="2447"/>
                  </a:lnTo>
                  <a:lnTo>
                    <a:pt x="45206" y="2457"/>
                  </a:lnTo>
                  <a:lnTo>
                    <a:pt x="46641" y="2462"/>
                  </a:lnTo>
                  <a:lnTo>
                    <a:pt x="48050" y="2462"/>
                  </a:lnTo>
                  <a:lnTo>
                    <a:pt x="49458" y="2457"/>
                  </a:lnTo>
                  <a:lnTo>
                    <a:pt x="52519" y="2457"/>
                  </a:lnTo>
                  <a:lnTo>
                    <a:pt x="52789" y="2467"/>
                  </a:lnTo>
                  <a:lnTo>
                    <a:pt x="53331" y="2467"/>
                  </a:lnTo>
                  <a:lnTo>
                    <a:pt x="53602" y="2457"/>
                  </a:lnTo>
                  <a:lnTo>
                    <a:pt x="52573" y="2441"/>
                  </a:lnTo>
                  <a:lnTo>
                    <a:pt x="51544" y="2431"/>
                  </a:lnTo>
                  <a:lnTo>
                    <a:pt x="49485" y="2431"/>
                  </a:lnTo>
                  <a:lnTo>
                    <a:pt x="47291" y="2415"/>
                  </a:lnTo>
                  <a:lnTo>
                    <a:pt x="44664" y="2379"/>
                  </a:lnTo>
                  <a:lnTo>
                    <a:pt x="43201" y="2358"/>
                  </a:lnTo>
                  <a:lnTo>
                    <a:pt x="41657" y="2332"/>
                  </a:lnTo>
                  <a:lnTo>
                    <a:pt x="40032" y="2301"/>
                  </a:lnTo>
                  <a:lnTo>
                    <a:pt x="38299" y="2259"/>
                  </a:lnTo>
                  <a:lnTo>
                    <a:pt x="35997" y="2202"/>
                  </a:lnTo>
                  <a:lnTo>
                    <a:pt x="33721" y="2134"/>
                  </a:lnTo>
                  <a:lnTo>
                    <a:pt x="31419" y="2056"/>
                  </a:lnTo>
                  <a:lnTo>
                    <a:pt x="29171" y="1973"/>
                  </a:lnTo>
                  <a:lnTo>
                    <a:pt x="26896" y="1879"/>
                  </a:lnTo>
                  <a:lnTo>
                    <a:pt x="24648" y="1775"/>
                  </a:lnTo>
                  <a:lnTo>
                    <a:pt x="22427" y="1666"/>
                  </a:lnTo>
                  <a:lnTo>
                    <a:pt x="20179" y="1546"/>
                  </a:lnTo>
                  <a:lnTo>
                    <a:pt x="17985" y="1416"/>
                  </a:lnTo>
                  <a:lnTo>
                    <a:pt x="15791" y="1276"/>
                  </a:lnTo>
                  <a:lnTo>
                    <a:pt x="13597" y="1130"/>
                  </a:lnTo>
                  <a:lnTo>
                    <a:pt x="11430" y="979"/>
                  </a:lnTo>
                  <a:lnTo>
                    <a:pt x="9290" y="812"/>
                  </a:lnTo>
                  <a:lnTo>
                    <a:pt x="7151" y="641"/>
                  </a:lnTo>
                  <a:lnTo>
                    <a:pt x="5038" y="464"/>
                  </a:lnTo>
                  <a:lnTo>
                    <a:pt x="2925" y="271"/>
                  </a:lnTo>
                  <a:lnTo>
                    <a:pt x="1354" y="1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 rot="10800000">
              <a:off x="8247189" y="4753036"/>
              <a:ext cx="191635" cy="111213"/>
            </a:xfrm>
            <a:custGeom>
              <a:avLst/>
              <a:gdLst/>
              <a:ahLst/>
              <a:cxnLst/>
              <a:rect l="l" t="t" r="r" b="b"/>
              <a:pathLst>
                <a:path w="44827" h="5569" extrusionOk="0">
                  <a:moveTo>
                    <a:pt x="39707" y="0"/>
                  </a:moveTo>
                  <a:lnTo>
                    <a:pt x="34155" y="136"/>
                  </a:lnTo>
                  <a:lnTo>
                    <a:pt x="31148" y="188"/>
                  </a:lnTo>
                  <a:lnTo>
                    <a:pt x="28142" y="234"/>
                  </a:lnTo>
                  <a:lnTo>
                    <a:pt x="25108" y="266"/>
                  </a:lnTo>
                  <a:lnTo>
                    <a:pt x="22102" y="292"/>
                  </a:lnTo>
                  <a:lnTo>
                    <a:pt x="19068" y="302"/>
                  </a:lnTo>
                  <a:lnTo>
                    <a:pt x="16062" y="307"/>
                  </a:lnTo>
                  <a:lnTo>
                    <a:pt x="13028" y="297"/>
                  </a:lnTo>
                  <a:lnTo>
                    <a:pt x="10022" y="281"/>
                  </a:lnTo>
                  <a:lnTo>
                    <a:pt x="7828" y="260"/>
                  </a:lnTo>
                  <a:lnTo>
                    <a:pt x="5851" y="240"/>
                  </a:lnTo>
                  <a:lnTo>
                    <a:pt x="2682" y="208"/>
                  </a:lnTo>
                  <a:lnTo>
                    <a:pt x="1544" y="193"/>
                  </a:lnTo>
                  <a:lnTo>
                    <a:pt x="677" y="188"/>
                  </a:lnTo>
                  <a:lnTo>
                    <a:pt x="163" y="188"/>
                  </a:lnTo>
                  <a:lnTo>
                    <a:pt x="27" y="193"/>
                  </a:lnTo>
                  <a:lnTo>
                    <a:pt x="0" y="198"/>
                  </a:lnTo>
                  <a:lnTo>
                    <a:pt x="650" y="240"/>
                  </a:lnTo>
                  <a:lnTo>
                    <a:pt x="1327" y="276"/>
                  </a:lnTo>
                  <a:lnTo>
                    <a:pt x="2032" y="307"/>
                  </a:lnTo>
                  <a:lnTo>
                    <a:pt x="2709" y="328"/>
                  </a:lnTo>
                  <a:lnTo>
                    <a:pt x="4144" y="365"/>
                  </a:lnTo>
                  <a:lnTo>
                    <a:pt x="5878" y="406"/>
                  </a:lnTo>
                  <a:lnTo>
                    <a:pt x="7855" y="448"/>
                  </a:lnTo>
                  <a:lnTo>
                    <a:pt x="10049" y="484"/>
                  </a:lnTo>
                  <a:lnTo>
                    <a:pt x="11566" y="505"/>
                  </a:lnTo>
                  <a:lnTo>
                    <a:pt x="13082" y="521"/>
                  </a:lnTo>
                  <a:lnTo>
                    <a:pt x="14572" y="531"/>
                  </a:lnTo>
                  <a:lnTo>
                    <a:pt x="16089" y="541"/>
                  </a:lnTo>
                  <a:lnTo>
                    <a:pt x="17606" y="552"/>
                  </a:lnTo>
                  <a:lnTo>
                    <a:pt x="22129" y="552"/>
                  </a:lnTo>
                  <a:lnTo>
                    <a:pt x="23646" y="541"/>
                  </a:lnTo>
                  <a:lnTo>
                    <a:pt x="25135" y="531"/>
                  </a:lnTo>
                  <a:lnTo>
                    <a:pt x="26652" y="521"/>
                  </a:lnTo>
                  <a:lnTo>
                    <a:pt x="28169" y="505"/>
                  </a:lnTo>
                  <a:lnTo>
                    <a:pt x="29659" y="484"/>
                  </a:lnTo>
                  <a:lnTo>
                    <a:pt x="31175" y="458"/>
                  </a:lnTo>
                  <a:lnTo>
                    <a:pt x="32692" y="432"/>
                  </a:lnTo>
                  <a:lnTo>
                    <a:pt x="34182" y="406"/>
                  </a:lnTo>
                  <a:lnTo>
                    <a:pt x="39149" y="286"/>
                  </a:lnTo>
                  <a:lnTo>
                    <a:pt x="40141" y="1286"/>
                  </a:lnTo>
                  <a:lnTo>
                    <a:pt x="41170" y="2311"/>
                  </a:lnTo>
                  <a:lnTo>
                    <a:pt x="42091" y="3232"/>
                  </a:lnTo>
                  <a:lnTo>
                    <a:pt x="42930" y="4028"/>
                  </a:lnTo>
                  <a:lnTo>
                    <a:pt x="43120" y="4221"/>
                  </a:lnTo>
                  <a:lnTo>
                    <a:pt x="43310" y="4419"/>
                  </a:lnTo>
                  <a:lnTo>
                    <a:pt x="43499" y="4611"/>
                  </a:lnTo>
                  <a:lnTo>
                    <a:pt x="43743" y="4804"/>
                  </a:lnTo>
                  <a:lnTo>
                    <a:pt x="43987" y="4996"/>
                  </a:lnTo>
                  <a:lnTo>
                    <a:pt x="44258" y="5189"/>
                  </a:lnTo>
                  <a:lnTo>
                    <a:pt x="44528" y="5381"/>
                  </a:lnTo>
                  <a:lnTo>
                    <a:pt x="44826" y="5569"/>
                  </a:lnTo>
                  <a:lnTo>
                    <a:pt x="44772" y="5371"/>
                  </a:lnTo>
                  <a:lnTo>
                    <a:pt x="44691" y="5173"/>
                  </a:lnTo>
                  <a:lnTo>
                    <a:pt x="44583" y="4975"/>
                  </a:lnTo>
                  <a:lnTo>
                    <a:pt x="44474" y="4778"/>
                  </a:lnTo>
                  <a:lnTo>
                    <a:pt x="44339" y="4580"/>
                  </a:lnTo>
                  <a:lnTo>
                    <a:pt x="44176" y="4387"/>
                  </a:lnTo>
                  <a:lnTo>
                    <a:pt x="43987" y="4190"/>
                  </a:lnTo>
                  <a:lnTo>
                    <a:pt x="43797" y="3997"/>
                  </a:lnTo>
                  <a:lnTo>
                    <a:pt x="43120" y="3196"/>
                  </a:lnTo>
                  <a:lnTo>
                    <a:pt x="42307" y="2269"/>
                  </a:lnTo>
                  <a:lnTo>
                    <a:pt x="41387" y="1239"/>
                  </a:lnTo>
                  <a:lnTo>
                    <a:pt x="40357" y="120"/>
                  </a:lnTo>
                  <a:lnTo>
                    <a:pt x="403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 rot="10800000">
              <a:off x="8319332" y="4646099"/>
              <a:ext cx="172996" cy="118802"/>
            </a:xfrm>
            <a:custGeom>
              <a:avLst/>
              <a:gdLst/>
              <a:ahLst/>
              <a:cxnLst/>
              <a:rect l="l" t="t" r="r" b="b"/>
              <a:pathLst>
                <a:path w="40467" h="5949" extrusionOk="0">
                  <a:moveTo>
                    <a:pt x="28" y="0"/>
                  </a:moveTo>
                  <a:lnTo>
                    <a:pt x="1" y="6"/>
                  </a:lnTo>
                  <a:lnTo>
                    <a:pt x="624" y="68"/>
                  </a:lnTo>
                  <a:lnTo>
                    <a:pt x="1274" y="115"/>
                  </a:lnTo>
                  <a:lnTo>
                    <a:pt x="1924" y="156"/>
                  </a:lnTo>
                  <a:lnTo>
                    <a:pt x="2601" y="182"/>
                  </a:lnTo>
                  <a:lnTo>
                    <a:pt x="3901" y="250"/>
                  </a:lnTo>
                  <a:lnTo>
                    <a:pt x="5499" y="318"/>
                  </a:lnTo>
                  <a:lnTo>
                    <a:pt x="7368" y="396"/>
                  </a:lnTo>
                  <a:lnTo>
                    <a:pt x="9508" y="469"/>
                  </a:lnTo>
                  <a:lnTo>
                    <a:pt x="10997" y="510"/>
                  </a:lnTo>
                  <a:lnTo>
                    <a:pt x="12460" y="547"/>
                  </a:lnTo>
                  <a:lnTo>
                    <a:pt x="13950" y="583"/>
                  </a:lnTo>
                  <a:lnTo>
                    <a:pt x="15439" y="609"/>
                  </a:lnTo>
                  <a:lnTo>
                    <a:pt x="16929" y="635"/>
                  </a:lnTo>
                  <a:lnTo>
                    <a:pt x="18419" y="651"/>
                  </a:lnTo>
                  <a:lnTo>
                    <a:pt x="19908" y="666"/>
                  </a:lnTo>
                  <a:lnTo>
                    <a:pt x="21398" y="677"/>
                  </a:lnTo>
                  <a:lnTo>
                    <a:pt x="22888" y="682"/>
                  </a:lnTo>
                  <a:lnTo>
                    <a:pt x="24378" y="682"/>
                  </a:lnTo>
                  <a:lnTo>
                    <a:pt x="25867" y="677"/>
                  </a:lnTo>
                  <a:lnTo>
                    <a:pt x="27357" y="672"/>
                  </a:lnTo>
                  <a:lnTo>
                    <a:pt x="28847" y="656"/>
                  </a:lnTo>
                  <a:lnTo>
                    <a:pt x="30336" y="640"/>
                  </a:lnTo>
                  <a:lnTo>
                    <a:pt x="31826" y="614"/>
                  </a:lnTo>
                  <a:lnTo>
                    <a:pt x="33316" y="588"/>
                  </a:lnTo>
                  <a:lnTo>
                    <a:pt x="34399" y="568"/>
                  </a:lnTo>
                  <a:lnTo>
                    <a:pt x="35455" y="542"/>
                  </a:lnTo>
                  <a:lnTo>
                    <a:pt x="36855" y="503"/>
                  </a:lnTo>
                  <a:lnTo>
                    <a:pt x="36855" y="503"/>
                  </a:lnTo>
                  <a:lnTo>
                    <a:pt x="37406" y="1510"/>
                  </a:lnTo>
                  <a:lnTo>
                    <a:pt x="38029" y="2566"/>
                  </a:lnTo>
                  <a:lnTo>
                    <a:pt x="38624" y="3518"/>
                  </a:lnTo>
                  <a:lnTo>
                    <a:pt x="39139" y="4346"/>
                  </a:lnTo>
                  <a:lnTo>
                    <a:pt x="39247" y="4549"/>
                  </a:lnTo>
                  <a:lnTo>
                    <a:pt x="39356" y="4746"/>
                  </a:lnTo>
                  <a:lnTo>
                    <a:pt x="39491" y="4949"/>
                  </a:lnTo>
                  <a:lnTo>
                    <a:pt x="39654" y="5152"/>
                  </a:lnTo>
                  <a:lnTo>
                    <a:pt x="39816" y="5350"/>
                  </a:lnTo>
                  <a:lnTo>
                    <a:pt x="40006" y="5548"/>
                  </a:lnTo>
                  <a:lnTo>
                    <a:pt x="40222" y="5751"/>
                  </a:lnTo>
                  <a:lnTo>
                    <a:pt x="40466" y="5949"/>
                  </a:lnTo>
                  <a:lnTo>
                    <a:pt x="40466" y="5746"/>
                  </a:lnTo>
                  <a:lnTo>
                    <a:pt x="40466" y="5543"/>
                  </a:lnTo>
                  <a:lnTo>
                    <a:pt x="40439" y="5335"/>
                  </a:lnTo>
                  <a:lnTo>
                    <a:pt x="40412" y="5132"/>
                  </a:lnTo>
                  <a:lnTo>
                    <a:pt x="40358" y="4929"/>
                  </a:lnTo>
                  <a:lnTo>
                    <a:pt x="40277" y="4731"/>
                  </a:lnTo>
                  <a:lnTo>
                    <a:pt x="40168" y="4528"/>
                  </a:lnTo>
                  <a:lnTo>
                    <a:pt x="40033" y="4325"/>
                  </a:lnTo>
                  <a:lnTo>
                    <a:pt x="39681" y="3513"/>
                  </a:lnTo>
                  <a:lnTo>
                    <a:pt x="39220" y="2566"/>
                  </a:lnTo>
                  <a:lnTo>
                    <a:pt x="38679" y="1504"/>
                  </a:lnTo>
                  <a:lnTo>
                    <a:pt x="38083" y="349"/>
                  </a:lnTo>
                  <a:lnTo>
                    <a:pt x="38083" y="219"/>
                  </a:lnTo>
                  <a:lnTo>
                    <a:pt x="37378" y="219"/>
                  </a:lnTo>
                  <a:lnTo>
                    <a:pt x="36403" y="250"/>
                  </a:lnTo>
                  <a:lnTo>
                    <a:pt x="35374" y="281"/>
                  </a:lnTo>
                  <a:lnTo>
                    <a:pt x="34832" y="297"/>
                  </a:lnTo>
                  <a:lnTo>
                    <a:pt x="34318" y="307"/>
                  </a:lnTo>
                  <a:lnTo>
                    <a:pt x="33776" y="313"/>
                  </a:lnTo>
                  <a:lnTo>
                    <a:pt x="33262" y="318"/>
                  </a:lnTo>
                  <a:lnTo>
                    <a:pt x="31772" y="344"/>
                  </a:lnTo>
                  <a:lnTo>
                    <a:pt x="30309" y="370"/>
                  </a:lnTo>
                  <a:lnTo>
                    <a:pt x="28847" y="385"/>
                  </a:lnTo>
                  <a:lnTo>
                    <a:pt x="27384" y="401"/>
                  </a:lnTo>
                  <a:lnTo>
                    <a:pt x="25894" y="411"/>
                  </a:lnTo>
                  <a:lnTo>
                    <a:pt x="24432" y="422"/>
                  </a:lnTo>
                  <a:lnTo>
                    <a:pt x="21479" y="422"/>
                  </a:lnTo>
                  <a:lnTo>
                    <a:pt x="19990" y="417"/>
                  </a:lnTo>
                  <a:lnTo>
                    <a:pt x="18527" y="406"/>
                  </a:lnTo>
                  <a:lnTo>
                    <a:pt x="17064" y="396"/>
                  </a:lnTo>
                  <a:lnTo>
                    <a:pt x="15575" y="380"/>
                  </a:lnTo>
                  <a:lnTo>
                    <a:pt x="14112" y="359"/>
                  </a:lnTo>
                  <a:lnTo>
                    <a:pt x="12650" y="333"/>
                  </a:lnTo>
                  <a:lnTo>
                    <a:pt x="11187" y="302"/>
                  </a:lnTo>
                  <a:lnTo>
                    <a:pt x="9724" y="271"/>
                  </a:lnTo>
                  <a:lnTo>
                    <a:pt x="7585" y="219"/>
                  </a:lnTo>
                  <a:lnTo>
                    <a:pt x="5662" y="167"/>
                  </a:lnTo>
                  <a:lnTo>
                    <a:pt x="4009" y="115"/>
                  </a:lnTo>
                  <a:lnTo>
                    <a:pt x="2601" y="73"/>
                  </a:lnTo>
                  <a:lnTo>
                    <a:pt x="678" y="1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 rot="10800000">
              <a:off x="8109875" y="3724499"/>
              <a:ext cx="420899" cy="248607"/>
            </a:xfrm>
            <a:custGeom>
              <a:avLst/>
              <a:gdLst/>
              <a:ahLst/>
              <a:cxnLst/>
              <a:rect l="l" t="t" r="r" b="b"/>
              <a:pathLst>
                <a:path w="98456" h="12449" extrusionOk="0">
                  <a:moveTo>
                    <a:pt x="70233" y="0"/>
                  </a:moveTo>
                  <a:lnTo>
                    <a:pt x="69610" y="47"/>
                  </a:lnTo>
                  <a:lnTo>
                    <a:pt x="67064" y="250"/>
                  </a:lnTo>
                  <a:lnTo>
                    <a:pt x="19529" y="4033"/>
                  </a:lnTo>
                  <a:lnTo>
                    <a:pt x="5201" y="5204"/>
                  </a:lnTo>
                  <a:lnTo>
                    <a:pt x="1301" y="5537"/>
                  </a:lnTo>
                  <a:lnTo>
                    <a:pt x="623" y="5594"/>
                  </a:lnTo>
                  <a:lnTo>
                    <a:pt x="0" y="5667"/>
                  </a:lnTo>
                  <a:lnTo>
                    <a:pt x="353" y="5657"/>
                  </a:lnTo>
                  <a:lnTo>
                    <a:pt x="705" y="5641"/>
                  </a:lnTo>
                  <a:lnTo>
                    <a:pt x="1057" y="5620"/>
                  </a:lnTo>
                  <a:lnTo>
                    <a:pt x="1409" y="5594"/>
                  </a:lnTo>
                  <a:lnTo>
                    <a:pt x="5390" y="5313"/>
                  </a:lnTo>
                  <a:lnTo>
                    <a:pt x="19881" y="4210"/>
                  </a:lnTo>
                  <a:lnTo>
                    <a:pt x="67551" y="505"/>
                  </a:lnTo>
                  <a:lnTo>
                    <a:pt x="69538" y="348"/>
                  </a:lnTo>
                  <a:lnTo>
                    <a:pt x="89707" y="8915"/>
                  </a:lnTo>
                  <a:lnTo>
                    <a:pt x="95991" y="11517"/>
                  </a:lnTo>
                  <a:lnTo>
                    <a:pt x="97778" y="12219"/>
                  </a:lnTo>
                  <a:lnTo>
                    <a:pt x="97914" y="12282"/>
                  </a:lnTo>
                  <a:lnTo>
                    <a:pt x="98076" y="12339"/>
                  </a:lnTo>
                  <a:lnTo>
                    <a:pt x="98266" y="12396"/>
                  </a:lnTo>
                  <a:lnTo>
                    <a:pt x="98456" y="12448"/>
                  </a:lnTo>
                  <a:lnTo>
                    <a:pt x="98374" y="12386"/>
                  </a:lnTo>
                  <a:lnTo>
                    <a:pt x="98293" y="12318"/>
                  </a:lnTo>
                  <a:lnTo>
                    <a:pt x="98158" y="12256"/>
                  </a:lnTo>
                  <a:lnTo>
                    <a:pt x="98022" y="12193"/>
                  </a:lnTo>
                  <a:lnTo>
                    <a:pt x="96478" y="11475"/>
                  </a:lnTo>
                  <a:lnTo>
                    <a:pt x="90574" y="8826"/>
                  </a:lnTo>
                  <a:lnTo>
                    <a:pt x="70476" y="120"/>
                  </a:lnTo>
                  <a:lnTo>
                    <a:pt x="70233" y="0"/>
                  </a:lnTo>
                  <a:close/>
                  <a:moveTo>
                    <a:pt x="98456" y="12448"/>
                  </a:moveTo>
                  <a:lnTo>
                    <a:pt x="98456" y="12448"/>
                  </a:lnTo>
                  <a:lnTo>
                    <a:pt x="98456" y="1244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 rot="10800000">
              <a:off x="8205175" y="3509166"/>
              <a:ext cx="375281" cy="276465"/>
            </a:xfrm>
            <a:custGeom>
              <a:avLst/>
              <a:gdLst/>
              <a:ahLst/>
              <a:cxnLst/>
              <a:rect l="l" t="t" r="r" b="b"/>
              <a:pathLst>
                <a:path w="87785" h="13844" extrusionOk="0">
                  <a:moveTo>
                    <a:pt x="61457" y="0"/>
                  </a:moveTo>
                  <a:lnTo>
                    <a:pt x="60753" y="83"/>
                  </a:lnTo>
                  <a:lnTo>
                    <a:pt x="17579" y="5142"/>
                  </a:lnTo>
                  <a:lnTo>
                    <a:pt x="4605" y="6693"/>
                  </a:lnTo>
                  <a:lnTo>
                    <a:pt x="1165" y="7119"/>
                  </a:lnTo>
                  <a:lnTo>
                    <a:pt x="868" y="7161"/>
                  </a:lnTo>
                  <a:lnTo>
                    <a:pt x="570" y="7197"/>
                  </a:lnTo>
                  <a:lnTo>
                    <a:pt x="272" y="7244"/>
                  </a:lnTo>
                  <a:lnTo>
                    <a:pt x="1" y="7286"/>
                  </a:lnTo>
                  <a:lnTo>
                    <a:pt x="28" y="7291"/>
                  </a:lnTo>
                  <a:lnTo>
                    <a:pt x="82" y="7286"/>
                  </a:lnTo>
                  <a:lnTo>
                    <a:pt x="353" y="7265"/>
                  </a:lnTo>
                  <a:lnTo>
                    <a:pt x="1301" y="7166"/>
                  </a:lnTo>
                  <a:lnTo>
                    <a:pt x="4741" y="6776"/>
                  </a:lnTo>
                  <a:lnTo>
                    <a:pt x="17904" y="5293"/>
                  </a:lnTo>
                  <a:lnTo>
                    <a:pt x="60785" y="382"/>
                  </a:lnTo>
                  <a:lnTo>
                    <a:pt x="61268" y="640"/>
                  </a:lnTo>
                  <a:lnTo>
                    <a:pt x="71425" y="5772"/>
                  </a:lnTo>
                  <a:lnTo>
                    <a:pt x="79740" y="9997"/>
                  </a:lnTo>
                  <a:lnTo>
                    <a:pt x="81419" y="10830"/>
                  </a:lnTo>
                  <a:lnTo>
                    <a:pt x="82963" y="11584"/>
                  </a:lnTo>
                  <a:lnTo>
                    <a:pt x="84344" y="12251"/>
                  </a:lnTo>
                  <a:lnTo>
                    <a:pt x="85509" y="12823"/>
                  </a:lnTo>
                  <a:lnTo>
                    <a:pt x="87134" y="13588"/>
                  </a:lnTo>
                  <a:lnTo>
                    <a:pt x="87270" y="13656"/>
                  </a:lnTo>
                  <a:lnTo>
                    <a:pt x="87405" y="13718"/>
                  </a:lnTo>
                  <a:lnTo>
                    <a:pt x="87595" y="13781"/>
                  </a:lnTo>
                  <a:lnTo>
                    <a:pt x="87784" y="13843"/>
                  </a:lnTo>
                  <a:lnTo>
                    <a:pt x="87622" y="13703"/>
                  </a:lnTo>
                  <a:lnTo>
                    <a:pt x="87405" y="13567"/>
                  </a:lnTo>
                  <a:lnTo>
                    <a:pt x="86782" y="13219"/>
                  </a:lnTo>
                  <a:lnTo>
                    <a:pt x="85997" y="12792"/>
                  </a:lnTo>
                  <a:lnTo>
                    <a:pt x="83667" y="11538"/>
                  </a:lnTo>
                  <a:lnTo>
                    <a:pt x="80661" y="9935"/>
                  </a:lnTo>
                  <a:lnTo>
                    <a:pt x="72481" y="5688"/>
                  </a:lnTo>
                  <a:lnTo>
                    <a:pt x="67687" y="3201"/>
                  </a:lnTo>
                  <a:lnTo>
                    <a:pt x="62514" y="547"/>
                  </a:lnTo>
                  <a:lnTo>
                    <a:pt x="61728" y="146"/>
                  </a:lnTo>
                  <a:lnTo>
                    <a:pt x="614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 rot="10800000">
              <a:off x="8388468" y="3398196"/>
              <a:ext cx="175660" cy="226979"/>
            </a:xfrm>
            <a:custGeom>
              <a:avLst/>
              <a:gdLst/>
              <a:ahLst/>
              <a:cxnLst/>
              <a:rect l="l" t="t" r="r" b="b"/>
              <a:pathLst>
                <a:path w="41090" h="11366" extrusionOk="0">
                  <a:moveTo>
                    <a:pt x="36431" y="0"/>
                  </a:moveTo>
                  <a:lnTo>
                    <a:pt x="34778" y="313"/>
                  </a:lnTo>
                  <a:lnTo>
                    <a:pt x="33397" y="568"/>
                  </a:lnTo>
                  <a:lnTo>
                    <a:pt x="31989" y="817"/>
                  </a:lnTo>
                  <a:lnTo>
                    <a:pt x="30580" y="1067"/>
                  </a:lnTo>
                  <a:lnTo>
                    <a:pt x="29145" y="1312"/>
                  </a:lnTo>
                  <a:lnTo>
                    <a:pt x="27682" y="1551"/>
                  </a:lnTo>
                  <a:lnTo>
                    <a:pt x="26219" y="1785"/>
                  </a:lnTo>
                  <a:lnTo>
                    <a:pt x="24730" y="2019"/>
                  </a:lnTo>
                  <a:lnTo>
                    <a:pt x="23240" y="2248"/>
                  </a:lnTo>
                  <a:lnTo>
                    <a:pt x="21723" y="2472"/>
                  </a:lnTo>
                  <a:lnTo>
                    <a:pt x="20179" y="2691"/>
                  </a:lnTo>
                  <a:lnTo>
                    <a:pt x="18636" y="2909"/>
                  </a:lnTo>
                  <a:lnTo>
                    <a:pt x="17065" y="3123"/>
                  </a:lnTo>
                  <a:lnTo>
                    <a:pt x="15494" y="3331"/>
                  </a:lnTo>
                  <a:lnTo>
                    <a:pt x="13896" y="3534"/>
                  </a:lnTo>
                  <a:lnTo>
                    <a:pt x="12270" y="3732"/>
                  </a:lnTo>
                  <a:lnTo>
                    <a:pt x="10645" y="3929"/>
                  </a:lnTo>
                  <a:lnTo>
                    <a:pt x="8316" y="4205"/>
                  </a:lnTo>
                  <a:lnTo>
                    <a:pt x="6203" y="4439"/>
                  </a:lnTo>
                  <a:lnTo>
                    <a:pt x="4362" y="4642"/>
                  </a:lnTo>
                  <a:lnTo>
                    <a:pt x="2818" y="4809"/>
                  </a:lnTo>
                  <a:lnTo>
                    <a:pt x="2086" y="4877"/>
                  </a:lnTo>
                  <a:lnTo>
                    <a:pt x="1382" y="4955"/>
                  </a:lnTo>
                  <a:lnTo>
                    <a:pt x="678" y="5038"/>
                  </a:lnTo>
                  <a:lnTo>
                    <a:pt x="1" y="5126"/>
                  </a:lnTo>
                  <a:lnTo>
                    <a:pt x="1" y="5126"/>
                  </a:lnTo>
                  <a:lnTo>
                    <a:pt x="813" y="5079"/>
                  </a:lnTo>
                  <a:lnTo>
                    <a:pt x="1599" y="5027"/>
                  </a:lnTo>
                  <a:lnTo>
                    <a:pt x="2384" y="4965"/>
                  </a:lnTo>
                  <a:lnTo>
                    <a:pt x="3143" y="4897"/>
                  </a:lnTo>
                  <a:lnTo>
                    <a:pt x="3901" y="4830"/>
                  </a:lnTo>
                  <a:lnTo>
                    <a:pt x="4741" y="4757"/>
                  </a:lnTo>
                  <a:lnTo>
                    <a:pt x="5635" y="4668"/>
                  </a:lnTo>
                  <a:lnTo>
                    <a:pt x="6610" y="4569"/>
                  </a:lnTo>
                  <a:lnTo>
                    <a:pt x="8776" y="4340"/>
                  </a:lnTo>
                  <a:lnTo>
                    <a:pt x="11214" y="4080"/>
                  </a:lnTo>
                  <a:lnTo>
                    <a:pt x="12866" y="3893"/>
                  </a:lnTo>
                  <a:lnTo>
                    <a:pt x="14519" y="3695"/>
                  </a:lnTo>
                  <a:lnTo>
                    <a:pt x="16144" y="3497"/>
                  </a:lnTo>
                  <a:lnTo>
                    <a:pt x="17742" y="3294"/>
                  </a:lnTo>
                  <a:lnTo>
                    <a:pt x="19340" y="3086"/>
                  </a:lnTo>
                  <a:lnTo>
                    <a:pt x="20938" y="2873"/>
                  </a:lnTo>
                  <a:lnTo>
                    <a:pt x="22482" y="2660"/>
                  </a:lnTo>
                  <a:lnTo>
                    <a:pt x="24026" y="2436"/>
                  </a:lnTo>
                  <a:lnTo>
                    <a:pt x="25569" y="2207"/>
                  </a:lnTo>
                  <a:lnTo>
                    <a:pt x="27086" y="1978"/>
                  </a:lnTo>
                  <a:lnTo>
                    <a:pt x="28576" y="1744"/>
                  </a:lnTo>
                  <a:lnTo>
                    <a:pt x="30038" y="1504"/>
                  </a:lnTo>
                  <a:lnTo>
                    <a:pt x="31501" y="1260"/>
                  </a:lnTo>
                  <a:lnTo>
                    <a:pt x="32937" y="1015"/>
                  </a:lnTo>
                  <a:lnTo>
                    <a:pt x="34098" y="805"/>
                  </a:lnTo>
                  <a:lnTo>
                    <a:pt x="33776" y="1093"/>
                  </a:lnTo>
                  <a:lnTo>
                    <a:pt x="33397" y="1463"/>
                  </a:lnTo>
                  <a:lnTo>
                    <a:pt x="33045" y="1837"/>
                  </a:lnTo>
                  <a:lnTo>
                    <a:pt x="32747" y="2269"/>
                  </a:lnTo>
                  <a:lnTo>
                    <a:pt x="32476" y="2701"/>
                  </a:lnTo>
                  <a:lnTo>
                    <a:pt x="32287" y="3133"/>
                  </a:lnTo>
                  <a:lnTo>
                    <a:pt x="32151" y="3565"/>
                  </a:lnTo>
                  <a:lnTo>
                    <a:pt x="32070" y="3997"/>
                  </a:lnTo>
                  <a:lnTo>
                    <a:pt x="32070" y="4434"/>
                  </a:lnTo>
                  <a:lnTo>
                    <a:pt x="32124" y="4866"/>
                  </a:lnTo>
                  <a:lnTo>
                    <a:pt x="32232" y="5298"/>
                  </a:lnTo>
                  <a:lnTo>
                    <a:pt x="32395" y="5730"/>
                  </a:lnTo>
                  <a:lnTo>
                    <a:pt x="32639" y="6162"/>
                  </a:lnTo>
                  <a:lnTo>
                    <a:pt x="32937" y="6594"/>
                  </a:lnTo>
                  <a:lnTo>
                    <a:pt x="33289" y="7021"/>
                  </a:lnTo>
                  <a:lnTo>
                    <a:pt x="33722" y="7447"/>
                  </a:lnTo>
                  <a:lnTo>
                    <a:pt x="34183" y="7874"/>
                  </a:lnTo>
                  <a:lnTo>
                    <a:pt x="34724" y="8296"/>
                  </a:lnTo>
                  <a:lnTo>
                    <a:pt x="35320" y="8717"/>
                  </a:lnTo>
                  <a:lnTo>
                    <a:pt x="35726" y="8972"/>
                  </a:lnTo>
                  <a:lnTo>
                    <a:pt x="36160" y="9222"/>
                  </a:lnTo>
                  <a:lnTo>
                    <a:pt x="36593" y="9472"/>
                  </a:lnTo>
                  <a:lnTo>
                    <a:pt x="37081" y="9721"/>
                  </a:lnTo>
                  <a:lnTo>
                    <a:pt x="37568" y="9971"/>
                  </a:lnTo>
                  <a:lnTo>
                    <a:pt x="38083" y="10216"/>
                  </a:lnTo>
                  <a:lnTo>
                    <a:pt x="38625" y="10460"/>
                  </a:lnTo>
                  <a:lnTo>
                    <a:pt x="39193" y="10705"/>
                  </a:lnTo>
                  <a:lnTo>
                    <a:pt x="39600" y="10877"/>
                  </a:lnTo>
                  <a:lnTo>
                    <a:pt x="40033" y="11043"/>
                  </a:lnTo>
                  <a:lnTo>
                    <a:pt x="40548" y="11210"/>
                  </a:lnTo>
                  <a:lnTo>
                    <a:pt x="41089" y="11366"/>
                  </a:lnTo>
                  <a:lnTo>
                    <a:pt x="40791" y="11179"/>
                  </a:lnTo>
                  <a:lnTo>
                    <a:pt x="40439" y="11002"/>
                  </a:lnTo>
                  <a:lnTo>
                    <a:pt x="40087" y="10820"/>
                  </a:lnTo>
                  <a:lnTo>
                    <a:pt x="39681" y="10643"/>
                  </a:lnTo>
                  <a:lnTo>
                    <a:pt x="39166" y="10398"/>
                  </a:lnTo>
                  <a:lnTo>
                    <a:pt x="38706" y="10153"/>
                  </a:lnTo>
                  <a:lnTo>
                    <a:pt x="38245" y="9909"/>
                  </a:lnTo>
                  <a:lnTo>
                    <a:pt x="37785" y="9659"/>
                  </a:lnTo>
                  <a:lnTo>
                    <a:pt x="37379" y="9409"/>
                  </a:lnTo>
                  <a:lnTo>
                    <a:pt x="36972" y="9159"/>
                  </a:lnTo>
                  <a:lnTo>
                    <a:pt x="36593" y="8910"/>
                  </a:lnTo>
                  <a:lnTo>
                    <a:pt x="36214" y="8655"/>
                  </a:lnTo>
                  <a:lnTo>
                    <a:pt x="35672" y="8238"/>
                  </a:lnTo>
                  <a:lnTo>
                    <a:pt x="35185" y="7822"/>
                  </a:lnTo>
                  <a:lnTo>
                    <a:pt x="34751" y="7400"/>
                  </a:lnTo>
                  <a:lnTo>
                    <a:pt x="34399" y="6979"/>
                  </a:lnTo>
                  <a:lnTo>
                    <a:pt x="34074" y="6557"/>
                  </a:lnTo>
                  <a:lnTo>
                    <a:pt x="33803" y="6131"/>
                  </a:lnTo>
                  <a:lnTo>
                    <a:pt x="33614" y="5709"/>
                  </a:lnTo>
                  <a:lnTo>
                    <a:pt x="33451" y="5282"/>
                  </a:lnTo>
                  <a:lnTo>
                    <a:pt x="33370" y="4856"/>
                  </a:lnTo>
                  <a:lnTo>
                    <a:pt x="33343" y="4429"/>
                  </a:lnTo>
                  <a:lnTo>
                    <a:pt x="33370" y="4002"/>
                  </a:lnTo>
                  <a:lnTo>
                    <a:pt x="33451" y="3570"/>
                  </a:lnTo>
                  <a:lnTo>
                    <a:pt x="33587" y="3144"/>
                  </a:lnTo>
                  <a:lnTo>
                    <a:pt x="33803" y="2717"/>
                  </a:lnTo>
                  <a:lnTo>
                    <a:pt x="34047" y="2295"/>
                  </a:lnTo>
                  <a:lnTo>
                    <a:pt x="34372" y="1869"/>
                  </a:lnTo>
                  <a:lnTo>
                    <a:pt x="34670" y="1499"/>
                  </a:lnTo>
                  <a:lnTo>
                    <a:pt x="35049" y="1135"/>
                  </a:lnTo>
                  <a:lnTo>
                    <a:pt x="35456" y="781"/>
                  </a:lnTo>
                  <a:lnTo>
                    <a:pt x="35889" y="437"/>
                  </a:lnTo>
                  <a:lnTo>
                    <a:pt x="3643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 rot="10800000">
              <a:off x="7672230" y="4663871"/>
              <a:ext cx="244782" cy="180748"/>
            </a:xfrm>
            <a:custGeom>
              <a:avLst/>
              <a:gdLst/>
              <a:ahLst/>
              <a:cxnLst/>
              <a:rect l="l" t="t" r="r" b="b"/>
              <a:pathLst>
                <a:path w="57259" h="9051" extrusionOk="0">
                  <a:moveTo>
                    <a:pt x="55363" y="1"/>
                  </a:moveTo>
                  <a:lnTo>
                    <a:pt x="54442" y="6"/>
                  </a:lnTo>
                  <a:lnTo>
                    <a:pt x="53494" y="16"/>
                  </a:lnTo>
                  <a:lnTo>
                    <a:pt x="43147" y="89"/>
                  </a:lnTo>
                  <a:lnTo>
                    <a:pt x="36105" y="157"/>
                  </a:lnTo>
                  <a:lnTo>
                    <a:pt x="28007" y="240"/>
                  </a:lnTo>
                  <a:lnTo>
                    <a:pt x="19069" y="339"/>
                  </a:lnTo>
                  <a:lnTo>
                    <a:pt x="9480" y="448"/>
                  </a:lnTo>
                  <a:lnTo>
                    <a:pt x="5905" y="448"/>
                  </a:lnTo>
                  <a:lnTo>
                    <a:pt x="5905" y="568"/>
                  </a:lnTo>
                  <a:lnTo>
                    <a:pt x="5797" y="948"/>
                  </a:lnTo>
                  <a:lnTo>
                    <a:pt x="5688" y="1328"/>
                  </a:lnTo>
                  <a:lnTo>
                    <a:pt x="5580" y="1708"/>
                  </a:lnTo>
                  <a:lnTo>
                    <a:pt x="5445" y="2082"/>
                  </a:lnTo>
                  <a:lnTo>
                    <a:pt x="5282" y="2462"/>
                  </a:lnTo>
                  <a:lnTo>
                    <a:pt x="5120" y="2842"/>
                  </a:lnTo>
                  <a:lnTo>
                    <a:pt x="4903" y="3217"/>
                  </a:lnTo>
                  <a:lnTo>
                    <a:pt x="4713" y="3597"/>
                  </a:lnTo>
                  <a:lnTo>
                    <a:pt x="4497" y="3972"/>
                  </a:lnTo>
                  <a:lnTo>
                    <a:pt x="4253" y="4351"/>
                  </a:lnTo>
                  <a:lnTo>
                    <a:pt x="3982" y="4726"/>
                  </a:lnTo>
                  <a:lnTo>
                    <a:pt x="3711" y="5101"/>
                  </a:lnTo>
                  <a:lnTo>
                    <a:pt x="3413" y="5476"/>
                  </a:lnTo>
                  <a:lnTo>
                    <a:pt x="3115" y="5850"/>
                  </a:lnTo>
                  <a:lnTo>
                    <a:pt x="2790" y="6225"/>
                  </a:lnTo>
                  <a:lnTo>
                    <a:pt x="2438" y="6600"/>
                  </a:lnTo>
                  <a:lnTo>
                    <a:pt x="1924" y="7141"/>
                  </a:lnTo>
                  <a:lnTo>
                    <a:pt x="1436" y="7625"/>
                  </a:lnTo>
                  <a:lnTo>
                    <a:pt x="976" y="8041"/>
                  </a:lnTo>
                  <a:lnTo>
                    <a:pt x="596" y="8390"/>
                  </a:lnTo>
                  <a:lnTo>
                    <a:pt x="380" y="8551"/>
                  </a:lnTo>
                  <a:lnTo>
                    <a:pt x="217" y="8718"/>
                  </a:lnTo>
                  <a:lnTo>
                    <a:pt x="82" y="8884"/>
                  </a:lnTo>
                  <a:lnTo>
                    <a:pt x="1" y="9051"/>
                  </a:lnTo>
                  <a:lnTo>
                    <a:pt x="271" y="8905"/>
                  </a:lnTo>
                  <a:lnTo>
                    <a:pt x="542" y="8754"/>
                  </a:lnTo>
                  <a:lnTo>
                    <a:pt x="759" y="8603"/>
                  </a:lnTo>
                  <a:lnTo>
                    <a:pt x="921" y="8447"/>
                  </a:lnTo>
                  <a:lnTo>
                    <a:pt x="1409" y="8104"/>
                  </a:lnTo>
                  <a:lnTo>
                    <a:pt x="1951" y="7687"/>
                  </a:lnTo>
                  <a:lnTo>
                    <a:pt x="2547" y="7208"/>
                  </a:lnTo>
                  <a:lnTo>
                    <a:pt x="3170" y="6667"/>
                  </a:lnTo>
                  <a:lnTo>
                    <a:pt x="3576" y="6293"/>
                  </a:lnTo>
                  <a:lnTo>
                    <a:pt x="3955" y="5918"/>
                  </a:lnTo>
                  <a:lnTo>
                    <a:pt x="4307" y="5543"/>
                  </a:lnTo>
                  <a:lnTo>
                    <a:pt x="4659" y="5163"/>
                  </a:lnTo>
                  <a:lnTo>
                    <a:pt x="4984" y="4789"/>
                  </a:lnTo>
                  <a:lnTo>
                    <a:pt x="5282" y="4409"/>
                  </a:lnTo>
                  <a:lnTo>
                    <a:pt x="5553" y="4034"/>
                  </a:lnTo>
                  <a:lnTo>
                    <a:pt x="5824" y="3654"/>
                  </a:lnTo>
                  <a:lnTo>
                    <a:pt x="6068" y="3274"/>
                  </a:lnTo>
                  <a:lnTo>
                    <a:pt x="6284" y="2894"/>
                  </a:lnTo>
                  <a:lnTo>
                    <a:pt x="6474" y="2514"/>
                  </a:lnTo>
                  <a:lnTo>
                    <a:pt x="6664" y="2135"/>
                  </a:lnTo>
                  <a:lnTo>
                    <a:pt x="6826" y="1755"/>
                  </a:lnTo>
                  <a:lnTo>
                    <a:pt x="6961" y="1370"/>
                  </a:lnTo>
                  <a:lnTo>
                    <a:pt x="7070" y="990"/>
                  </a:lnTo>
                  <a:lnTo>
                    <a:pt x="7145" y="727"/>
                  </a:lnTo>
                  <a:lnTo>
                    <a:pt x="7145" y="727"/>
                  </a:lnTo>
                  <a:lnTo>
                    <a:pt x="9507" y="698"/>
                  </a:lnTo>
                  <a:lnTo>
                    <a:pt x="19123" y="589"/>
                  </a:lnTo>
                  <a:lnTo>
                    <a:pt x="28061" y="474"/>
                  </a:lnTo>
                  <a:lnTo>
                    <a:pt x="36132" y="370"/>
                  </a:lnTo>
                  <a:lnTo>
                    <a:pt x="43175" y="271"/>
                  </a:lnTo>
                  <a:lnTo>
                    <a:pt x="53521" y="110"/>
                  </a:lnTo>
                  <a:lnTo>
                    <a:pt x="54469" y="95"/>
                  </a:lnTo>
                  <a:lnTo>
                    <a:pt x="55390" y="79"/>
                  </a:lnTo>
                  <a:lnTo>
                    <a:pt x="56338" y="53"/>
                  </a:lnTo>
                  <a:lnTo>
                    <a:pt x="57259" y="16"/>
                  </a:lnTo>
                  <a:lnTo>
                    <a:pt x="56311" y="6"/>
                  </a:lnTo>
                  <a:lnTo>
                    <a:pt x="5536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 rot="10800000">
              <a:off x="7554226" y="4520449"/>
              <a:ext cx="251498" cy="193529"/>
            </a:xfrm>
            <a:custGeom>
              <a:avLst/>
              <a:gdLst/>
              <a:ahLst/>
              <a:cxnLst/>
              <a:rect l="l" t="t" r="r" b="b"/>
              <a:pathLst>
                <a:path w="58830" h="9691" extrusionOk="0">
                  <a:moveTo>
                    <a:pt x="58830" y="0"/>
                  </a:moveTo>
                  <a:lnTo>
                    <a:pt x="57882" y="6"/>
                  </a:lnTo>
                  <a:lnTo>
                    <a:pt x="56907" y="21"/>
                  </a:lnTo>
                  <a:lnTo>
                    <a:pt x="55959" y="42"/>
                  </a:lnTo>
                  <a:lnTo>
                    <a:pt x="55011" y="73"/>
                  </a:lnTo>
                  <a:lnTo>
                    <a:pt x="44664" y="344"/>
                  </a:lnTo>
                  <a:lnTo>
                    <a:pt x="41197" y="427"/>
                  </a:lnTo>
                  <a:lnTo>
                    <a:pt x="37460" y="516"/>
                  </a:lnTo>
                  <a:lnTo>
                    <a:pt x="33424" y="604"/>
                  </a:lnTo>
                  <a:lnTo>
                    <a:pt x="29171" y="687"/>
                  </a:lnTo>
                  <a:lnTo>
                    <a:pt x="24702" y="776"/>
                  </a:lnTo>
                  <a:lnTo>
                    <a:pt x="20017" y="859"/>
                  </a:lnTo>
                  <a:lnTo>
                    <a:pt x="15195" y="937"/>
                  </a:lnTo>
                  <a:lnTo>
                    <a:pt x="10185" y="1005"/>
                  </a:lnTo>
                  <a:lnTo>
                    <a:pt x="5932" y="1057"/>
                  </a:lnTo>
                  <a:lnTo>
                    <a:pt x="5363" y="1057"/>
                  </a:lnTo>
                  <a:lnTo>
                    <a:pt x="5363" y="1166"/>
                  </a:lnTo>
                  <a:lnTo>
                    <a:pt x="4172" y="2899"/>
                  </a:lnTo>
                  <a:lnTo>
                    <a:pt x="3088" y="4507"/>
                  </a:lnTo>
                  <a:lnTo>
                    <a:pt x="2113" y="5959"/>
                  </a:lnTo>
                  <a:lnTo>
                    <a:pt x="1301" y="7213"/>
                  </a:lnTo>
                  <a:lnTo>
                    <a:pt x="705" y="8218"/>
                  </a:lnTo>
                  <a:lnTo>
                    <a:pt x="244" y="9024"/>
                  </a:lnTo>
                  <a:lnTo>
                    <a:pt x="109" y="9191"/>
                  </a:lnTo>
                  <a:lnTo>
                    <a:pt x="55" y="9357"/>
                  </a:lnTo>
                  <a:lnTo>
                    <a:pt x="1" y="9524"/>
                  </a:lnTo>
                  <a:lnTo>
                    <a:pt x="28" y="9690"/>
                  </a:lnTo>
                  <a:lnTo>
                    <a:pt x="244" y="9529"/>
                  </a:lnTo>
                  <a:lnTo>
                    <a:pt x="434" y="9368"/>
                  </a:lnTo>
                  <a:lnTo>
                    <a:pt x="569" y="9206"/>
                  </a:lnTo>
                  <a:lnTo>
                    <a:pt x="678" y="9045"/>
                  </a:lnTo>
                  <a:lnTo>
                    <a:pt x="2140" y="7244"/>
                  </a:lnTo>
                  <a:lnTo>
                    <a:pt x="2547" y="6646"/>
                  </a:lnTo>
                  <a:lnTo>
                    <a:pt x="3034" y="5990"/>
                  </a:lnTo>
                  <a:lnTo>
                    <a:pt x="4145" y="4543"/>
                  </a:lnTo>
                  <a:lnTo>
                    <a:pt x="5363" y="2941"/>
                  </a:lnTo>
                  <a:lnTo>
                    <a:pt x="6557" y="1310"/>
                  </a:lnTo>
                  <a:lnTo>
                    <a:pt x="6557" y="1310"/>
                  </a:lnTo>
                  <a:lnTo>
                    <a:pt x="10293" y="1265"/>
                  </a:lnTo>
                  <a:lnTo>
                    <a:pt x="12812" y="1229"/>
                  </a:lnTo>
                  <a:lnTo>
                    <a:pt x="15304" y="1192"/>
                  </a:lnTo>
                  <a:lnTo>
                    <a:pt x="20179" y="1109"/>
                  </a:lnTo>
                  <a:lnTo>
                    <a:pt x="24838" y="1020"/>
                  </a:lnTo>
                  <a:lnTo>
                    <a:pt x="29334" y="927"/>
                  </a:lnTo>
                  <a:lnTo>
                    <a:pt x="33586" y="828"/>
                  </a:lnTo>
                  <a:lnTo>
                    <a:pt x="37595" y="724"/>
                  </a:lnTo>
                  <a:lnTo>
                    <a:pt x="41333" y="625"/>
                  </a:lnTo>
                  <a:lnTo>
                    <a:pt x="44773" y="521"/>
                  </a:lnTo>
                  <a:lnTo>
                    <a:pt x="47887" y="427"/>
                  </a:lnTo>
                  <a:lnTo>
                    <a:pt x="50650" y="333"/>
                  </a:lnTo>
                  <a:lnTo>
                    <a:pt x="53088" y="245"/>
                  </a:lnTo>
                  <a:lnTo>
                    <a:pt x="55119" y="172"/>
                  </a:lnTo>
                  <a:lnTo>
                    <a:pt x="56067" y="141"/>
                  </a:lnTo>
                  <a:lnTo>
                    <a:pt x="56988" y="104"/>
                  </a:lnTo>
                  <a:lnTo>
                    <a:pt x="57909" y="58"/>
                  </a:lnTo>
                  <a:lnTo>
                    <a:pt x="5883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 rot="10800000">
              <a:off x="7494347" y="4458724"/>
              <a:ext cx="180285" cy="129505"/>
            </a:xfrm>
            <a:custGeom>
              <a:avLst/>
              <a:gdLst/>
              <a:ahLst/>
              <a:cxnLst/>
              <a:rect l="l" t="t" r="r" b="b"/>
              <a:pathLst>
                <a:path w="42172" h="6485" extrusionOk="0">
                  <a:moveTo>
                    <a:pt x="3738" y="0"/>
                  </a:moveTo>
                  <a:lnTo>
                    <a:pt x="3738" y="136"/>
                  </a:lnTo>
                  <a:lnTo>
                    <a:pt x="3657" y="698"/>
                  </a:lnTo>
                  <a:lnTo>
                    <a:pt x="3521" y="1265"/>
                  </a:lnTo>
                  <a:lnTo>
                    <a:pt x="3332" y="1832"/>
                  </a:lnTo>
                  <a:lnTo>
                    <a:pt x="3088" y="2394"/>
                  </a:lnTo>
                  <a:lnTo>
                    <a:pt x="2790" y="2961"/>
                  </a:lnTo>
                  <a:lnTo>
                    <a:pt x="2438" y="3523"/>
                  </a:lnTo>
                  <a:lnTo>
                    <a:pt x="2032" y="4085"/>
                  </a:lnTo>
                  <a:lnTo>
                    <a:pt x="1598" y="4642"/>
                  </a:lnTo>
                  <a:lnTo>
                    <a:pt x="1246" y="5048"/>
                  </a:lnTo>
                  <a:lnTo>
                    <a:pt x="921" y="5412"/>
                  </a:lnTo>
                  <a:lnTo>
                    <a:pt x="379" y="5990"/>
                  </a:lnTo>
                  <a:lnTo>
                    <a:pt x="190" y="6203"/>
                  </a:lnTo>
                  <a:lnTo>
                    <a:pt x="54" y="6354"/>
                  </a:lnTo>
                  <a:lnTo>
                    <a:pt x="0" y="6453"/>
                  </a:lnTo>
                  <a:lnTo>
                    <a:pt x="27" y="6474"/>
                  </a:lnTo>
                  <a:lnTo>
                    <a:pt x="27" y="6485"/>
                  </a:lnTo>
                  <a:lnTo>
                    <a:pt x="54" y="6485"/>
                  </a:lnTo>
                  <a:lnTo>
                    <a:pt x="298" y="6365"/>
                  </a:lnTo>
                  <a:lnTo>
                    <a:pt x="515" y="6245"/>
                  </a:lnTo>
                  <a:lnTo>
                    <a:pt x="704" y="6120"/>
                  </a:lnTo>
                  <a:lnTo>
                    <a:pt x="840" y="5995"/>
                  </a:lnTo>
                  <a:lnTo>
                    <a:pt x="1219" y="5740"/>
                  </a:lnTo>
                  <a:lnTo>
                    <a:pt x="1598" y="5433"/>
                  </a:lnTo>
                  <a:lnTo>
                    <a:pt x="2032" y="5074"/>
                  </a:lnTo>
                  <a:lnTo>
                    <a:pt x="2492" y="4668"/>
                  </a:lnTo>
                  <a:lnTo>
                    <a:pt x="3034" y="4106"/>
                  </a:lnTo>
                  <a:lnTo>
                    <a:pt x="3494" y="3544"/>
                  </a:lnTo>
                  <a:lnTo>
                    <a:pt x="3927" y="2977"/>
                  </a:lnTo>
                  <a:lnTo>
                    <a:pt x="4280" y="2410"/>
                  </a:lnTo>
                  <a:lnTo>
                    <a:pt x="4550" y="1842"/>
                  </a:lnTo>
                  <a:lnTo>
                    <a:pt x="4794" y="1275"/>
                  </a:lnTo>
                  <a:lnTo>
                    <a:pt x="4930" y="703"/>
                  </a:lnTo>
                  <a:lnTo>
                    <a:pt x="5011" y="277"/>
                  </a:lnTo>
                  <a:lnTo>
                    <a:pt x="5011" y="277"/>
                  </a:lnTo>
                  <a:lnTo>
                    <a:pt x="6528" y="313"/>
                  </a:lnTo>
                  <a:lnTo>
                    <a:pt x="9670" y="380"/>
                  </a:lnTo>
                  <a:lnTo>
                    <a:pt x="12811" y="437"/>
                  </a:lnTo>
                  <a:lnTo>
                    <a:pt x="15953" y="484"/>
                  </a:lnTo>
                  <a:lnTo>
                    <a:pt x="19122" y="515"/>
                  </a:lnTo>
                  <a:lnTo>
                    <a:pt x="22264" y="536"/>
                  </a:lnTo>
                  <a:lnTo>
                    <a:pt x="25433" y="547"/>
                  </a:lnTo>
                  <a:lnTo>
                    <a:pt x="28602" y="541"/>
                  </a:lnTo>
                  <a:lnTo>
                    <a:pt x="31744" y="526"/>
                  </a:lnTo>
                  <a:lnTo>
                    <a:pt x="32936" y="515"/>
                  </a:lnTo>
                  <a:lnTo>
                    <a:pt x="34073" y="500"/>
                  </a:lnTo>
                  <a:lnTo>
                    <a:pt x="36105" y="469"/>
                  </a:lnTo>
                  <a:lnTo>
                    <a:pt x="37892" y="443"/>
                  </a:lnTo>
                  <a:lnTo>
                    <a:pt x="38678" y="432"/>
                  </a:lnTo>
                  <a:lnTo>
                    <a:pt x="39409" y="432"/>
                  </a:lnTo>
                  <a:lnTo>
                    <a:pt x="40113" y="422"/>
                  </a:lnTo>
                  <a:lnTo>
                    <a:pt x="40791" y="406"/>
                  </a:lnTo>
                  <a:lnTo>
                    <a:pt x="41495" y="375"/>
                  </a:lnTo>
                  <a:lnTo>
                    <a:pt x="42172" y="339"/>
                  </a:lnTo>
                  <a:lnTo>
                    <a:pt x="41468" y="328"/>
                  </a:lnTo>
                  <a:lnTo>
                    <a:pt x="40763" y="323"/>
                  </a:lnTo>
                  <a:lnTo>
                    <a:pt x="40059" y="328"/>
                  </a:lnTo>
                  <a:lnTo>
                    <a:pt x="39382" y="339"/>
                  </a:lnTo>
                  <a:lnTo>
                    <a:pt x="31744" y="339"/>
                  </a:lnTo>
                  <a:lnTo>
                    <a:pt x="28602" y="333"/>
                  </a:lnTo>
                  <a:lnTo>
                    <a:pt x="25487" y="323"/>
                  </a:lnTo>
                  <a:lnTo>
                    <a:pt x="22345" y="302"/>
                  </a:lnTo>
                  <a:lnTo>
                    <a:pt x="19204" y="271"/>
                  </a:lnTo>
                  <a:lnTo>
                    <a:pt x="16062" y="229"/>
                  </a:lnTo>
                  <a:lnTo>
                    <a:pt x="12947" y="177"/>
                  </a:lnTo>
                  <a:lnTo>
                    <a:pt x="9805" y="120"/>
                  </a:lnTo>
                  <a:lnTo>
                    <a:pt x="6690" y="52"/>
                  </a:lnTo>
                  <a:lnTo>
                    <a:pt x="44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 rot="10800000">
              <a:off x="8368999" y="4602146"/>
              <a:ext cx="52574" cy="103005"/>
            </a:xfrm>
            <a:custGeom>
              <a:avLst/>
              <a:gdLst/>
              <a:ahLst/>
              <a:cxnLst/>
              <a:rect l="l" t="t" r="r" b="b"/>
              <a:pathLst>
                <a:path w="12298" h="5158" extrusionOk="0">
                  <a:moveTo>
                    <a:pt x="12298" y="1"/>
                  </a:moveTo>
                  <a:lnTo>
                    <a:pt x="11404" y="308"/>
                  </a:lnTo>
                  <a:lnTo>
                    <a:pt x="10537" y="620"/>
                  </a:lnTo>
                  <a:lnTo>
                    <a:pt x="9697" y="937"/>
                  </a:lnTo>
                  <a:lnTo>
                    <a:pt x="8885" y="1255"/>
                  </a:lnTo>
                  <a:lnTo>
                    <a:pt x="8099" y="1572"/>
                  </a:lnTo>
                  <a:lnTo>
                    <a:pt x="7341" y="1895"/>
                  </a:lnTo>
                  <a:lnTo>
                    <a:pt x="6610" y="2218"/>
                  </a:lnTo>
                  <a:lnTo>
                    <a:pt x="5905" y="2545"/>
                  </a:lnTo>
                  <a:lnTo>
                    <a:pt x="5093" y="2863"/>
                  </a:lnTo>
                  <a:lnTo>
                    <a:pt x="4280" y="3186"/>
                  </a:lnTo>
                  <a:lnTo>
                    <a:pt x="3495" y="3508"/>
                  </a:lnTo>
                  <a:lnTo>
                    <a:pt x="2736" y="3836"/>
                  </a:lnTo>
                  <a:lnTo>
                    <a:pt x="2005" y="4164"/>
                  </a:lnTo>
                  <a:lnTo>
                    <a:pt x="1301" y="4492"/>
                  </a:lnTo>
                  <a:lnTo>
                    <a:pt x="624" y="4825"/>
                  </a:lnTo>
                  <a:lnTo>
                    <a:pt x="114" y="5098"/>
                  </a:lnTo>
                  <a:lnTo>
                    <a:pt x="976" y="4835"/>
                  </a:lnTo>
                  <a:lnTo>
                    <a:pt x="1951" y="4533"/>
                  </a:lnTo>
                  <a:lnTo>
                    <a:pt x="2899" y="4226"/>
                  </a:lnTo>
                  <a:lnTo>
                    <a:pt x="3793" y="3919"/>
                  </a:lnTo>
                  <a:lnTo>
                    <a:pt x="4687" y="3607"/>
                  </a:lnTo>
                  <a:lnTo>
                    <a:pt x="5526" y="3295"/>
                  </a:lnTo>
                  <a:lnTo>
                    <a:pt x="6339" y="2977"/>
                  </a:lnTo>
                  <a:lnTo>
                    <a:pt x="7124" y="2655"/>
                  </a:lnTo>
                  <a:lnTo>
                    <a:pt x="7883" y="2332"/>
                  </a:lnTo>
                  <a:lnTo>
                    <a:pt x="8614" y="2004"/>
                  </a:lnTo>
                  <a:lnTo>
                    <a:pt x="9291" y="1676"/>
                  </a:lnTo>
                  <a:lnTo>
                    <a:pt x="9968" y="1349"/>
                  </a:lnTo>
                  <a:lnTo>
                    <a:pt x="10591" y="1015"/>
                  </a:lnTo>
                  <a:lnTo>
                    <a:pt x="11187" y="677"/>
                  </a:lnTo>
                  <a:lnTo>
                    <a:pt x="11756" y="339"/>
                  </a:lnTo>
                  <a:lnTo>
                    <a:pt x="12298" y="1"/>
                  </a:lnTo>
                  <a:close/>
                  <a:moveTo>
                    <a:pt x="114" y="5098"/>
                  </a:moveTo>
                  <a:lnTo>
                    <a:pt x="1" y="5132"/>
                  </a:lnTo>
                  <a:lnTo>
                    <a:pt x="1" y="5158"/>
                  </a:lnTo>
                  <a:lnTo>
                    <a:pt x="114" y="509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 rot="10800000">
              <a:off x="8367849" y="4669066"/>
              <a:ext cx="125057" cy="35666"/>
            </a:xfrm>
            <a:custGeom>
              <a:avLst/>
              <a:gdLst/>
              <a:ahLst/>
              <a:cxnLst/>
              <a:rect l="l" t="t" r="r" b="b"/>
              <a:pathLst>
                <a:path w="29253" h="1786" extrusionOk="0">
                  <a:moveTo>
                    <a:pt x="29252" y="1"/>
                  </a:moveTo>
                  <a:lnTo>
                    <a:pt x="27519" y="162"/>
                  </a:lnTo>
                  <a:lnTo>
                    <a:pt x="25786" y="318"/>
                  </a:lnTo>
                  <a:lnTo>
                    <a:pt x="24025" y="469"/>
                  </a:lnTo>
                  <a:lnTo>
                    <a:pt x="22264" y="620"/>
                  </a:lnTo>
                  <a:lnTo>
                    <a:pt x="20477" y="760"/>
                  </a:lnTo>
                  <a:lnTo>
                    <a:pt x="18689" y="901"/>
                  </a:lnTo>
                  <a:lnTo>
                    <a:pt x="16902" y="1031"/>
                  </a:lnTo>
                  <a:lnTo>
                    <a:pt x="15087" y="1161"/>
                  </a:lnTo>
                  <a:lnTo>
                    <a:pt x="13218" y="1249"/>
                  </a:lnTo>
                  <a:lnTo>
                    <a:pt x="11349" y="1338"/>
                  </a:lnTo>
                  <a:lnTo>
                    <a:pt x="9480" y="1416"/>
                  </a:lnTo>
                  <a:lnTo>
                    <a:pt x="7584" y="1494"/>
                  </a:lnTo>
                  <a:lnTo>
                    <a:pt x="5688" y="1562"/>
                  </a:lnTo>
                  <a:lnTo>
                    <a:pt x="3792" y="1629"/>
                  </a:lnTo>
                  <a:lnTo>
                    <a:pt x="1896" y="1687"/>
                  </a:lnTo>
                  <a:lnTo>
                    <a:pt x="0" y="1744"/>
                  </a:lnTo>
                  <a:lnTo>
                    <a:pt x="975" y="1759"/>
                  </a:lnTo>
                  <a:lnTo>
                    <a:pt x="1950" y="1775"/>
                  </a:lnTo>
                  <a:lnTo>
                    <a:pt x="2926" y="1785"/>
                  </a:lnTo>
                  <a:lnTo>
                    <a:pt x="4903" y="1785"/>
                  </a:lnTo>
                  <a:lnTo>
                    <a:pt x="5878" y="1775"/>
                  </a:lnTo>
                  <a:lnTo>
                    <a:pt x="6853" y="1765"/>
                  </a:lnTo>
                  <a:lnTo>
                    <a:pt x="7828" y="1744"/>
                  </a:lnTo>
                  <a:lnTo>
                    <a:pt x="8803" y="1723"/>
                  </a:lnTo>
                  <a:lnTo>
                    <a:pt x="9778" y="1692"/>
                  </a:lnTo>
                  <a:lnTo>
                    <a:pt x="10726" y="1655"/>
                  </a:lnTo>
                  <a:lnTo>
                    <a:pt x="11701" y="1619"/>
                  </a:lnTo>
                  <a:lnTo>
                    <a:pt x="12649" y="1572"/>
                  </a:lnTo>
                  <a:lnTo>
                    <a:pt x="13597" y="1520"/>
                  </a:lnTo>
                  <a:lnTo>
                    <a:pt x="14545" y="1463"/>
                  </a:lnTo>
                  <a:lnTo>
                    <a:pt x="15466" y="1406"/>
                  </a:lnTo>
                  <a:lnTo>
                    <a:pt x="16414" y="1354"/>
                  </a:lnTo>
                  <a:lnTo>
                    <a:pt x="17362" y="1296"/>
                  </a:lnTo>
                  <a:lnTo>
                    <a:pt x="18283" y="1234"/>
                  </a:lnTo>
                  <a:lnTo>
                    <a:pt x="19204" y="1166"/>
                  </a:lnTo>
                  <a:lnTo>
                    <a:pt x="20125" y="1099"/>
                  </a:lnTo>
                  <a:lnTo>
                    <a:pt x="21019" y="1020"/>
                  </a:lnTo>
                  <a:lnTo>
                    <a:pt x="21912" y="937"/>
                  </a:lnTo>
                  <a:lnTo>
                    <a:pt x="22779" y="854"/>
                  </a:lnTo>
                  <a:lnTo>
                    <a:pt x="23646" y="766"/>
                  </a:lnTo>
                  <a:lnTo>
                    <a:pt x="24485" y="667"/>
                  </a:lnTo>
                  <a:lnTo>
                    <a:pt x="25325" y="568"/>
                  </a:lnTo>
                  <a:lnTo>
                    <a:pt x="26138" y="464"/>
                  </a:lnTo>
                  <a:lnTo>
                    <a:pt x="26950" y="354"/>
                  </a:lnTo>
                  <a:lnTo>
                    <a:pt x="27736" y="240"/>
                  </a:lnTo>
                  <a:lnTo>
                    <a:pt x="28494" y="120"/>
                  </a:lnTo>
                  <a:lnTo>
                    <a:pt x="292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" name="Google Shape;563;p38"/>
          <p:cNvSpPr/>
          <p:nvPr/>
        </p:nvSpPr>
        <p:spPr>
          <a:xfrm>
            <a:off x="-1051626" y="1553860"/>
            <a:ext cx="2084791" cy="2084707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64" name="Google Shape;564;p38"/>
          <p:cNvSpPr/>
          <p:nvPr/>
        </p:nvSpPr>
        <p:spPr>
          <a:xfrm>
            <a:off x="407224" y="853445"/>
            <a:ext cx="789392" cy="789372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65" name="Google Shape;565;p38"/>
          <p:cNvSpPr/>
          <p:nvPr/>
        </p:nvSpPr>
        <p:spPr>
          <a:xfrm>
            <a:off x="955650" y="3676989"/>
            <a:ext cx="526977" cy="526956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8"/>
          <p:cNvSpPr txBox="1">
            <a:spLocks noGrp="1"/>
          </p:cNvSpPr>
          <p:nvPr>
            <p:ph type="title" idx="2"/>
          </p:nvPr>
        </p:nvSpPr>
        <p:spPr>
          <a:xfrm>
            <a:off x="2996550" y="809887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chemeClr val="accent2">
                    <a:lumMod val="10000"/>
                  </a:schemeClr>
                </a:solidFill>
              </a:rPr>
              <a:t>02</a:t>
            </a:r>
            <a:endParaRPr dirty="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539" name="Google Shape;539;p38"/>
          <p:cNvSpPr txBox="1">
            <a:spLocks noGrp="1"/>
          </p:cNvSpPr>
          <p:nvPr>
            <p:ph type="subTitle" idx="1"/>
          </p:nvPr>
        </p:nvSpPr>
        <p:spPr>
          <a:xfrm>
            <a:off x="2296207" y="2151196"/>
            <a:ext cx="4360200" cy="18219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>
                <a:solidFill>
                  <a:schemeClr val="accent2">
                    <a:lumMod val="10000"/>
                  </a:schemeClr>
                </a:solidFill>
              </a:rPr>
              <a:t>Chilvacc se crea utilizando herramientas como python en backend, en frontend react y docker para el despliegue . Además de la metodologia Scrum.</a:t>
            </a:r>
          </a:p>
        </p:txBody>
      </p:sp>
      <p:sp>
        <p:nvSpPr>
          <p:cNvPr id="540" name="Google Shape;540;p38"/>
          <p:cNvSpPr txBox="1">
            <a:spLocks noGrp="1"/>
          </p:cNvSpPr>
          <p:nvPr>
            <p:ph type="title"/>
          </p:nvPr>
        </p:nvSpPr>
        <p:spPr>
          <a:xfrm>
            <a:off x="322786" y="1373335"/>
            <a:ext cx="830704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Herramientas utilizadas</a:t>
            </a:r>
            <a:endParaRPr sz="4000" dirty="0"/>
          </a:p>
        </p:txBody>
      </p:sp>
      <p:grpSp>
        <p:nvGrpSpPr>
          <p:cNvPr id="541" name="Google Shape;541;p38"/>
          <p:cNvGrpSpPr/>
          <p:nvPr/>
        </p:nvGrpSpPr>
        <p:grpSpPr>
          <a:xfrm>
            <a:off x="7457527" y="3398196"/>
            <a:ext cx="1123621" cy="1955129"/>
            <a:chOff x="7457527" y="3398196"/>
            <a:chExt cx="1123621" cy="1955129"/>
          </a:xfrm>
        </p:grpSpPr>
        <p:sp>
          <p:nvSpPr>
            <p:cNvPr id="542" name="Google Shape;542;p38"/>
            <p:cNvSpPr/>
            <p:nvPr/>
          </p:nvSpPr>
          <p:spPr>
            <a:xfrm rot="10800000">
              <a:off x="8100387" y="3400363"/>
              <a:ext cx="480762" cy="697872"/>
            </a:xfrm>
            <a:custGeom>
              <a:avLst/>
              <a:gdLst/>
              <a:ahLst/>
              <a:cxnLst/>
              <a:rect l="l" t="t" r="r" b="b"/>
              <a:pathLst>
                <a:path w="112459" h="34946" extrusionOk="0">
                  <a:moveTo>
                    <a:pt x="77085" y="0"/>
                  </a:moveTo>
                  <a:lnTo>
                    <a:pt x="76083" y="11"/>
                  </a:lnTo>
                  <a:lnTo>
                    <a:pt x="75081" y="26"/>
                  </a:lnTo>
                  <a:lnTo>
                    <a:pt x="74106" y="47"/>
                  </a:lnTo>
                  <a:lnTo>
                    <a:pt x="73104" y="73"/>
                  </a:lnTo>
                  <a:lnTo>
                    <a:pt x="72128" y="110"/>
                  </a:lnTo>
                  <a:lnTo>
                    <a:pt x="71126" y="146"/>
                  </a:lnTo>
                  <a:lnTo>
                    <a:pt x="70151" y="193"/>
                  </a:lnTo>
                  <a:lnTo>
                    <a:pt x="69176" y="245"/>
                  </a:lnTo>
                  <a:lnTo>
                    <a:pt x="68201" y="302"/>
                  </a:lnTo>
                  <a:lnTo>
                    <a:pt x="67199" y="365"/>
                  </a:lnTo>
                  <a:lnTo>
                    <a:pt x="66251" y="432"/>
                  </a:lnTo>
                  <a:lnTo>
                    <a:pt x="65276" y="510"/>
                  </a:lnTo>
                  <a:lnTo>
                    <a:pt x="64301" y="588"/>
                  </a:lnTo>
                  <a:lnTo>
                    <a:pt x="63326" y="672"/>
                  </a:lnTo>
                  <a:lnTo>
                    <a:pt x="62378" y="760"/>
                  </a:lnTo>
                  <a:lnTo>
                    <a:pt x="61403" y="854"/>
                  </a:lnTo>
                  <a:lnTo>
                    <a:pt x="60455" y="948"/>
                  </a:lnTo>
                  <a:lnTo>
                    <a:pt x="59507" y="1052"/>
                  </a:lnTo>
                  <a:lnTo>
                    <a:pt x="58559" y="1156"/>
                  </a:lnTo>
                  <a:lnTo>
                    <a:pt x="57611" y="1265"/>
                  </a:lnTo>
                  <a:lnTo>
                    <a:pt x="56663" y="1379"/>
                  </a:lnTo>
                  <a:lnTo>
                    <a:pt x="55742" y="1499"/>
                  </a:lnTo>
                  <a:lnTo>
                    <a:pt x="54794" y="1619"/>
                  </a:lnTo>
                  <a:lnTo>
                    <a:pt x="53873" y="1744"/>
                  </a:lnTo>
                  <a:lnTo>
                    <a:pt x="52031" y="2004"/>
                  </a:lnTo>
                  <a:lnTo>
                    <a:pt x="50189" y="2275"/>
                  </a:lnTo>
                  <a:lnTo>
                    <a:pt x="48375" y="2556"/>
                  </a:lnTo>
                  <a:lnTo>
                    <a:pt x="46587" y="2847"/>
                  </a:lnTo>
                  <a:lnTo>
                    <a:pt x="44826" y="3149"/>
                  </a:lnTo>
                  <a:lnTo>
                    <a:pt x="43066" y="3456"/>
                  </a:lnTo>
                  <a:lnTo>
                    <a:pt x="41332" y="3768"/>
                  </a:lnTo>
                  <a:lnTo>
                    <a:pt x="39626" y="4086"/>
                  </a:lnTo>
                  <a:lnTo>
                    <a:pt x="37947" y="4403"/>
                  </a:lnTo>
                  <a:lnTo>
                    <a:pt x="36295" y="4731"/>
                  </a:lnTo>
                  <a:lnTo>
                    <a:pt x="34642" y="5054"/>
                  </a:lnTo>
                  <a:lnTo>
                    <a:pt x="33044" y="5381"/>
                  </a:lnTo>
                  <a:lnTo>
                    <a:pt x="31446" y="5704"/>
                  </a:lnTo>
                  <a:lnTo>
                    <a:pt x="30661" y="5865"/>
                  </a:lnTo>
                  <a:lnTo>
                    <a:pt x="29902" y="6027"/>
                  </a:lnTo>
                  <a:lnTo>
                    <a:pt x="29144" y="6193"/>
                  </a:lnTo>
                  <a:lnTo>
                    <a:pt x="28413" y="6365"/>
                  </a:lnTo>
                  <a:lnTo>
                    <a:pt x="26977" y="6703"/>
                  </a:lnTo>
                  <a:lnTo>
                    <a:pt x="25596" y="7052"/>
                  </a:lnTo>
                  <a:lnTo>
                    <a:pt x="24269" y="7406"/>
                  </a:lnTo>
                  <a:lnTo>
                    <a:pt x="22969" y="7770"/>
                  </a:lnTo>
                  <a:lnTo>
                    <a:pt x="21750" y="8134"/>
                  </a:lnTo>
                  <a:lnTo>
                    <a:pt x="20558" y="8509"/>
                  </a:lnTo>
                  <a:lnTo>
                    <a:pt x="19393" y="8889"/>
                  </a:lnTo>
                  <a:lnTo>
                    <a:pt x="18310" y="9274"/>
                  </a:lnTo>
                  <a:lnTo>
                    <a:pt x="17254" y="9659"/>
                  </a:lnTo>
                  <a:lnTo>
                    <a:pt x="16224" y="10055"/>
                  </a:lnTo>
                  <a:lnTo>
                    <a:pt x="15249" y="10455"/>
                  </a:lnTo>
                  <a:lnTo>
                    <a:pt x="14328" y="10856"/>
                  </a:lnTo>
                  <a:lnTo>
                    <a:pt x="13435" y="11262"/>
                  </a:lnTo>
                  <a:lnTo>
                    <a:pt x="12568" y="11673"/>
                  </a:lnTo>
                  <a:lnTo>
                    <a:pt x="11755" y="12089"/>
                  </a:lnTo>
                  <a:lnTo>
                    <a:pt x="10970" y="12506"/>
                  </a:lnTo>
                  <a:lnTo>
                    <a:pt x="10211" y="12922"/>
                  </a:lnTo>
                  <a:lnTo>
                    <a:pt x="9507" y="13349"/>
                  </a:lnTo>
                  <a:lnTo>
                    <a:pt x="8803" y="13770"/>
                  </a:lnTo>
                  <a:lnTo>
                    <a:pt x="8153" y="14202"/>
                  </a:lnTo>
                  <a:lnTo>
                    <a:pt x="7530" y="14629"/>
                  </a:lnTo>
                  <a:lnTo>
                    <a:pt x="6907" y="15061"/>
                  </a:lnTo>
                  <a:lnTo>
                    <a:pt x="6338" y="15493"/>
                  </a:lnTo>
                  <a:lnTo>
                    <a:pt x="5797" y="15925"/>
                  </a:lnTo>
                  <a:lnTo>
                    <a:pt x="5282" y="16362"/>
                  </a:lnTo>
                  <a:lnTo>
                    <a:pt x="4767" y="16794"/>
                  </a:lnTo>
                  <a:lnTo>
                    <a:pt x="4307" y="17231"/>
                  </a:lnTo>
                  <a:lnTo>
                    <a:pt x="3846" y="17668"/>
                  </a:lnTo>
                  <a:lnTo>
                    <a:pt x="3413" y="18100"/>
                  </a:lnTo>
                  <a:lnTo>
                    <a:pt x="2980" y="18537"/>
                  </a:lnTo>
                  <a:lnTo>
                    <a:pt x="2411" y="19162"/>
                  </a:lnTo>
                  <a:lnTo>
                    <a:pt x="1896" y="19786"/>
                  </a:lnTo>
                  <a:lnTo>
                    <a:pt x="1409" y="20416"/>
                  </a:lnTo>
                  <a:lnTo>
                    <a:pt x="1002" y="21051"/>
                  </a:lnTo>
                  <a:lnTo>
                    <a:pt x="813" y="21363"/>
                  </a:lnTo>
                  <a:lnTo>
                    <a:pt x="650" y="21681"/>
                  </a:lnTo>
                  <a:lnTo>
                    <a:pt x="488" y="21998"/>
                  </a:lnTo>
                  <a:lnTo>
                    <a:pt x="352" y="22315"/>
                  </a:lnTo>
                  <a:lnTo>
                    <a:pt x="244" y="22633"/>
                  </a:lnTo>
                  <a:lnTo>
                    <a:pt x="136" y="22950"/>
                  </a:lnTo>
                  <a:lnTo>
                    <a:pt x="82" y="23263"/>
                  </a:lnTo>
                  <a:lnTo>
                    <a:pt x="27" y="23580"/>
                  </a:lnTo>
                  <a:lnTo>
                    <a:pt x="0" y="23897"/>
                  </a:lnTo>
                  <a:lnTo>
                    <a:pt x="0" y="24210"/>
                  </a:lnTo>
                  <a:lnTo>
                    <a:pt x="27" y="24527"/>
                  </a:lnTo>
                  <a:lnTo>
                    <a:pt x="109" y="24839"/>
                  </a:lnTo>
                  <a:lnTo>
                    <a:pt x="190" y="25157"/>
                  </a:lnTo>
                  <a:lnTo>
                    <a:pt x="298" y="25469"/>
                  </a:lnTo>
                  <a:lnTo>
                    <a:pt x="461" y="25781"/>
                  </a:lnTo>
                  <a:lnTo>
                    <a:pt x="623" y="26094"/>
                  </a:lnTo>
                  <a:lnTo>
                    <a:pt x="840" y="26401"/>
                  </a:lnTo>
                  <a:lnTo>
                    <a:pt x="1084" y="26713"/>
                  </a:lnTo>
                  <a:lnTo>
                    <a:pt x="1382" y="27020"/>
                  </a:lnTo>
                  <a:lnTo>
                    <a:pt x="1707" y="27327"/>
                  </a:lnTo>
                  <a:lnTo>
                    <a:pt x="2059" y="27634"/>
                  </a:lnTo>
                  <a:lnTo>
                    <a:pt x="2438" y="27941"/>
                  </a:lnTo>
                  <a:lnTo>
                    <a:pt x="2871" y="28243"/>
                  </a:lnTo>
                  <a:lnTo>
                    <a:pt x="3359" y="28545"/>
                  </a:lnTo>
                  <a:lnTo>
                    <a:pt x="3874" y="28847"/>
                  </a:lnTo>
                  <a:lnTo>
                    <a:pt x="4469" y="29143"/>
                  </a:lnTo>
                  <a:lnTo>
                    <a:pt x="5092" y="29440"/>
                  </a:lnTo>
                  <a:lnTo>
                    <a:pt x="5769" y="29731"/>
                  </a:lnTo>
                  <a:lnTo>
                    <a:pt x="6501" y="30017"/>
                  </a:lnTo>
                  <a:lnTo>
                    <a:pt x="7259" y="30304"/>
                  </a:lnTo>
                  <a:lnTo>
                    <a:pt x="8099" y="30585"/>
                  </a:lnTo>
                  <a:lnTo>
                    <a:pt x="8966" y="30860"/>
                  </a:lnTo>
                  <a:lnTo>
                    <a:pt x="9859" y="31131"/>
                  </a:lnTo>
                  <a:lnTo>
                    <a:pt x="10834" y="31391"/>
                  </a:lnTo>
                  <a:lnTo>
                    <a:pt x="11810" y="31652"/>
                  </a:lnTo>
                  <a:lnTo>
                    <a:pt x="12839" y="31901"/>
                  </a:lnTo>
                  <a:lnTo>
                    <a:pt x="13922" y="32151"/>
                  </a:lnTo>
                  <a:lnTo>
                    <a:pt x="15033" y="32385"/>
                  </a:lnTo>
                  <a:lnTo>
                    <a:pt x="16197" y="32614"/>
                  </a:lnTo>
                  <a:lnTo>
                    <a:pt x="17362" y="32838"/>
                  </a:lnTo>
                  <a:lnTo>
                    <a:pt x="18608" y="33051"/>
                  </a:lnTo>
                  <a:lnTo>
                    <a:pt x="19854" y="33254"/>
                  </a:lnTo>
                  <a:lnTo>
                    <a:pt x="21127" y="33452"/>
                  </a:lnTo>
                  <a:lnTo>
                    <a:pt x="22454" y="33634"/>
                  </a:lnTo>
                  <a:lnTo>
                    <a:pt x="23808" y="33811"/>
                  </a:lnTo>
                  <a:lnTo>
                    <a:pt x="25163" y="33973"/>
                  </a:lnTo>
                  <a:lnTo>
                    <a:pt x="26571" y="34123"/>
                  </a:lnTo>
                  <a:lnTo>
                    <a:pt x="27275" y="34196"/>
                  </a:lnTo>
                  <a:lnTo>
                    <a:pt x="28007" y="34264"/>
                  </a:lnTo>
                  <a:lnTo>
                    <a:pt x="28711" y="34332"/>
                  </a:lnTo>
                  <a:lnTo>
                    <a:pt x="29442" y="34394"/>
                  </a:lnTo>
                  <a:lnTo>
                    <a:pt x="30173" y="34451"/>
                  </a:lnTo>
                  <a:lnTo>
                    <a:pt x="30932" y="34509"/>
                  </a:lnTo>
                  <a:lnTo>
                    <a:pt x="31663" y="34566"/>
                  </a:lnTo>
                  <a:lnTo>
                    <a:pt x="32421" y="34613"/>
                  </a:lnTo>
                  <a:lnTo>
                    <a:pt x="33180" y="34659"/>
                  </a:lnTo>
                  <a:lnTo>
                    <a:pt x="33938" y="34701"/>
                  </a:lnTo>
                  <a:lnTo>
                    <a:pt x="34697" y="34743"/>
                  </a:lnTo>
                  <a:lnTo>
                    <a:pt x="35482" y="34779"/>
                  </a:lnTo>
                  <a:lnTo>
                    <a:pt x="36268" y="34810"/>
                  </a:lnTo>
                  <a:lnTo>
                    <a:pt x="37026" y="34842"/>
                  </a:lnTo>
                  <a:lnTo>
                    <a:pt x="37811" y="34868"/>
                  </a:lnTo>
                  <a:lnTo>
                    <a:pt x="38624" y="34888"/>
                  </a:lnTo>
                  <a:lnTo>
                    <a:pt x="39409" y="34909"/>
                  </a:lnTo>
                  <a:lnTo>
                    <a:pt x="40195" y="34920"/>
                  </a:lnTo>
                  <a:lnTo>
                    <a:pt x="41007" y="34930"/>
                  </a:lnTo>
                  <a:lnTo>
                    <a:pt x="41793" y="34940"/>
                  </a:lnTo>
                  <a:lnTo>
                    <a:pt x="42606" y="34946"/>
                  </a:lnTo>
                  <a:lnTo>
                    <a:pt x="43391" y="34946"/>
                  </a:lnTo>
                  <a:lnTo>
                    <a:pt x="44176" y="34940"/>
                  </a:lnTo>
                  <a:lnTo>
                    <a:pt x="44962" y="34935"/>
                  </a:lnTo>
                  <a:lnTo>
                    <a:pt x="45747" y="34925"/>
                  </a:lnTo>
                  <a:lnTo>
                    <a:pt x="46533" y="34914"/>
                  </a:lnTo>
                  <a:lnTo>
                    <a:pt x="47318" y="34899"/>
                  </a:lnTo>
                  <a:lnTo>
                    <a:pt x="48077" y="34878"/>
                  </a:lnTo>
                  <a:lnTo>
                    <a:pt x="49648" y="34831"/>
                  </a:lnTo>
                  <a:lnTo>
                    <a:pt x="51164" y="34769"/>
                  </a:lnTo>
                  <a:lnTo>
                    <a:pt x="52681" y="34701"/>
                  </a:lnTo>
                  <a:lnTo>
                    <a:pt x="54198" y="34618"/>
                  </a:lnTo>
                  <a:lnTo>
                    <a:pt x="55688" y="34529"/>
                  </a:lnTo>
                  <a:lnTo>
                    <a:pt x="57177" y="34425"/>
                  </a:lnTo>
                  <a:lnTo>
                    <a:pt x="58640" y="34311"/>
                  </a:lnTo>
                  <a:lnTo>
                    <a:pt x="60103" y="34191"/>
                  </a:lnTo>
                  <a:lnTo>
                    <a:pt x="61538" y="34056"/>
                  </a:lnTo>
                  <a:lnTo>
                    <a:pt x="62947" y="33920"/>
                  </a:lnTo>
                  <a:lnTo>
                    <a:pt x="64355" y="33770"/>
                  </a:lnTo>
                  <a:lnTo>
                    <a:pt x="65736" y="33613"/>
                  </a:lnTo>
                  <a:lnTo>
                    <a:pt x="67118" y="33447"/>
                  </a:lnTo>
                  <a:lnTo>
                    <a:pt x="68472" y="33275"/>
                  </a:lnTo>
                  <a:lnTo>
                    <a:pt x="69799" y="33098"/>
                  </a:lnTo>
                  <a:lnTo>
                    <a:pt x="71126" y="32911"/>
                  </a:lnTo>
                  <a:lnTo>
                    <a:pt x="72399" y="32724"/>
                  </a:lnTo>
                  <a:lnTo>
                    <a:pt x="73672" y="32526"/>
                  </a:lnTo>
                  <a:lnTo>
                    <a:pt x="74918" y="32323"/>
                  </a:lnTo>
                  <a:lnTo>
                    <a:pt x="76164" y="32115"/>
                  </a:lnTo>
                  <a:lnTo>
                    <a:pt x="77356" y="31901"/>
                  </a:lnTo>
                  <a:lnTo>
                    <a:pt x="78548" y="31683"/>
                  </a:lnTo>
                  <a:lnTo>
                    <a:pt x="79712" y="31464"/>
                  </a:lnTo>
                  <a:lnTo>
                    <a:pt x="80850" y="31240"/>
                  </a:lnTo>
                  <a:lnTo>
                    <a:pt x="81960" y="31011"/>
                  </a:lnTo>
                  <a:lnTo>
                    <a:pt x="83044" y="30782"/>
                  </a:lnTo>
                  <a:lnTo>
                    <a:pt x="84127" y="30553"/>
                  </a:lnTo>
                  <a:lnTo>
                    <a:pt x="85779" y="30174"/>
                  </a:lnTo>
                  <a:lnTo>
                    <a:pt x="87378" y="29783"/>
                  </a:lnTo>
                  <a:lnTo>
                    <a:pt x="88948" y="29393"/>
                  </a:lnTo>
                  <a:lnTo>
                    <a:pt x="90438" y="28992"/>
                  </a:lnTo>
                  <a:lnTo>
                    <a:pt x="91901" y="28586"/>
                  </a:lnTo>
                  <a:lnTo>
                    <a:pt x="93309" y="28170"/>
                  </a:lnTo>
                  <a:lnTo>
                    <a:pt x="94663" y="27754"/>
                  </a:lnTo>
                  <a:lnTo>
                    <a:pt x="95964" y="27327"/>
                  </a:lnTo>
                  <a:lnTo>
                    <a:pt x="97209" y="26900"/>
                  </a:lnTo>
                  <a:lnTo>
                    <a:pt x="98428" y="26463"/>
                  </a:lnTo>
                  <a:lnTo>
                    <a:pt x="99566" y="26021"/>
                  </a:lnTo>
                  <a:lnTo>
                    <a:pt x="100676" y="25578"/>
                  </a:lnTo>
                  <a:lnTo>
                    <a:pt x="101733" y="25126"/>
                  </a:lnTo>
                  <a:lnTo>
                    <a:pt x="102735" y="24673"/>
                  </a:lnTo>
                  <a:lnTo>
                    <a:pt x="103683" y="24210"/>
                  </a:lnTo>
                  <a:lnTo>
                    <a:pt x="104604" y="23747"/>
                  </a:lnTo>
                  <a:lnTo>
                    <a:pt x="105443" y="23278"/>
                  </a:lnTo>
                  <a:lnTo>
                    <a:pt x="106256" y="22810"/>
                  </a:lnTo>
                  <a:lnTo>
                    <a:pt x="107014" y="22336"/>
                  </a:lnTo>
                  <a:lnTo>
                    <a:pt x="107719" y="21857"/>
                  </a:lnTo>
                  <a:lnTo>
                    <a:pt x="108369" y="21373"/>
                  </a:lnTo>
                  <a:lnTo>
                    <a:pt x="108992" y="20890"/>
                  </a:lnTo>
                  <a:lnTo>
                    <a:pt x="109533" y="20406"/>
                  </a:lnTo>
                  <a:lnTo>
                    <a:pt x="110048" y="19916"/>
                  </a:lnTo>
                  <a:lnTo>
                    <a:pt x="110508" y="19422"/>
                  </a:lnTo>
                  <a:lnTo>
                    <a:pt x="110915" y="18928"/>
                  </a:lnTo>
                  <a:lnTo>
                    <a:pt x="111267" y="18433"/>
                  </a:lnTo>
                  <a:lnTo>
                    <a:pt x="111592" y="17934"/>
                  </a:lnTo>
                  <a:lnTo>
                    <a:pt x="111863" y="17439"/>
                  </a:lnTo>
                  <a:lnTo>
                    <a:pt x="112079" y="16934"/>
                  </a:lnTo>
                  <a:lnTo>
                    <a:pt x="112242" y="16435"/>
                  </a:lnTo>
                  <a:lnTo>
                    <a:pt x="112350" y="15935"/>
                  </a:lnTo>
                  <a:lnTo>
                    <a:pt x="112431" y="15430"/>
                  </a:lnTo>
                  <a:lnTo>
                    <a:pt x="112459" y="14931"/>
                  </a:lnTo>
                  <a:lnTo>
                    <a:pt x="112431" y="14426"/>
                  </a:lnTo>
                  <a:lnTo>
                    <a:pt x="112350" y="13921"/>
                  </a:lnTo>
                  <a:lnTo>
                    <a:pt x="112215" y="13422"/>
                  </a:lnTo>
                  <a:lnTo>
                    <a:pt x="112052" y="12917"/>
                  </a:lnTo>
                  <a:lnTo>
                    <a:pt x="111836" y="12417"/>
                  </a:lnTo>
                  <a:lnTo>
                    <a:pt x="111565" y="11913"/>
                  </a:lnTo>
                  <a:lnTo>
                    <a:pt x="111267" y="11413"/>
                  </a:lnTo>
                  <a:lnTo>
                    <a:pt x="110888" y="10913"/>
                  </a:lnTo>
                  <a:lnTo>
                    <a:pt x="110481" y="10419"/>
                  </a:lnTo>
                  <a:lnTo>
                    <a:pt x="110021" y="9925"/>
                  </a:lnTo>
                  <a:lnTo>
                    <a:pt x="109533" y="9430"/>
                  </a:lnTo>
                  <a:lnTo>
                    <a:pt x="108965" y="8936"/>
                  </a:lnTo>
                  <a:lnTo>
                    <a:pt x="108369" y="8447"/>
                  </a:lnTo>
                  <a:lnTo>
                    <a:pt x="107719" y="7963"/>
                  </a:lnTo>
                  <a:lnTo>
                    <a:pt x="107041" y="7473"/>
                  </a:lnTo>
                  <a:lnTo>
                    <a:pt x="106283" y="6995"/>
                  </a:lnTo>
                  <a:lnTo>
                    <a:pt x="105498" y="6516"/>
                  </a:lnTo>
                  <a:lnTo>
                    <a:pt x="104658" y="6042"/>
                  </a:lnTo>
                  <a:lnTo>
                    <a:pt x="103791" y="5569"/>
                  </a:lnTo>
                  <a:lnTo>
                    <a:pt x="102870" y="5100"/>
                  </a:lnTo>
                  <a:lnTo>
                    <a:pt x="101868" y="4637"/>
                  </a:lnTo>
                  <a:lnTo>
                    <a:pt x="100866" y="4179"/>
                  </a:lnTo>
                  <a:lnTo>
                    <a:pt x="99783" y="3721"/>
                  </a:lnTo>
                  <a:lnTo>
                    <a:pt x="98672" y="3274"/>
                  </a:lnTo>
                  <a:lnTo>
                    <a:pt x="97507" y="2826"/>
                  </a:lnTo>
                  <a:lnTo>
                    <a:pt x="96316" y="2384"/>
                  </a:lnTo>
                  <a:lnTo>
                    <a:pt x="95043" y="1952"/>
                  </a:lnTo>
                  <a:lnTo>
                    <a:pt x="93743" y="1520"/>
                  </a:lnTo>
                  <a:lnTo>
                    <a:pt x="92415" y="1093"/>
                  </a:lnTo>
                  <a:lnTo>
                    <a:pt x="91007" y="677"/>
                  </a:lnTo>
                  <a:lnTo>
                    <a:pt x="91142" y="677"/>
                  </a:lnTo>
                  <a:lnTo>
                    <a:pt x="90140" y="573"/>
                  </a:lnTo>
                  <a:lnTo>
                    <a:pt x="89138" y="484"/>
                  </a:lnTo>
                  <a:lnTo>
                    <a:pt x="88136" y="396"/>
                  </a:lnTo>
                  <a:lnTo>
                    <a:pt x="87107" y="323"/>
                  </a:lnTo>
                  <a:lnTo>
                    <a:pt x="86105" y="255"/>
                  </a:lnTo>
                  <a:lnTo>
                    <a:pt x="85102" y="198"/>
                  </a:lnTo>
                  <a:lnTo>
                    <a:pt x="84100" y="146"/>
                  </a:lnTo>
                  <a:lnTo>
                    <a:pt x="83098" y="104"/>
                  </a:lnTo>
                  <a:lnTo>
                    <a:pt x="82096" y="68"/>
                  </a:lnTo>
                  <a:lnTo>
                    <a:pt x="81094" y="37"/>
                  </a:lnTo>
                  <a:lnTo>
                    <a:pt x="80092" y="21"/>
                  </a:lnTo>
                  <a:lnTo>
                    <a:pt x="79089" y="6"/>
                  </a:lnTo>
                  <a:lnTo>
                    <a:pt x="78087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 rot="10800000">
              <a:off x="8228093" y="4599126"/>
              <a:ext cx="278362" cy="346300"/>
            </a:xfrm>
            <a:custGeom>
              <a:avLst/>
              <a:gdLst/>
              <a:ahLst/>
              <a:cxnLst/>
              <a:rect l="l" t="t" r="r" b="b"/>
              <a:pathLst>
                <a:path w="65114" h="17341" extrusionOk="0">
                  <a:moveTo>
                    <a:pt x="49566" y="1"/>
                  </a:moveTo>
                  <a:lnTo>
                    <a:pt x="48456" y="6"/>
                  </a:lnTo>
                  <a:lnTo>
                    <a:pt x="47345" y="22"/>
                  </a:lnTo>
                  <a:lnTo>
                    <a:pt x="46208" y="53"/>
                  </a:lnTo>
                  <a:lnTo>
                    <a:pt x="45097" y="95"/>
                  </a:lnTo>
                  <a:lnTo>
                    <a:pt x="43960" y="141"/>
                  </a:lnTo>
                  <a:lnTo>
                    <a:pt x="42795" y="204"/>
                  </a:lnTo>
                  <a:lnTo>
                    <a:pt x="41658" y="272"/>
                  </a:lnTo>
                  <a:lnTo>
                    <a:pt x="40520" y="344"/>
                  </a:lnTo>
                  <a:lnTo>
                    <a:pt x="39382" y="433"/>
                  </a:lnTo>
                  <a:lnTo>
                    <a:pt x="38245" y="521"/>
                  </a:lnTo>
                  <a:lnTo>
                    <a:pt x="37107" y="620"/>
                  </a:lnTo>
                  <a:lnTo>
                    <a:pt x="35970" y="724"/>
                  </a:lnTo>
                  <a:lnTo>
                    <a:pt x="34859" y="834"/>
                  </a:lnTo>
                  <a:lnTo>
                    <a:pt x="33749" y="953"/>
                  </a:lnTo>
                  <a:lnTo>
                    <a:pt x="32665" y="1073"/>
                  </a:lnTo>
                  <a:lnTo>
                    <a:pt x="31555" y="1198"/>
                  </a:lnTo>
                  <a:lnTo>
                    <a:pt x="30498" y="1328"/>
                  </a:lnTo>
                  <a:lnTo>
                    <a:pt x="29442" y="1458"/>
                  </a:lnTo>
                  <a:lnTo>
                    <a:pt x="28386" y="1593"/>
                  </a:lnTo>
                  <a:lnTo>
                    <a:pt x="27384" y="1729"/>
                  </a:lnTo>
                  <a:lnTo>
                    <a:pt x="26381" y="1869"/>
                  </a:lnTo>
                  <a:lnTo>
                    <a:pt x="25379" y="2004"/>
                  </a:lnTo>
                  <a:lnTo>
                    <a:pt x="24431" y="2150"/>
                  </a:lnTo>
                  <a:lnTo>
                    <a:pt x="23510" y="2296"/>
                  </a:lnTo>
                  <a:lnTo>
                    <a:pt x="22589" y="2447"/>
                  </a:lnTo>
                  <a:lnTo>
                    <a:pt x="21723" y="2603"/>
                  </a:lnTo>
                  <a:lnTo>
                    <a:pt x="20856" y="2764"/>
                  </a:lnTo>
                  <a:lnTo>
                    <a:pt x="20016" y="2926"/>
                  </a:lnTo>
                  <a:lnTo>
                    <a:pt x="19204" y="3092"/>
                  </a:lnTo>
                  <a:lnTo>
                    <a:pt x="18418" y="3264"/>
                  </a:lnTo>
                  <a:lnTo>
                    <a:pt x="17660" y="3441"/>
                  </a:lnTo>
                  <a:lnTo>
                    <a:pt x="16902" y="3623"/>
                  </a:lnTo>
                  <a:lnTo>
                    <a:pt x="16170" y="3805"/>
                  </a:lnTo>
                  <a:lnTo>
                    <a:pt x="15466" y="3987"/>
                  </a:lnTo>
                  <a:lnTo>
                    <a:pt x="14789" y="4175"/>
                  </a:lnTo>
                  <a:lnTo>
                    <a:pt x="14112" y="4367"/>
                  </a:lnTo>
                  <a:lnTo>
                    <a:pt x="13462" y="4560"/>
                  </a:lnTo>
                  <a:lnTo>
                    <a:pt x="12839" y="4757"/>
                  </a:lnTo>
                  <a:lnTo>
                    <a:pt x="12216" y="4960"/>
                  </a:lnTo>
                  <a:lnTo>
                    <a:pt x="11620" y="5158"/>
                  </a:lnTo>
                  <a:lnTo>
                    <a:pt x="11051" y="5361"/>
                  </a:lnTo>
                  <a:lnTo>
                    <a:pt x="10482" y="5569"/>
                  </a:lnTo>
                  <a:lnTo>
                    <a:pt x="9941" y="5777"/>
                  </a:lnTo>
                  <a:lnTo>
                    <a:pt x="9399" y="5986"/>
                  </a:lnTo>
                  <a:lnTo>
                    <a:pt x="8370" y="6407"/>
                  </a:lnTo>
                  <a:lnTo>
                    <a:pt x="7395" y="6834"/>
                  </a:lnTo>
                  <a:lnTo>
                    <a:pt x="6447" y="7266"/>
                  </a:lnTo>
                  <a:lnTo>
                    <a:pt x="5553" y="7698"/>
                  </a:lnTo>
                  <a:lnTo>
                    <a:pt x="4713" y="8135"/>
                  </a:lnTo>
                  <a:lnTo>
                    <a:pt x="4036" y="8437"/>
                  </a:lnTo>
                  <a:lnTo>
                    <a:pt x="3440" y="8749"/>
                  </a:lnTo>
                  <a:lnTo>
                    <a:pt x="2871" y="9061"/>
                  </a:lnTo>
                  <a:lnTo>
                    <a:pt x="2357" y="9373"/>
                  </a:lnTo>
                  <a:lnTo>
                    <a:pt x="1896" y="9691"/>
                  </a:lnTo>
                  <a:lnTo>
                    <a:pt x="1490" y="10014"/>
                  </a:lnTo>
                  <a:lnTo>
                    <a:pt x="1111" y="10336"/>
                  </a:lnTo>
                  <a:lnTo>
                    <a:pt x="813" y="10659"/>
                  </a:lnTo>
                  <a:lnTo>
                    <a:pt x="542" y="10987"/>
                  </a:lnTo>
                  <a:lnTo>
                    <a:pt x="325" y="11309"/>
                  </a:lnTo>
                  <a:lnTo>
                    <a:pt x="190" y="11637"/>
                  </a:lnTo>
                  <a:lnTo>
                    <a:pt x="82" y="11970"/>
                  </a:lnTo>
                  <a:lnTo>
                    <a:pt x="27" y="12298"/>
                  </a:lnTo>
                  <a:lnTo>
                    <a:pt x="0" y="12631"/>
                  </a:lnTo>
                  <a:lnTo>
                    <a:pt x="55" y="12959"/>
                  </a:lnTo>
                  <a:lnTo>
                    <a:pt x="163" y="13292"/>
                  </a:lnTo>
                  <a:lnTo>
                    <a:pt x="298" y="13453"/>
                  </a:lnTo>
                  <a:lnTo>
                    <a:pt x="461" y="13620"/>
                  </a:lnTo>
                  <a:lnTo>
                    <a:pt x="623" y="13781"/>
                  </a:lnTo>
                  <a:lnTo>
                    <a:pt x="840" y="13943"/>
                  </a:lnTo>
                  <a:lnTo>
                    <a:pt x="1084" y="14104"/>
                  </a:lnTo>
                  <a:lnTo>
                    <a:pt x="1355" y="14265"/>
                  </a:lnTo>
                  <a:lnTo>
                    <a:pt x="1653" y="14421"/>
                  </a:lnTo>
                  <a:lnTo>
                    <a:pt x="1978" y="14583"/>
                  </a:lnTo>
                  <a:lnTo>
                    <a:pt x="2303" y="14734"/>
                  </a:lnTo>
                  <a:lnTo>
                    <a:pt x="2682" y="14890"/>
                  </a:lnTo>
                  <a:lnTo>
                    <a:pt x="3061" y="15035"/>
                  </a:lnTo>
                  <a:lnTo>
                    <a:pt x="3494" y="15186"/>
                  </a:lnTo>
                  <a:lnTo>
                    <a:pt x="3928" y="15332"/>
                  </a:lnTo>
                  <a:lnTo>
                    <a:pt x="4388" y="15473"/>
                  </a:lnTo>
                  <a:lnTo>
                    <a:pt x="4876" y="15608"/>
                  </a:lnTo>
                  <a:lnTo>
                    <a:pt x="5390" y="15743"/>
                  </a:lnTo>
                  <a:lnTo>
                    <a:pt x="5905" y="15873"/>
                  </a:lnTo>
                  <a:lnTo>
                    <a:pt x="6447" y="16003"/>
                  </a:lnTo>
                  <a:lnTo>
                    <a:pt x="7015" y="16123"/>
                  </a:lnTo>
                  <a:lnTo>
                    <a:pt x="7611" y="16243"/>
                  </a:lnTo>
                  <a:lnTo>
                    <a:pt x="8234" y="16357"/>
                  </a:lnTo>
                  <a:lnTo>
                    <a:pt x="8857" y="16461"/>
                  </a:lnTo>
                  <a:lnTo>
                    <a:pt x="9507" y="16565"/>
                  </a:lnTo>
                  <a:lnTo>
                    <a:pt x="10184" y="16664"/>
                  </a:lnTo>
                  <a:lnTo>
                    <a:pt x="10862" y="16758"/>
                  </a:lnTo>
                  <a:lnTo>
                    <a:pt x="11566" y="16841"/>
                  </a:lnTo>
                  <a:lnTo>
                    <a:pt x="12297" y="16919"/>
                  </a:lnTo>
                  <a:lnTo>
                    <a:pt x="13028" y="16992"/>
                  </a:lnTo>
                  <a:lnTo>
                    <a:pt x="13787" y="17060"/>
                  </a:lnTo>
                  <a:lnTo>
                    <a:pt x="14572" y="17122"/>
                  </a:lnTo>
                  <a:lnTo>
                    <a:pt x="15358" y="17174"/>
                  </a:lnTo>
                  <a:lnTo>
                    <a:pt x="16143" y="17221"/>
                  </a:lnTo>
                  <a:lnTo>
                    <a:pt x="16956" y="17258"/>
                  </a:lnTo>
                  <a:lnTo>
                    <a:pt x="17768" y="17289"/>
                  </a:lnTo>
                  <a:lnTo>
                    <a:pt x="18608" y="17310"/>
                  </a:lnTo>
                  <a:lnTo>
                    <a:pt x="19421" y="17325"/>
                  </a:lnTo>
                  <a:lnTo>
                    <a:pt x="20233" y="17336"/>
                  </a:lnTo>
                  <a:lnTo>
                    <a:pt x="21046" y="17341"/>
                  </a:lnTo>
                  <a:lnTo>
                    <a:pt x="21858" y="17336"/>
                  </a:lnTo>
                  <a:lnTo>
                    <a:pt x="22698" y="17325"/>
                  </a:lnTo>
                  <a:lnTo>
                    <a:pt x="23510" y="17310"/>
                  </a:lnTo>
                  <a:lnTo>
                    <a:pt x="24323" y="17289"/>
                  </a:lnTo>
                  <a:lnTo>
                    <a:pt x="25136" y="17263"/>
                  </a:lnTo>
                  <a:lnTo>
                    <a:pt x="25948" y="17226"/>
                  </a:lnTo>
                  <a:lnTo>
                    <a:pt x="26761" y="17190"/>
                  </a:lnTo>
                  <a:lnTo>
                    <a:pt x="27546" y="17148"/>
                  </a:lnTo>
                  <a:lnTo>
                    <a:pt x="28359" y="17101"/>
                  </a:lnTo>
                  <a:lnTo>
                    <a:pt x="29144" y="17049"/>
                  </a:lnTo>
                  <a:lnTo>
                    <a:pt x="29930" y="16992"/>
                  </a:lnTo>
                  <a:lnTo>
                    <a:pt x="30715" y="16930"/>
                  </a:lnTo>
                  <a:lnTo>
                    <a:pt x="31501" y="16862"/>
                  </a:lnTo>
                  <a:lnTo>
                    <a:pt x="32286" y="16794"/>
                  </a:lnTo>
                  <a:lnTo>
                    <a:pt x="33044" y="16722"/>
                  </a:lnTo>
                  <a:lnTo>
                    <a:pt x="33803" y="16643"/>
                  </a:lnTo>
                  <a:lnTo>
                    <a:pt x="34534" y="16565"/>
                  </a:lnTo>
                  <a:lnTo>
                    <a:pt x="35292" y="16482"/>
                  </a:lnTo>
                  <a:lnTo>
                    <a:pt x="36024" y="16394"/>
                  </a:lnTo>
                  <a:lnTo>
                    <a:pt x="36728" y="16305"/>
                  </a:lnTo>
                  <a:lnTo>
                    <a:pt x="37459" y="16217"/>
                  </a:lnTo>
                  <a:lnTo>
                    <a:pt x="38136" y="16123"/>
                  </a:lnTo>
                  <a:lnTo>
                    <a:pt x="39518" y="15931"/>
                  </a:lnTo>
                  <a:lnTo>
                    <a:pt x="40845" y="15728"/>
                  </a:lnTo>
                  <a:lnTo>
                    <a:pt x="41874" y="15556"/>
                  </a:lnTo>
                  <a:lnTo>
                    <a:pt x="42903" y="15374"/>
                  </a:lnTo>
                  <a:lnTo>
                    <a:pt x="43906" y="15192"/>
                  </a:lnTo>
                  <a:lnTo>
                    <a:pt x="44908" y="15009"/>
                  </a:lnTo>
                  <a:lnTo>
                    <a:pt x="45856" y="14822"/>
                  </a:lnTo>
                  <a:lnTo>
                    <a:pt x="46804" y="14630"/>
                  </a:lnTo>
                  <a:lnTo>
                    <a:pt x="47725" y="14432"/>
                  </a:lnTo>
                  <a:lnTo>
                    <a:pt x="48618" y="14234"/>
                  </a:lnTo>
                  <a:lnTo>
                    <a:pt x="49485" y="14036"/>
                  </a:lnTo>
                  <a:lnTo>
                    <a:pt x="50325" y="13833"/>
                  </a:lnTo>
                  <a:lnTo>
                    <a:pt x="51164" y="13625"/>
                  </a:lnTo>
                  <a:lnTo>
                    <a:pt x="51977" y="13417"/>
                  </a:lnTo>
                  <a:lnTo>
                    <a:pt x="52763" y="13209"/>
                  </a:lnTo>
                  <a:lnTo>
                    <a:pt x="53494" y="12995"/>
                  </a:lnTo>
                  <a:lnTo>
                    <a:pt x="54252" y="12777"/>
                  </a:lnTo>
                  <a:lnTo>
                    <a:pt x="54956" y="12558"/>
                  </a:lnTo>
                  <a:lnTo>
                    <a:pt x="55634" y="12340"/>
                  </a:lnTo>
                  <a:lnTo>
                    <a:pt x="56311" y="12116"/>
                  </a:lnTo>
                  <a:lnTo>
                    <a:pt x="56961" y="11892"/>
                  </a:lnTo>
                  <a:lnTo>
                    <a:pt x="57557" y="11663"/>
                  </a:lnTo>
                  <a:lnTo>
                    <a:pt x="58152" y="11434"/>
                  </a:lnTo>
                  <a:lnTo>
                    <a:pt x="58721" y="11200"/>
                  </a:lnTo>
                  <a:lnTo>
                    <a:pt x="59290" y="10966"/>
                  </a:lnTo>
                  <a:lnTo>
                    <a:pt x="59805" y="10732"/>
                  </a:lnTo>
                  <a:lnTo>
                    <a:pt x="60292" y="10497"/>
                  </a:lnTo>
                  <a:lnTo>
                    <a:pt x="60780" y="10258"/>
                  </a:lnTo>
                  <a:lnTo>
                    <a:pt x="61240" y="10019"/>
                  </a:lnTo>
                  <a:lnTo>
                    <a:pt x="61646" y="9774"/>
                  </a:lnTo>
                  <a:lnTo>
                    <a:pt x="62053" y="9535"/>
                  </a:lnTo>
                  <a:lnTo>
                    <a:pt x="62432" y="9290"/>
                  </a:lnTo>
                  <a:lnTo>
                    <a:pt x="62784" y="9040"/>
                  </a:lnTo>
                  <a:lnTo>
                    <a:pt x="63109" y="8796"/>
                  </a:lnTo>
                  <a:lnTo>
                    <a:pt x="63434" y="8546"/>
                  </a:lnTo>
                  <a:lnTo>
                    <a:pt x="63705" y="8296"/>
                  </a:lnTo>
                  <a:lnTo>
                    <a:pt x="63949" y="8046"/>
                  </a:lnTo>
                  <a:lnTo>
                    <a:pt x="64193" y="7797"/>
                  </a:lnTo>
                  <a:lnTo>
                    <a:pt x="64382" y="7547"/>
                  </a:lnTo>
                  <a:lnTo>
                    <a:pt x="64572" y="7292"/>
                  </a:lnTo>
                  <a:lnTo>
                    <a:pt x="64707" y="7037"/>
                  </a:lnTo>
                  <a:lnTo>
                    <a:pt x="64843" y="6782"/>
                  </a:lnTo>
                  <a:lnTo>
                    <a:pt x="64951" y="6527"/>
                  </a:lnTo>
                  <a:lnTo>
                    <a:pt x="65032" y="6272"/>
                  </a:lnTo>
                  <a:lnTo>
                    <a:pt x="65086" y="6017"/>
                  </a:lnTo>
                  <a:lnTo>
                    <a:pt x="65113" y="5762"/>
                  </a:lnTo>
                  <a:lnTo>
                    <a:pt x="65113" y="5507"/>
                  </a:lnTo>
                  <a:lnTo>
                    <a:pt x="65086" y="5247"/>
                  </a:lnTo>
                  <a:lnTo>
                    <a:pt x="65032" y="4992"/>
                  </a:lnTo>
                  <a:lnTo>
                    <a:pt x="64951" y="4737"/>
                  </a:lnTo>
                  <a:lnTo>
                    <a:pt x="64843" y="4476"/>
                  </a:lnTo>
                  <a:lnTo>
                    <a:pt x="64707" y="4221"/>
                  </a:lnTo>
                  <a:lnTo>
                    <a:pt x="64545" y="3961"/>
                  </a:lnTo>
                  <a:lnTo>
                    <a:pt x="64382" y="3706"/>
                  </a:lnTo>
                  <a:lnTo>
                    <a:pt x="64165" y="3451"/>
                  </a:lnTo>
                  <a:lnTo>
                    <a:pt x="63922" y="3196"/>
                  </a:lnTo>
                  <a:lnTo>
                    <a:pt x="63651" y="2936"/>
                  </a:lnTo>
                  <a:lnTo>
                    <a:pt x="63380" y="2681"/>
                  </a:lnTo>
                  <a:lnTo>
                    <a:pt x="63055" y="2431"/>
                  </a:lnTo>
                  <a:lnTo>
                    <a:pt x="62703" y="2176"/>
                  </a:lnTo>
                  <a:lnTo>
                    <a:pt x="62324" y="1921"/>
                  </a:lnTo>
                  <a:lnTo>
                    <a:pt x="61944" y="1671"/>
                  </a:lnTo>
                  <a:lnTo>
                    <a:pt x="61511" y="1416"/>
                  </a:lnTo>
                  <a:lnTo>
                    <a:pt x="61051" y="1167"/>
                  </a:lnTo>
                  <a:lnTo>
                    <a:pt x="60563" y="917"/>
                  </a:lnTo>
                  <a:lnTo>
                    <a:pt x="60076" y="667"/>
                  </a:lnTo>
                  <a:lnTo>
                    <a:pt x="59859" y="683"/>
                  </a:lnTo>
                  <a:lnTo>
                    <a:pt x="59398" y="610"/>
                  </a:lnTo>
                  <a:lnTo>
                    <a:pt x="58911" y="542"/>
                  </a:lnTo>
                  <a:lnTo>
                    <a:pt x="58450" y="480"/>
                  </a:lnTo>
                  <a:lnTo>
                    <a:pt x="57963" y="422"/>
                  </a:lnTo>
                  <a:lnTo>
                    <a:pt x="57475" y="370"/>
                  </a:lnTo>
                  <a:lnTo>
                    <a:pt x="56988" y="318"/>
                  </a:lnTo>
                  <a:lnTo>
                    <a:pt x="56473" y="272"/>
                  </a:lnTo>
                  <a:lnTo>
                    <a:pt x="55959" y="230"/>
                  </a:lnTo>
                  <a:lnTo>
                    <a:pt x="55471" y="193"/>
                  </a:lnTo>
                  <a:lnTo>
                    <a:pt x="54956" y="157"/>
                  </a:lnTo>
                  <a:lnTo>
                    <a:pt x="54415" y="126"/>
                  </a:lnTo>
                  <a:lnTo>
                    <a:pt x="53900" y="100"/>
                  </a:lnTo>
                  <a:lnTo>
                    <a:pt x="53385" y="74"/>
                  </a:lnTo>
                  <a:lnTo>
                    <a:pt x="52844" y="53"/>
                  </a:lnTo>
                  <a:lnTo>
                    <a:pt x="52302" y="37"/>
                  </a:lnTo>
                  <a:lnTo>
                    <a:pt x="51760" y="22"/>
                  </a:lnTo>
                  <a:lnTo>
                    <a:pt x="51219" y="11"/>
                  </a:lnTo>
                  <a:lnTo>
                    <a:pt x="50677" y="6"/>
                  </a:lnTo>
                  <a:lnTo>
                    <a:pt x="495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8"/>
            <p:cNvSpPr/>
            <p:nvPr/>
          </p:nvSpPr>
          <p:spPr>
            <a:xfrm rot="10800000">
              <a:off x="7492064" y="4440944"/>
              <a:ext cx="452975" cy="463224"/>
            </a:xfrm>
            <a:custGeom>
              <a:avLst/>
              <a:gdLst/>
              <a:ahLst/>
              <a:cxnLst/>
              <a:rect l="l" t="t" r="r" b="b"/>
              <a:pathLst>
                <a:path w="105959" h="23196" extrusionOk="0">
                  <a:moveTo>
                    <a:pt x="21073" y="1"/>
                  </a:moveTo>
                  <a:lnTo>
                    <a:pt x="20234" y="6"/>
                  </a:lnTo>
                  <a:lnTo>
                    <a:pt x="19421" y="17"/>
                  </a:lnTo>
                  <a:lnTo>
                    <a:pt x="18581" y="32"/>
                  </a:lnTo>
                  <a:lnTo>
                    <a:pt x="17769" y="48"/>
                  </a:lnTo>
                  <a:lnTo>
                    <a:pt x="16956" y="69"/>
                  </a:lnTo>
                  <a:lnTo>
                    <a:pt x="16144" y="95"/>
                  </a:lnTo>
                  <a:lnTo>
                    <a:pt x="15358" y="121"/>
                  </a:lnTo>
                  <a:lnTo>
                    <a:pt x="14573" y="152"/>
                  </a:lnTo>
                  <a:lnTo>
                    <a:pt x="13787" y="188"/>
                  </a:lnTo>
                  <a:lnTo>
                    <a:pt x="13002" y="230"/>
                  </a:lnTo>
                  <a:lnTo>
                    <a:pt x="12243" y="277"/>
                  </a:lnTo>
                  <a:lnTo>
                    <a:pt x="11512" y="329"/>
                  </a:lnTo>
                  <a:lnTo>
                    <a:pt x="10754" y="381"/>
                  </a:lnTo>
                  <a:lnTo>
                    <a:pt x="10022" y="443"/>
                  </a:lnTo>
                  <a:lnTo>
                    <a:pt x="9318" y="506"/>
                  </a:lnTo>
                  <a:lnTo>
                    <a:pt x="8587" y="573"/>
                  </a:lnTo>
                  <a:lnTo>
                    <a:pt x="7910" y="646"/>
                  </a:lnTo>
                  <a:lnTo>
                    <a:pt x="7206" y="724"/>
                  </a:lnTo>
                  <a:lnTo>
                    <a:pt x="6528" y="808"/>
                  </a:lnTo>
                  <a:lnTo>
                    <a:pt x="5878" y="896"/>
                  </a:lnTo>
                  <a:lnTo>
                    <a:pt x="5228" y="990"/>
                  </a:lnTo>
                  <a:lnTo>
                    <a:pt x="4578" y="1089"/>
                  </a:lnTo>
                  <a:lnTo>
                    <a:pt x="3955" y="1193"/>
                  </a:lnTo>
                  <a:lnTo>
                    <a:pt x="3359" y="1302"/>
                  </a:lnTo>
                  <a:lnTo>
                    <a:pt x="2764" y="1416"/>
                  </a:lnTo>
                  <a:lnTo>
                    <a:pt x="2195" y="1536"/>
                  </a:lnTo>
                  <a:lnTo>
                    <a:pt x="1626" y="1661"/>
                  </a:lnTo>
                  <a:lnTo>
                    <a:pt x="1599" y="1661"/>
                  </a:lnTo>
                  <a:lnTo>
                    <a:pt x="1247" y="2041"/>
                  </a:lnTo>
                  <a:lnTo>
                    <a:pt x="949" y="2426"/>
                  </a:lnTo>
                  <a:lnTo>
                    <a:pt x="705" y="2806"/>
                  </a:lnTo>
                  <a:lnTo>
                    <a:pt x="488" y="3186"/>
                  </a:lnTo>
                  <a:lnTo>
                    <a:pt x="299" y="3566"/>
                  </a:lnTo>
                  <a:lnTo>
                    <a:pt x="163" y="3946"/>
                  </a:lnTo>
                  <a:lnTo>
                    <a:pt x="82" y="4325"/>
                  </a:lnTo>
                  <a:lnTo>
                    <a:pt x="28" y="4705"/>
                  </a:lnTo>
                  <a:lnTo>
                    <a:pt x="1" y="5080"/>
                  </a:lnTo>
                  <a:lnTo>
                    <a:pt x="28" y="5460"/>
                  </a:lnTo>
                  <a:lnTo>
                    <a:pt x="82" y="5835"/>
                  </a:lnTo>
                  <a:lnTo>
                    <a:pt x="191" y="6209"/>
                  </a:lnTo>
                  <a:lnTo>
                    <a:pt x="326" y="6584"/>
                  </a:lnTo>
                  <a:lnTo>
                    <a:pt x="488" y="6959"/>
                  </a:lnTo>
                  <a:lnTo>
                    <a:pt x="705" y="7328"/>
                  </a:lnTo>
                  <a:lnTo>
                    <a:pt x="949" y="7698"/>
                  </a:lnTo>
                  <a:lnTo>
                    <a:pt x="1220" y="8067"/>
                  </a:lnTo>
                  <a:lnTo>
                    <a:pt x="1545" y="8437"/>
                  </a:lnTo>
                  <a:lnTo>
                    <a:pt x="1897" y="8801"/>
                  </a:lnTo>
                  <a:lnTo>
                    <a:pt x="2303" y="9165"/>
                  </a:lnTo>
                  <a:lnTo>
                    <a:pt x="2737" y="9524"/>
                  </a:lnTo>
                  <a:lnTo>
                    <a:pt x="3197" y="9883"/>
                  </a:lnTo>
                  <a:lnTo>
                    <a:pt x="3712" y="10243"/>
                  </a:lnTo>
                  <a:lnTo>
                    <a:pt x="4226" y="10596"/>
                  </a:lnTo>
                  <a:lnTo>
                    <a:pt x="4822" y="10950"/>
                  </a:lnTo>
                  <a:lnTo>
                    <a:pt x="5418" y="11299"/>
                  </a:lnTo>
                  <a:lnTo>
                    <a:pt x="6068" y="11648"/>
                  </a:lnTo>
                  <a:lnTo>
                    <a:pt x="6745" y="11996"/>
                  </a:lnTo>
                  <a:lnTo>
                    <a:pt x="7449" y="12340"/>
                  </a:lnTo>
                  <a:lnTo>
                    <a:pt x="8181" y="12678"/>
                  </a:lnTo>
                  <a:lnTo>
                    <a:pt x="8966" y="13016"/>
                  </a:lnTo>
                  <a:lnTo>
                    <a:pt x="9779" y="13349"/>
                  </a:lnTo>
                  <a:lnTo>
                    <a:pt x="10618" y="13682"/>
                  </a:lnTo>
                  <a:lnTo>
                    <a:pt x="11512" y="14010"/>
                  </a:lnTo>
                  <a:lnTo>
                    <a:pt x="12406" y="14333"/>
                  </a:lnTo>
                  <a:lnTo>
                    <a:pt x="13354" y="14656"/>
                  </a:lnTo>
                  <a:lnTo>
                    <a:pt x="14329" y="14973"/>
                  </a:lnTo>
                  <a:lnTo>
                    <a:pt x="15331" y="15290"/>
                  </a:lnTo>
                  <a:lnTo>
                    <a:pt x="16388" y="15603"/>
                  </a:lnTo>
                  <a:lnTo>
                    <a:pt x="17444" y="15910"/>
                  </a:lnTo>
                  <a:lnTo>
                    <a:pt x="18554" y="16212"/>
                  </a:lnTo>
                  <a:lnTo>
                    <a:pt x="19692" y="16508"/>
                  </a:lnTo>
                  <a:lnTo>
                    <a:pt x="20857" y="16805"/>
                  </a:lnTo>
                  <a:lnTo>
                    <a:pt x="22048" y="17096"/>
                  </a:lnTo>
                  <a:lnTo>
                    <a:pt x="23267" y="17382"/>
                  </a:lnTo>
                  <a:lnTo>
                    <a:pt x="24513" y="17669"/>
                  </a:lnTo>
                  <a:lnTo>
                    <a:pt x="25813" y="17945"/>
                  </a:lnTo>
                  <a:lnTo>
                    <a:pt x="27113" y="18220"/>
                  </a:lnTo>
                  <a:lnTo>
                    <a:pt x="28468" y="18491"/>
                  </a:lnTo>
                  <a:lnTo>
                    <a:pt x="29849" y="18756"/>
                  </a:lnTo>
                  <a:lnTo>
                    <a:pt x="31230" y="19017"/>
                  </a:lnTo>
                  <a:lnTo>
                    <a:pt x="32666" y="19272"/>
                  </a:lnTo>
                  <a:lnTo>
                    <a:pt x="34128" y="19521"/>
                  </a:lnTo>
                  <a:lnTo>
                    <a:pt x="35618" y="19766"/>
                  </a:lnTo>
                  <a:lnTo>
                    <a:pt x="37135" y="20005"/>
                  </a:lnTo>
                  <a:lnTo>
                    <a:pt x="38679" y="20240"/>
                  </a:lnTo>
                  <a:lnTo>
                    <a:pt x="40250" y="20468"/>
                  </a:lnTo>
                  <a:lnTo>
                    <a:pt x="41848" y="20692"/>
                  </a:lnTo>
                  <a:lnTo>
                    <a:pt x="43473" y="20911"/>
                  </a:lnTo>
                  <a:lnTo>
                    <a:pt x="45125" y="21124"/>
                  </a:lnTo>
                  <a:lnTo>
                    <a:pt x="46804" y="21327"/>
                  </a:lnTo>
                  <a:lnTo>
                    <a:pt x="48511" y="21530"/>
                  </a:lnTo>
                  <a:lnTo>
                    <a:pt x="50217" y="21728"/>
                  </a:lnTo>
                  <a:lnTo>
                    <a:pt x="51978" y="21915"/>
                  </a:lnTo>
                  <a:lnTo>
                    <a:pt x="53061" y="22019"/>
                  </a:lnTo>
                  <a:lnTo>
                    <a:pt x="54172" y="22123"/>
                  </a:lnTo>
                  <a:lnTo>
                    <a:pt x="55282" y="22222"/>
                  </a:lnTo>
                  <a:lnTo>
                    <a:pt x="56393" y="22321"/>
                  </a:lnTo>
                  <a:lnTo>
                    <a:pt x="57530" y="22415"/>
                  </a:lnTo>
                  <a:lnTo>
                    <a:pt x="58695" y="22503"/>
                  </a:lnTo>
                  <a:lnTo>
                    <a:pt x="59859" y="22587"/>
                  </a:lnTo>
                  <a:lnTo>
                    <a:pt x="61024" y="22670"/>
                  </a:lnTo>
                  <a:lnTo>
                    <a:pt x="62189" y="22743"/>
                  </a:lnTo>
                  <a:lnTo>
                    <a:pt x="63381" y="22816"/>
                  </a:lnTo>
                  <a:lnTo>
                    <a:pt x="64572" y="22878"/>
                  </a:lnTo>
                  <a:lnTo>
                    <a:pt x="65764" y="22940"/>
                  </a:lnTo>
                  <a:lnTo>
                    <a:pt x="66956" y="22992"/>
                  </a:lnTo>
                  <a:lnTo>
                    <a:pt x="68148" y="23044"/>
                  </a:lnTo>
                  <a:lnTo>
                    <a:pt x="69366" y="23086"/>
                  </a:lnTo>
                  <a:lnTo>
                    <a:pt x="70558" y="23123"/>
                  </a:lnTo>
                  <a:lnTo>
                    <a:pt x="71777" y="23149"/>
                  </a:lnTo>
                  <a:lnTo>
                    <a:pt x="72969" y="23175"/>
                  </a:lnTo>
                  <a:lnTo>
                    <a:pt x="74188" y="23190"/>
                  </a:lnTo>
                  <a:lnTo>
                    <a:pt x="75379" y="23195"/>
                  </a:lnTo>
                  <a:lnTo>
                    <a:pt x="76571" y="23195"/>
                  </a:lnTo>
                  <a:lnTo>
                    <a:pt x="77763" y="23190"/>
                  </a:lnTo>
                  <a:lnTo>
                    <a:pt x="78955" y="23175"/>
                  </a:lnTo>
                  <a:lnTo>
                    <a:pt x="80146" y="23149"/>
                  </a:lnTo>
                  <a:lnTo>
                    <a:pt x="81311" y="23117"/>
                  </a:lnTo>
                  <a:lnTo>
                    <a:pt x="82476" y="23076"/>
                  </a:lnTo>
                  <a:lnTo>
                    <a:pt x="83640" y="23024"/>
                  </a:lnTo>
                  <a:lnTo>
                    <a:pt x="84778" y="22966"/>
                  </a:lnTo>
                  <a:lnTo>
                    <a:pt x="85916" y="22899"/>
                  </a:lnTo>
                  <a:lnTo>
                    <a:pt x="87026" y="22816"/>
                  </a:lnTo>
                  <a:lnTo>
                    <a:pt x="88137" y="22727"/>
                  </a:lnTo>
                  <a:lnTo>
                    <a:pt x="89247" y="22628"/>
                  </a:lnTo>
                  <a:lnTo>
                    <a:pt x="90303" y="22519"/>
                  </a:lnTo>
                  <a:lnTo>
                    <a:pt x="91360" y="22399"/>
                  </a:lnTo>
                  <a:lnTo>
                    <a:pt x="92362" y="22274"/>
                  </a:lnTo>
                  <a:lnTo>
                    <a:pt x="93337" y="22139"/>
                  </a:lnTo>
                  <a:lnTo>
                    <a:pt x="94258" y="21993"/>
                  </a:lnTo>
                  <a:lnTo>
                    <a:pt x="95179" y="21837"/>
                  </a:lnTo>
                  <a:lnTo>
                    <a:pt x="96045" y="21676"/>
                  </a:lnTo>
                  <a:lnTo>
                    <a:pt x="96885" y="21509"/>
                  </a:lnTo>
                  <a:lnTo>
                    <a:pt x="97671" y="21332"/>
                  </a:lnTo>
                  <a:lnTo>
                    <a:pt x="98429" y="21150"/>
                  </a:lnTo>
                  <a:lnTo>
                    <a:pt x="99160" y="20958"/>
                  </a:lnTo>
                  <a:lnTo>
                    <a:pt x="99864" y="20765"/>
                  </a:lnTo>
                  <a:lnTo>
                    <a:pt x="100514" y="20562"/>
                  </a:lnTo>
                  <a:lnTo>
                    <a:pt x="101137" y="20359"/>
                  </a:lnTo>
                  <a:lnTo>
                    <a:pt x="101733" y="20146"/>
                  </a:lnTo>
                  <a:lnTo>
                    <a:pt x="102275" y="19932"/>
                  </a:lnTo>
                  <a:lnTo>
                    <a:pt x="102790" y="19709"/>
                  </a:lnTo>
                  <a:lnTo>
                    <a:pt x="103250" y="19490"/>
                  </a:lnTo>
                  <a:lnTo>
                    <a:pt x="103683" y="19261"/>
                  </a:lnTo>
                  <a:lnTo>
                    <a:pt x="104090" y="19032"/>
                  </a:lnTo>
                  <a:lnTo>
                    <a:pt x="104442" y="18798"/>
                  </a:lnTo>
                  <a:lnTo>
                    <a:pt x="104767" y="18564"/>
                  </a:lnTo>
                  <a:lnTo>
                    <a:pt x="105065" y="18324"/>
                  </a:lnTo>
                  <a:lnTo>
                    <a:pt x="105309" y="18085"/>
                  </a:lnTo>
                  <a:lnTo>
                    <a:pt x="105498" y="17846"/>
                  </a:lnTo>
                  <a:lnTo>
                    <a:pt x="105688" y="17606"/>
                  </a:lnTo>
                  <a:lnTo>
                    <a:pt x="105796" y="17362"/>
                  </a:lnTo>
                  <a:lnTo>
                    <a:pt x="105904" y="17122"/>
                  </a:lnTo>
                  <a:lnTo>
                    <a:pt x="105959" y="16878"/>
                  </a:lnTo>
                  <a:lnTo>
                    <a:pt x="105959" y="16638"/>
                  </a:lnTo>
                  <a:lnTo>
                    <a:pt x="105932" y="16399"/>
                  </a:lnTo>
                  <a:lnTo>
                    <a:pt x="105850" y="16160"/>
                  </a:lnTo>
                  <a:lnTo>
                    <a:pt x="105742" y="15920"/>
                  </a:lnTo>
                  <a:lnTo>
                    <a:pt x="105607" y="15686"/>
                  </a:lnTo>
                  <a:lnTo>
                    <a:pt x="105444" y="15447"/>
                  </a:lnTo>
                  <a:lnTo>
                    <a:pt x="105254" y="15212"/>
                  </a:lnTo>
                  <a:lnTo>
                    <a:pt x="105038" y="14983"/>
                  </a:lnTo>
                  <a:lnTo>
                    <a:pt x="104767" y="14749"/>
                  </a:lnTo>
                  <a:lnTo>
                    <a:pt x="104496" y="14520"/>
                  </a:lnTo>
                  <a:lnTo>
                    <a:pt x="104198" y="14286"/>
                  </a:lnTo>
                  <a:lnTo>
                    <a:pt x="103873" y="14057"/>
                  </a:lnTo>
                  <a:lnTo>
                    <a:pt x="103521" y="13833"/>
                  </a:lnTo>
                  <a:lnTo>
                    <a:pt x="103142" y="13604"/>
                  </a:lnTo>
                  <a:lnTo>
                    <a:pt x="102763" y="13381"/>
                  </a:lnTo>
                  <a:lnTo>
                    <a:pt x="102329" y="13157"/>
                  </a:lnTo>
                  <a:lnTo>
                    <a:pt x="101896" y="12933"/>
                  </a:lnTo>
                  <a:lnTo>
                    <a:pt x="101435" y="12709"/>
                  </a:lnTo>
                  <a:lnTo>
                    <a:pt x="100975" y="12485"/>
                  </a:lnTo>
                  <a:lnTo>
                    <a:pt x="100460" y="12267"/>
                  </a:lnTo>
                  <a:lnTo>
                    <a:pt x="99946" y="12048"/>
                  </a:lnTo>
                  <a:lnTo>
                    <a:pt x="99431" y="11830"/>
                  </a:lnTo>
                  <a:lnTo>
                    <a:pt x="98889" y="11616"/>
                  </a:lnTo>
                  <a:lnTo>
                    <a:pt x="97752" y="11184"/>
                  </a:lnTo>
                  <a:lnTo>
                    <a:pt x="96587" y="10758"/>
                  </a:lnTo>
                  <a:lnTo>
                    <a:pt x="95368" y="10336"/>
                  </a:lnTo>
                  <a:lnTo>
                    <a:pt x="94122" y="9920"/>
                  </a:lnTo>
                  <a:lnTo>
                    <a:pt x="92822" y="9509"/>
                  </a:lnTo>
                  <a:lnTo>
                    <a:pt x="91522" y="9098"/>
                  </a:lnTo>
                  <a:lnTo>
                    <a:pt x="89653" y="8536"/>
                  </a:lnTo>
                  <a:lnTo>
                    <a:pt x="87730" y="7974"/>
                  </a:lnTo>
                  <a:lnTo>
                    <a:pt x="86728" y="7693"/>
                  </a:lnTo>
                  <a:lnTo>
                    <a:pt x="85726" y="7417"/>
                  </a:lnTo>
                  <a:lnTo>
                    <a:pt x="84724" y="7141"/>
                  </a:lnTo>
                  <a:lnTo>
                    <a:pt x="83695" y="6865"/>
                  </a:lnTo>
                  <a:lnTo>
                    <a:pt x="82638" y="6594"/>
                  </a:lnTo>
                  <a:lnTo>
                    <a:pt x="81555" y="6329"/>
                  </a:lnTo>
                  <a:lnTo>
                    <a:pt x="80471" y="6064"/>
                  </a:lnTo>
                  <a:lnTo>
                    <a:pt x="79388" y="5803"/>
                  </a:lnTo>
                  <a:lnTo>
                    <a:pt x="78250" y="5543"/>
                  </a:lnTo>
                  <a:lnTo>
                    <a:pt x="77113" y="5288"/>
                  </a:lnTo>
                  <a:lnTo>
                    <a:pt x="75948" y="5038"/>
                  </a:lnTo>
                  <a:lnTo>
                    <a:pt x="74783" y="4794"/>
                  </a:lnTo>
                  <a:lnTo>
                    <a:pt x="73565" y="4549"/>
                  </a:lnTo>
                  <a:lnTo>
                    <a:pt x="72346" y="4310"/>
                  </a:lnTo>
                  <a:lnTo>
                    <a:pt x="71100" y="4081"/>
                  </a:lnTo>
                  <a:lnTo>
                    <a:pt x="69827" y="3852"/>
                  </a:lnTo>
                  <a:lnTo>
                    <a:pt x="68554" y="3628"/>
                  </a:lnTo>
                  <a:lnTo>
                    <a:pt x="67227" y="3415"/>
                  </a:lnTo>
                  <a:lnTo>
                    <a:pt x="65899" y="3201"/>
                  </a:lnTo>
                  <a:lnTo>
                    <a:pt x="64545" y="2998"/>
                  </a:lnTo>
                  <a:lnTo>
                    <a:pt x="63164" y="2795"/>
                  </a:lnTo>
                  <a:lnTo>
                    <a:pt x="61755" y="2608"/>
                  </a:lnTo>
                  <a:lnTo>
                    <a:pt x="60320" y="2421"/>
                  </a:lnTo>
                  <a:lnTo>
                    <a:pt x="58857" y="2244"/>
                  </a:lnTo>
                  <a:lnTo>
                    <a:pt x="57395" y="2072"/>
                  </a:lnTo>
                  <a:lnTo>
                    <a:pt x="55878" y="1906"/>
                  </a:lnTo>
                  <a:lnTo>
                    <a:pt x="54334" y="1749"/>
                  </a:lnTo>
                  <a:lnTo>
                    <a:pt x="52763" y="1604"/>
                  </a:lnTo>
                  <a:lnTo>
                    <a:pt x="51192" y="1458"/>
                  </a:lnTo>
                  <a:lnTo>
                    <a:pt x="49567" y="1318"/>
                  </a:lnTo>
                  <a:lnTo>
                    <a:pt x="47915" y="1182"/>
                  </a:lnTo>
                  <a:lnTo>
                    <a:pt x="46236" y="1052"/>
                  </a:lnTo>
                  <a:lnTo>
                    <a:pt x="44529" y="922"/>
                  </a:lnTo>
                  <a:lnTo>
                    <a:pt x="42823" y="802"/>
                  </a:lnTo>
                  <a:lnTo>
                    <a:pt x="41089" y="688"/>
                  </a:lnTo>
                  <a:lnTo>
                    <a:pt x="39356" y="579"/>
                  </a:lnTo>
                  <a:lnTo>
                    <a:pt x="37595" y="474"/>
                  </a:lnTo>
                  <a:lnTo>
                    <a:pt x="35835" y="381"/>
                  </a:lnTo>
                  <a:lnTo>
                    <a:pt x="34074" y="298"/>
                  </a:lnTo>
                  <a:lnTo>
                    <a:pt x="32314" y="219"/>
                  </a:lnTo>
                  <a:lnTo>
                    <a:pt x="30580" y="157"/>
                  </a:lnTo>
                  <a:lnTo>
                    <a:pt x="28820" y="100"/>
                  </a:lnTo>
                  <a:lnTo>
                    <a:pt x="27059" y="58"/>
                  </a:lnTo>
                  <a:lnTo>
                    <a:pt x="25326" y="27"/>
                  </a:lnTo>
                  <a:lnTo>
                    <a:pt x="24486" y="17"/>
                  </a:lnTo>
                  <a:lnTo>
                    <a:pt x="23619" y="6"/>
                  </a:lnTo>
                  <a:lnTo>
                    <a:pt x="22780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 rot="10800000">
              <a:off x="7459877" y="3905956"/>
              <a:ext cx="518626" cy="568686"/>
            </a:xfrm>
            <a:custGeom>
              <a:avLst/>
              <a:gdLst/>
              <a:ahLst/>
              <a:cxnLst/>
              <a:rect l="l" t="t" r="r" b="b"/>
              <a:pathLst>
                <a:path w="121316" h="28477" extrusionOk="0">
                  <a:moveTo>
                    <a:pt x="23212" y="0"/>
                  </a:moveTo>
                  <a:lnTo>
                    <a:pt x="22183" y="11"/>
                  </a:lnTo>
                  <a:lnTo>
                    <a:pt x="21154" y="26"/>
                  </a:lnTo>
                  <a:lnTo>
                    <a:pt x="20125" y="47"/>
                  </a:lnTo>
                  <a:lnTo>
                    <a:pt x="19122" y="68"/>
                  </a:lnTo>
                  <a:lnTo>
                    <a:pt x="18120" y="99"/>
                  </a:lnTo>
                  <a:lnTo>
                    <a:pt x="17145" y="136"/>
                  </a:lnTo>
                  <a:lnTo>
                    <a:pt x="16170" y="177"/>
                  </a:lnTo>
                  <a:lnTo>
                    <a:pt x="15195" y="224"/>
                  </a:lnTo>
                  <a:lnTo>
                    <a:pt x="14247" y="276"/>
                  </a:lnTo>
                  <a:lnTo>
                    <a:pt x="13326" y="339"/>
                  </a:lnTo>
                  <a:lnTo>
                    <a:pt x="12405" y="401"/>
                  </a:lnTo>
                  <a:lnTo>
                    <a:pt x="11512" y="474"/>
                  </a:lnTo>
                  <a:lnTo>
                    <a:pt x="10618" y="552"/>
                  </a:lnTo>
                  <a:lnTo>
                    <a:pt x="9751" y="640"/>
                  </a:lnTo>
                  <a:lnTo>
                    <a:pt x="8884" y="729"/>
                  </a:lnTo>
                  <a:lnTo>
                    <a:pt x="8072" y="828"/>
                  </a:lnTo>
                  <a:lnTo>
                    <a:pt x="7232" y="932"/>
                  </a:lnTo>
                  <a:lnTo>
                    <a:pt x="6447" y="1046"/>
                  </a:lnTo>
                  <a:lnTo>
                    <a:pt x="5661" y="1166"/>
                  </a:lnTo>
                  <a:lnTo>
                    <a:pt x="4903" y="1291"/>
                  </a:lnTo>
                  <a:lnTo>
                    <a:pt x="4171" y="1426"/>
                  </a:lnTo>
                  <a:lnTo>
                    <a:pt x="3521" y="1848"/>
                  </a:lnTo>
                  <a:lnTo>
                    <a:pt x="2925" y="2269"/>
                  </a:lnTo>
                  <a:lnTo>
                    <a:pt x="2411" y="2696"/>
                  </a:lnTo>
                  <a:lnTo>
                    <a:pt x="1923" y="3128"/>
                  </a:lnTo>
                  <a:lnTo>
                    <a:pt x="1490" y="3560"/>
                  </a:lnTo>
                  <a:lnTo>
                    <a:pt x="1111" y="3992"/>
                  </a:lnTo>
                  <a:lnTo>
                    <a:pt x="813" y="4424"/>
                  </a:lnTo>
                  <a:lnTo>
                    <a:pt x="542" y="4861"/>
                  </a:lnTo>
                  <a:lnTo>
                    <a:pt x="325" y="5298"/>
                  </a:lnTo>
                  <a:lnTo>
                    <a:pt x="163" y="5740"/>
                  </a:lnTo>
                  <a:lnTo>
                    <a:pt x="54" y="6178"/>
                  </a:lnTo>
                  <a:lnTo>
                    <a:pt x="0" y="6620"/>
                  </a:lnTo>
                  <a:lnTo>
                    <a:pt x="0" y="7062"/>
                  </a:lnTo>
                  <a:lnTo>
                    <a:pt x="54" y="7505"/>
                  </a:lnTo>
                  <a:lnTo>
                    <a:pt x="163" y="7947"/>
                  </a:lnTo>
                  <a:lnTo>
                    <a:pt x="298" y="8389"/>
                  </a:lnTo>
                  <a:lnTo>
                    <a:pt x="488" y="8832"/>
                  </a:lnTo>
                  <a:lnTo>
                    <a:pt x="732" y="9274"/>
                  </a:lnTo>
                  <a:lnTo>
                    <a:pt x="1029" y="9716"/>
                  </a:lnTo>
                  <a:lnTo>
                    <a:pt x="1355" y="10153"/>
                  </a:lnTo>
                  <a:lnTo>
                    <a:pt x="1734" y="10596"/>
                  </a:lnTo>
                  <a:lnTo>
                    <a:pt x="2167" y="11038"/>
                  </a:lnTo>
                  <a:lnTo>
                    <a:pt x="2655" y="11475"/>
                  </a:lnTo>
                  <a:lnTo>
                    <a:pt x="3169" y="11912"/>
                  </a:lnTo>
                  <a:lnTo>
                    <a:pt x="3738" y="12350"/>
                  </a:lnTo>
                  <a:lnTo>
                    <a:pt x="4334" y="12781"/>
                  </a:lnTo>
                  <a:lnTo>
                    <a:pt x="4984" y="13219"/>
                  </a:lnTo>
                  <a:lnTo>
                    <a:pt x="5688" y="13645"/>
                  </a:lnTo>
                  <a:lnTo>
                    <a:pt x="6419" y="14077"/>
                  </a:lnTo>
                  <a:lnTo>
                    <a:pt x="7205" y="14504"/>
                  </a:lnTo>
                  <a:lnTo>
                    <a:pt x="8045" y="14926"/>
                  </a:lnTo>
                  <a:lnTo>
                    <a:pt x="8911" y="15347"/>
                  </a:lnTo>
                  <a:lnTo>
                    <a:pt x="9805" y="15769"/>
                  </a:lnTo>
                  <a:lnTo>
                    <a:pt x="10753" y="16180"/>
                  </a:lnTo>
                  <a:lnTo>
                    <a:pt x="11728" y="16596"/>
                  </a:lnTo>
                  <a:lnTo>
                    <a:pt x="12757" y="17002"/>
                  </a:lnTo>
                  <a:lnTo>
                    <a:pt x="13814" y="17408"/>
                  </a:lnTo>
                  <a:lnTo>
                    <a:pt x="14924" y="17809"/>
                  </a:lnTo>
                  <a:lnTo>
                    <a:pt x="16062" y="18209"/>
                  </a:lnTo>
                  <a:lnTo>
                    <a:pt x="17227" y="18605"/>
                  </a:lnTo>
                  <a:lnTo>
                    <a:pt x="18418" y="18995"/>
                  </a:lnTo>
                  <a:lnTo>
                    <a:pt x="19664" y="19380"/>
                  </a:lnTo>
                  <a:lnTo>
                    <a:pt x="20964" y="19760"/>
                  </a:lnTo>
                  <a:lnTo>
                    <a:pt x="22264" y="20135"/>
                  </a:lnTo>
                  <a:lnTo>
                    <a:pt x="23619" y="20510"/>
                  </a:lnTo>
                  <a:lnTo>
                    <a:pt x="25000" y="20874"/>
                  </a:lnTo>
                  <a:lnTo>
                    <a:pt x="26408" y="21233"/>
                  </a:lnTo>
                  <a:lnTo>
                    <a:pt x="27871" y="21592"/>
                  </a:lnTo>
                  <a:lnTo>
                    <a:pt x="29361" y="21941"/>
                  </a:lnTo>
                  <a:lnTo>
                    <a:pt x="30878" y="22284"/>
                  </a:lnTo>
                  <a:lnTo>
                    <a:pt x="32421" y="22622"/>
                  </a:lnTo>
                  <a:lnTo>
                    <a:pt x="33992" y="22955"/>
                  </a:lnTo>
                  <a:lnTo>
                    <a:pt x="35590" y="23278"/>
                  </a:lnTo>
                  <a:lnTo>
                    <a:pt x="37215" y="23601"/>
                  </a:lnTo>
                  <a:lnTo>
                    <a:pt x="38895" y="23913"/>
                  </a:lnTo>
                  <a:lnTo>
                    <a:pt x="40574" y="24220"/>
                  </a:lnTo>
                  <a:lnTo>
                    <a:pt x="42308" y="24517"/>
                  </a:lnTo>
                  <a:lnTo>
                    <a:pt x="44041" y="24808"/>
                  </a:lnTo>
                  <a:lnTo>
                    <a:pt x="45829" y="25094"/>
                  </a:lnTo>
                  <a:lnTo>
                    <a:pt x="47616" y="25370"/>
                  </a:lnTo>
                  <a:lnTo>
                    <a:pt x="49458" y="25641"/>
                  </a:lnTo>
                  <a:lnTo>
                    <a:pt x="51300" y="25901"/>
                  </a:lnTo>
                  <a:lnTo>
                    <a:pt x="53196" y="26156"/>
                  </a:lnTo>
                  <a:lnTo>
                    <a:pt x="55092" y="26401"/>
                  </a:lnTo>
                  <a:lnTo>
                    <a:pt x="56284" y="26546"/>
                  </a:lnTo>
                  <a:lnTo>
                    <a:pt x="57502" y="26692"/>
                  </a:lnTo>
                  <a:lnTo>
                    <a:pt x="58748" y="26832"/>
                  </a:lnTo>
                  <a:lnTo>
                    <a:pt x="59994" y="26973"/>
                  </a:lnTo>
                  <a:lnTo>
                    <a:pt x="61267" y="27108"/>
                  </a:lnTo>
                  <a:lnTo>
                    <a:pt x="62540" y="27233"/>
                  </a:lnTo>
                  <a:lnTo>
                    <a:pt x="63840" y="27358"/>
                  </a:lnTo>
                  <a:lnTo>
                    <a:pt x="65140" y="27478"/>
                  </a:lnTo>
                  <a:lnTo>
                    <a:pt x="66468" y="27592"/>
                  </a:lnTo>
                  <a:lnTo>
                    <a:pt x="67795" y="27702"/>
                  </a:lnTo>
                  <a:lnTo>
                    <a:pt x="69149" y="27806"/>
                  </a:lnTo>
                  <a:lnTo>
                    <a:pt x="70503" y="27904"/>
                  </a:lnTo>
                  <a:lnTo>
                    <a:pt x="71858" y="27993"/>
                  </a:lnTo>
                  <a:lnTo>
                    <a:pt x="73239" y="28076"/>
                  </a:lnTo>
                  <a:lnTo>
                    <a:pt x="74620" y="28154"/>
                  </a:lnTo>
                  <a:lnTo>
                    <a:pt x="76002" y="28222"/>
                  </a:lnTo>
                  <a:lnTo>
                    <a:pt x="77383" y="28284"/>
                  </a:lnTo>
                  <a:lnTo>
                    <a:pt x="78764" y="28336"/>
                  </a:lnTo>
                  <a:lnTo>
                    <a:pt x="80146" y="28383"/>
                  </a:lnTo>
                  <a:lnTo>
                    <a:pt x="81554" y="28420"/>
                  </a:lnTo>
                  <a:lnTo>
                    <a:pt x="82935" y="28446"/>
                  </a:lnTo>
                  <a:lnTo>
                    <a:pt x="84317" y="28467"/>
                  </a:lnTo>
                  <a:lnTo>
                    <a:pt x="85725" y="28477"/>
                  </a:lnTo>
                  <a:lnTo>
                    <a:pt x="87107" y="28472"/>
                  </a:lnTo>
                  <a:lnTo>
                    <a:pt x="88488" y="28461"/>
                  </a:lnTo>
                  <a:lnTo>
                    <a:pt x="89869" y="28440"/>
                  </a:lnTo>
                  <a:lnTo>
                    <a:pt x="91251" y="28409"/>
                  </a:lnTo>
                  <a:lnTo>
                    <a:pt x="92605" y="28362"/>
                  </a:lnTo>
                  <a:lnTo>
                    <a:pt x="93959" y="28310"/>
                  </a:lnTo>
                  <a:lnTo>
                    <a:pt x="95313" y="28243"/>
                  </a:lnTo>
                  <a:lnTo>
                    <a:pt x="96668" y="28165"/>
                  </a:lnTo>
                  <a:lnTo>
                    <a:pt x="97995" y="28076"/>
                  </a:lnTo>
                  <a:lnTo>
                    <a:pt x="98672" y="28024"/>
                  </a:lnTo>
                  <a:lnTo>
                    <a:pt x="99322" y="27972"/>
                  </a:lnTo>
                  <a:lnTo>
                    <a:pt x="99945" y="27915"/>
                  </a:lnTo>
                  <a:lnTo>
                    <a:pt x="100595" y="27858"/>
                  </a:lnTo>
                  <a:lnTo>
                    <a:pt x="101218" y="27795"/>
                  </a:lnTo>
                  <a:lnTo>
                    <a:pt x="101841" y="27733"/>
                  </a:lnTo>
                  <a:lnTo>
                    <a:pt x="102437" y="27665"/>
                  </a:lnTo>
                  <a:lnTo>
                    <a:pt x="103060" y="27592"/>
                  </a:lnTo>
                  <a:lnTo>
                    <a:pt x="104225" y="27447"/>
                  </a:lnTo>
                  <a:lnTo>
                    <a:pt x="105362" y="27285"/>
                  </a:lnTo>
                  <a:lnTo>
                    <a:pt x="106473" y="27119"/>
                  </a:lnTo>
                  <a:lnTo>
                    <a:pt x="107556" y="26942"/>
                  </a:lnTo>
                  <a:lnTo>
                    <a:pt x="108585" y="26754"/>
                  </a:lnTo>
                  <a:lnTo>
                    <a:pt x="109587" y="26557"/>
                  </a:lnTo>
                  <a:lnTo>
                    <a:pt x="110562" y="26354"/>
                  </a:lnTo>
                  <a:lnTo>
                    <a:pt x="111483" y="26146"/>
                  </a:lnTo>
                  <a:lnTo>
                    <a:pt x="112377" y="25927"/>
                  </a:lnTo>
                  <a:lnTo>
                    <a:pt x="113217" y="25698"/>
                  </a:lnTo>
                  <a:lnTo>
                    <a:pt x="114029" y="25469"/>
                  </a:lnTo>
                  <a:lnTo>
                    <a:pt x="114788" y="25230"/>
                  </a:lnTo>
                  <a:lnTo>
                    <a:pt x="115519" y="24985"/>
                  </a:lnTo>
                  <a:lnTo>
                    <a:pt x="116223" y="24735"/>
                  </a:lnTo>
                  <a:lnTo>
                    <a:pt x="116873" y="24480"/>
                  </a:lnTo>
                  <a:lnTo>
                    <a:pt x="117469" y="24225"/>
                  </a:lnTo>
                  <a:lnTo>
                    <a:pt x="118038" y="23960"/>
                  </a:lnTo>
                  <a:lnTo>
                    <a:pt x="118553" y="23694"/>
                  </a:lnTo>
                  <a:lnTo>
                    <a:pt x="119040" y="23424"/>
                  </a:lnTo>
                  <a:lnTo>
                    <a:pt x="119474" y="23153"/>
                  </a:lnTo>
                  <a:lnTo>
                    <a:pt x="119853" y="22877"/>
                  </a:lnTo>
                  <a:lnTo>
                    <a:pt x="120205" y="22602"/>
                  </a:lnTo>
                  <a:lnTo>
                    <a:pt x="120503" y="22321"/>
                  </a:lnTo>
                  <a:lnTo>
                    <a:pt x="120747" y="22045"/>
                  </a:lnTo>
                  <a:lnTo>
                    <a:pt x="120963" y="21764"/>
                  </a:lnTo>
                  <a:lnTo>
                    <a:pt x="121126" y="21483"/>
                  </a:lnTo>
                  <a:lnTo>
                    <a:pt x="121234" y="21202"/>
                  </a:lnTo>
                  <a:lnTo>
                    <a:pt x="121288" y="20921"/>
                  </a:lnTo>
                  <a:lnTo>
                    <a:pt x="121315" y="20645"/>
                  </a:lnTo>
                  <a:lnTo>
                    <a:pt x="121315" y="20364"/>
                  </a:lnTo>
                  <a:lnTo>
                    <a:pt x="121261" y="20088"/>
                  </a:lnTo>
                  <a:lnTo>
                    <a:pt x="121180" y="19812"/>
                  </a:lnTo>
                  <a:lnTo>
                    <a:pt x="121072" y="19531"/>
                  </a:lnTo>
                  <a:lnTo>
                    <a:pt x="120909" y="19255"/>
                  </a:lnTo>
                  <a:lnTo>
                    <a:pt x="120747" y="18985"/>
                  </a:lnTo>
                  <a:lnTo>
                    <a:pt x="120530" y="18709"/>
                  </a:lnTo>
                  <a:lnTo>
                    <a:pt x="120286" y="18433"/>
                  </a:lnTo>
                  <a:lnTo>
                    <a:pt x="120015" y="18162"/>
                  </a:lnTo>
                  <a:lnTo>
                    <a:pt x="119717" y="17892"/>
                  </a:lnTo>
                  <a:lnTo>
                    <a:pt x="119392" y="17621"/>
                  </a:lnTo>
                  <a:lnTo>
                    <a:pt x="119040" y="17351"/>
                  </a:lnTo>
                  <a:lnTo>
                    <a:pt x="118661" y="17080"/>
                  </a:lnTo>
                  <a:lnTo>
                    <a:pt x="118282" y="16809"/>
                  </a:lnTo>
                  <a:lnTo>
                    <a:pt x="117848" y="16544"/>
                  </a:lnTo>
                  <a:lnTo>
                    <a:pt x="117415" y="16279"/>
                  </a:lnTo>
                  <a:lnTo>
                    <a:pt x="116955" y="16008"/>
                  </a:lnTo>
                  <a:lnTo>
                    <a:pt x="116467" y="15748"/>
                  </a:lnTo>
                  <a:lnTo>
                    <a:pt x="115980" y="15482"/>
                  </a:lnTo>
                  <a:lnTo>
                    <a:pt x="115465" y="15217"/>
                  </a:lnTo>
                  <a:lnTo>
                    <a:pt x="114923" y="14957"/>
                  </a:lnTo>
                  <a:lnTo>
                    <a:pt x="113813" y="14436"/>
                  </a:lnTo>
                  <a:lnTo>
                    <a:pt x="112648" y="13916"/>
                  </a:lnTo>
                  <a:lnTo>
                    <a:pt x="111456" y="13406"/>
                  </a:lnTo>
                  <a:lnTo>
                    <a:pt x="110210" y="12896"/>
                  </a:lnTo>
                  <a:lnTo>
                    <a:pt x="108937" y="12391"/>
                  </a:lnTo>
                  <a:lnTo>
                    <a:pt x="107096" y="11689"/>
                  </a:lnTo>
                  <a:lnTo>
                    <a:pt x="106148" y="11340"/>
                  </a:lnTo>
                  <a:lnTo>
                    <a:pt x="105200" y="10991"/>
                  </a:lnTo>
                  <a:lnTo>
                    <a:pt x="104225" y="10643"/>
                  </a:lnTo>
                  <a:lnTo>
                    <a:pt x="103222" y="10299"/>
                  </a:lnTo>
                  <a:lnTo>
                    <a:pt x="102193" y="9956"/>
                  </a:lnTo>
                  <a:lnTo>
                    <a:pt x="101164" y="9612"/>
                  </a:lnTo>
                  <a:lnTo>
                    <a:pt x="100108" y="9274"/>
                  </a:lnTo>
                  <a:lnTo>
                    <a:pt x="99024" y="8936"/>
                  </a:lnTo>
                  <a:lnTo>
                    <a:pt x="97941" y="8603"/>
                  </a:lnTo>
                  <a:lnTo>
                    <a:pt x="96803" y="8275"/>
                  </a:lnTo>
                  <a:lnTo>
                    <a:pt x="95666" y="7947"/>
                  </a:lnTo>
                  <a:lnTo>
                    <a:pt x="94474" y="7624"/>
                  </a:lnTo>
                  <a:lnTo>
                    <a:pt x="93282" y="7307"/>
                  </a:lnTo>
                  <a:lnTo>
                    <a:pt x="92063" y="6995"/>
                  </a:lnTo>
                  <a:lnTo>
                    <a:pt x="90817" y="6682"/>
                  </a:lnTo>
                  <a:lnTo>
                    <a:pt x="89544" y="6380"/>
                  </a:lnTo>
                  <a:lnTo>
                    <a:pt x="88244" y="6079"/>
                  </a:lnTo>
                  <a:lnTo>
                    <a:pt x="86890" y="5787"/>
                  </a:lnTo>
                  <a:lnTo>
                    <a:pt x="85536" y="5501"/>
                  </a:lnTo>
                  <a:lnTo>
                    <a:pt x="84154" y="5220"/>
                  </a:lnTo>
                  <a:lnTo>
                    <a:pt x="82719" y="4944"/>
                  </a:lnTo>
                  <a:lnTo>
                    <a:pt x="81256" y="4674"/>
                  </a:lnTo>
                  <a:lnTo>
                    <a:pt x="79794" y="4413"/>
                  </a:lnTo>
                  <a:lnTo>
                    <a:pt x="78277" y="4158"/>
                  </a:lnTo>
                  <a:lnTo>
                    <a:pt x="76706" y="3909"/>
                  </a:lnTo>
                  <a:lnTo>
                    <a:pt x="75135" y="3669"/>
                  </a:lnTo>
                  <a:lnTo>
                    <a:pt x="73510" y="3440"/>
                  </a:lnTo>
                  <a:lnTo>
                    <a:pt x="71858" y="3216"/>
                  </a:lnTo>
                  <a:lnTo>
                    <a:pt x="70151" y="3003"/>
                  </a:lnTo>
                  <a:lnTo>
                    <a:pt x="68418" y="2795"/>
                  </a:lnTo>
                  <a:lnTo>
                    <a:pt x="66657" y="2597"/>
                  </a:lnTo>
                  <a:lnTo>
                    <a:pt x="64815" y="2394"/>
                  </a:lnTo>
                  <a:lnTo>
                    <a:pt x="62892" y="2196"/>
                  </a:lnTo>
                  <a:lnTo>
                    <a:pt x="60942" y="1999"/>
                  </a:lnTo>
                  <a:lnTo>
                    <a:pt x="58938" y="1811"/>
                  </a:lnTo>
                  <a:lnTo>
                    <a:pt x="56906" y="1624"/>
                  </a:lnTo>
                  <a:lnTo>
                    <a:pt x="54821" y="1442"/>
                  </a:lnTo>
                  <a:lnTo>
                    <a:pt x="52708" y="1265"/>
                  </a:lnTo>
                  <a:lnTo>
                    <a:pt x="50541" y="1098"/>
                  </a:lnTo>
                  <a:lnTo>
                    <a:pt x="48375" y="937"/>
                  </a:lnTo>
                  <a:lnTo>
                    <a:pt x="46181" y="786"/>
                  </a:lnTo>
                  <a:lnTo>
                    <a:pt x="43987" y="646"/>
                  </a:lnTo>
                  <a:lnTo>
                    <a:pt x="41766" y="515"/>
                  </a:lnTo>
                  <a:lnTo>
                    <a:pt x="39545" y="401"/>
                  </a:lnTo>
                  <a:lnTo>
                    <a:pt x="38434" y="344"/>
                  </a:lnTo>
                  <a:lnTo>
                    <a:pt x="37324" y="297"/>
                  </a:lnTo>
                  <a:lnTo>
                    <a:pt x="36213" y="250"/>
                  </a:lnTo>
                  <a:lnTo>
                    <a:pt x="35103" y="208"/>
                  </a:lnTo>
                  <a:lnTo>
                    <a:pt x="34019" y="167"/>
                  </a:lnTo>
                  <a:lnTo>
                    <a:pt x="32909" y="130"/>
                  </a:lnTo>
                  <a:lnTo>
                    <a:pt x="31798" y="99"/>
                  </a:lnTo>
                  <a:lnTo>
                    <a:pt x="30715" y="73"/>
                  </a:lnTo>
                  <a:lnTo>
                    <a:pt x="29632" y="47"/>
                  </a:lnTo>
                  <a:lnTo>
                    <a:pt x="28548" y="26"/>
                  </a:lnTo>
                  <a:lnTo>
                    <a:pt x="27465" y="16"/>
                  </a:lnTo>
                  <a:lnTo>
                    <a:pt x="26381" y="6"/>
                  </a:lnTo>
                  <a:lnTo>
                    <a:pt x="253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 rot="10800000">
              <a:off x="7639483" y="4575634"/>
              <a:ext cx="445446" cy="745560"/>
            </a:xfrm>
            <a:custGeom>
              <a:avLst/>
              <a:gdLst/>
              <a:ahLst/>
              <a:cxnLst/>
              <a:rect l="l" t="t" r="r" b="b"/>
              <a:pathLst>
                <a:path w="104198" h="37334" extrusionOk="0">
                  <a:moveTo>
                    <a:pt x="55" y="0"/>
                  </a:moveTo>
                  <a:lnTo>
                    <a:pt x="1" y="120"/>
                  </a:lnTo>
                  <a:lnTo>
                    <a:pt x="1" y="234"/>
                  </a:lnTo>
                  <a:lnTo>
                    <a:pt x="55" y="349"/>
                  </a:lnTo>
                  <a:lnTo>
                    <a:pt x="109" y="463"/>
                  </a:lnTo>
                  <a:lnTo>
                    <a:pt x="380" y="1030"/>
                  </a:lnTo>
                  <a:lnTo>
                    <a:pt x="732" y="1728"/>
                  </a:lnTo>
                  <a:lnTo>
                    <a:pt x="922" y="2160"/>
                  </a:lnTo>
                  <a:lnTo>
                    <a:pt x="1057" y="2394"/>
                  </a:lnTo>
                  <a:lnTo>
                    <a:pt x="1220" y="2638"/>
                  </a:lnTo>
                  <a:lnTo>
                    <a:pt x="2114" y="3716"/>
                  </a:lnTo>
                  <a:lnTo>
                    <a:pt x="2628" y="4314"/>
                  </a:lnTo>
                  <a:lnTo>
                    <a:pt x="3197" y="4949"/>
                  </a:lnTo>
                  <a:lnTo>
                    <a:pt x="3522" y="5282"/>
                  </a:lnTo>
                  <a:lnTo>
                    <a:pt x="3874" y="5620"/>
                  </a:lnTo>
                  <a:lnTo>
                    <a:pt x="4253" y="5969"/>
                  </a:lnTo>
                  <a:lnTo>
                    <a:pt x="4687" y="6328"/>
                  </a:lnTo>
                  <a:lnTo>
                    <a:pt x="5093" y="6692"/>
                  </a:lnTo>
                  <a:lnTo>
                    <a:pt x="5499" y="7067"/>
                  </a:lnTo>
                  <a:lnTo>
                    <a:pt x="5933" y="7452"/>
                  </a:lnTo>
                  <a:lnTo>
                    <a:pt x="6176" y="7645"/>
                  </a:lnTo>
                  <a:lnTo>
                    <a:pt x="6447" y="7837"/>
                  </a:lnTo>
                  <a:lnTo>
                    <a:pt x="7612" y="8628"/>
                  </a:lnTo>
                  <a:lnTo>
                    <a:pt x="8804" y="9445"/>
                  </a:lnTo>
                  <a:lnTo>
                    <a:pt x="9399" y="9867"/>
                  </a:lnTo>
                  <a:lnTo>
                    <a:pt x="10050" y="10299"/>
                  </a:lnTo>
                  <a:lnTo>
                    <a:pt x="10781" y="10731"/>
                  </a:lnTo>
                  <a:lnTo>
                    <a:pt x="11512" y="11163"/>
                  </a:lnTo>
                  <a:lnTo>
                    <a:pt x="13083" y="12053"/>
                  </a:lnTo>
                  <a:lnTo>
                    <a:pt x="13869" y="12511"/>
                  </a:lnTo>
                  <a:lnTo>
                    <a:pt x="14654" y="12969"/>
                  </a:lnTo>
                  <a:lnTo>
                    <a:pt x="15629" y="13463"/>
                  </a:lnTo>
                  <a:lnTo>
                    <a:pt x="16631" y="13963"/>
                  </a:lnTo>
                  <a:lnTo>
                    <a:pt x="17633" y="14452"/>
                  </a:lnTo>
                  <a:lnTo>
                    <a:pt x="18663" y="14946"/>
                  </a:lnTo>
                  <a:lnTo>
                    <a:pt x="19719" y="15435"/>
                  </a:lnTo>
                  <a:lnTo>
                    <a:pt x="20775" y="15924"/>
                  </a:lnTo>
                  <a:lnTo>
                    <a:pt x="21886" y="16408"/>
                  </a:lnTo>
                  <a:lnTo>
                    <a:pt x="22996" y="16892"/>
                  </a:lnTo>
                  <a:lnTo>
                    <a:pt x="24134" y="17376"/>
                  </a:lnTo>
                  <a:lnTo>
                    <a:pt x="25299" y="17855"/>
                  </a:lnTo>
                  <a:lnTo>
                    <a:pt x="26463" y="18334"/>
                  </a:lnTo>
                  <a:lnTo>
                    <a:pt x="27655" y="18813"/>
                  </a:lnTo>
                  <a:lnTo>
                    <a:pt x="28874" y="19291"/>
                  </a:lnTo>
                  <a:lnTo>
                    <a:pt x="30120" y="19765"/>
                  </a:lnTo>
                  <a:lnTo>
                    <a:pt x="31366" y="20233"/>
                  </a:lnTo>
                  <a:lnTo>
                    <a:pt x="32666" y="20702"/>
                  </a:lnTo>
                  <a:lnTo>
                    <a:pt x="33993" y="21170"/>
                  </a:lnTo>
                  <a:lnTo>
                    <a:pt x="35347" y="21628"/>
                  </a:lnTo>
                  <a:lnTo>
                    <a:pt x="36701" y="22091"/>
                  </a:lnTo>
                  <a:lnTo>
                    <a:pt x="38083" y="22549"/>
                  </a:lnTo>
                  <a:lnTo>
                    <a:pt x="39491" y="23002"/>
                  </a:lnTo>
                  <a:lnTo>
                    <a:pt x="40927" y="23455"/>
                  </a:lnTo>
                  <a:lnTo>
                    <a:pt x="42389" y="23907"/>
                  </a:lnTo>
                  <a:lnTo>
                    <a:pt x="43852" y="24355"/>
                  </a:lnTo>
                  <a:lnTo>
                    <a:pt x="45342" y="24803"/>
                  </a:lnTo>
                  <a:lnTo>
                    <a:pt x="46831" y="25245"/>
                  </a:lnTo>
                  <a:lnTo>
                    <a:pt x="48375" y="25687"/>
                  </a:lnTo>
                  <a:lnTo>
                    <a:pt x="49892" y="26124"/>
                  </a:lnTo>
                  <a:lnTo>
                    <a:pt x="51463" y="26562"/>
                  </a:lnTo>
                  <a:lnTo>
                    <a:pt x="53061" y="26993"/>
                  </a:lnTo>
                  <a:lnTo>
                    <a:pt x="54659" y="27425"/>
                  </a:lnTo>
                  <a:lnTo>
                    <a:pt x="56257" y="27857"/>
                  </a:lnTo>
                  <a:lnTo>
                    <a:pt x="57801" y="28237"/>
                  </a:lnTo>
                  <a:lnTo>
                    <a:pt x="59345" y="28617"/>
                  </a:lnTo>
                  <a:lnTo>
                    <a:pt x="62324" y="29361"/>
                  </a:lnTo>
                  <a:lnTo>
                    <a:pt x="63814" y="29720"/>
                  </a:lnTo>
                  <a:lnTo>
                    <a:pt x="65276" y="30074"/>
                  </a:lnTo>
                  <a:lnTo>
                    <a:pt x="66793" y="30413"/>
                  </a:lnTo>
                  <a:lnTo>
                    <a:pt x="68283" y="30746"/>
                  </a:lnTo>
                  <a:lnTo>
                    <a:pt x="73890" y="31989"/>
                  </a:lnTo>
                  <a:lnTo>
                    <a:pt x="79469" y="33108"/>
                  </a:lnTo>
                  <a:lnTo>
                    <a:pt x="80769" y="33374"/>
                  </a:lnTo>
                  <a:lnTo>
                    <a:pt x="82042" y="33629"/>
                  </a:lnTo>
                  <a:lnTo>
                    <a:pt x="83342" y="33873"/>
                  </a:lnTo>
                  <a:lnTo>
                    <a:pt x="84588" y="34107"/>
                  </a:lnTo>
                  <a:lnTo>
                    <a:pt x="87026" y="34550"/>
                  </a:lnTo>
                  <a:lnTo>
                    <a:pt x="89355" y="34961"/>
                  </a:lnTo>
                  <a:lnTo>
                    <a:pt x="93526" y="35705"/>
                  </a:lnTo>
                  <a:lnTo>
                    <a:pt x="97210" y="36283"/>
                  </a:lnTo>
                  <a:lnTo>
                    <a:pt x="102356" y="37074"/>
                  </a:lnTo>
                  <a:lnTo>
                    <a:pt x="102790" y="37147"/>
                  </a:lnTo>
                  <a:lnTo>
                    <a:pt x="103250" y="37214"/>
                  </a:lnTo>
                  <a:lnTo>
                    <a:pt x="103711" y="37277"/>
                  </a:lnTo>
                  <a:lnTo>
                    <a:pt x="104198" y="37334"/>
                  </a:lnTo>
                  <a:lnTo>
                    <a:pt x="103846" y="37245"/>
                  </a:lnTo>
                  <a:lnTo>
                    <a:pt x="103440" y="37167"/>
                  </a:lnTo>
                  <a:lnTo>
                    <a:pt x="103033" y="37089"/>
                  </a:lnTo>
                  <a:lnTo>
                    <a:pt x="102600" y="37017"/>
                  </a:lnTo>
                  <a:lnTo>
                    <a:pt x="97698" y="36173"/>
                  </a:lnTo>
                  <a:lnTo>
                    <a:pt x="94258" y="35565"/>
                  </a:lnTo>
                  <a:lnTo>
                    <a:pt x="90222" y="34810"/>
                  </a:lnTo>
                  <a:lnTo>
                    <a:pt x="89139" y="34597"/>
                  </a:lnTo>
                  <a:lnTo>
                    <a:pt x="88028" y="34378"/>
                  </a:lnTo>
                  <a:lnTo>
                    <a:pt x="85645" y="33930"/>
                  </a:lnTo>
                  <a:lnTo>
                    <a:pt x="84399" y="33691"/>
                  </a:lnTo>
                  <a:lnTo>
                    <a:pt x="83153" y="33447"/>
                  </a:lnTo>
                  <a:lnTo>
                    <a:pt x="81853" y="33192"/>
                  </a:lnTo>
                  <a:lnTo>
                    <a:pt x="80553" y="32921"/>
                  </a:lnTo>
                  <a:lnTo>
                    <a:pt x="77898" y="32369"/>
                  </a:lnTo>
                  <a:lnTo>
                    <a:pt x="75108" y="31797"/>
                  </a:lnTo>
                  <a:lnTo>
                    <a:pt x="69529" y="30517"/>
                  </a:lnTo>
                  <a:lnTo>
                    <a:pt x="68066" y="30189"/>
                  </a:lnTo>
                  <a:lnTo>
                    <a:pt x="66604" y="29851"/>
                  </a:lnTo>
                  <a:lnTo>
                    <a:pt x="65141" y="29497"/>
                  </a:lnTo>
                  <a:lnTo>
                    <a:pt x="63678" y="29132"/>
                  </a:lnTo>
                  <a:lnTo>
                    <a:pt x="60753" y="28393"/>
                  </a:lnTo>
                  <a:lnTo>
                    <a:pt x="59236" y="28013"/>
                  </a:lnTo>
                  <a:lnTo>
                    <a:pt x="57720" y="27634"/>
                  </a:lnTo>
                  <a:lnTo>
                    <a:pt x="56122" y="27202"/>
                  </a:lnTo>
                  <a:lnTo>
                    <a:pt x="54551" y="26770"/>
                  </a:lnTo>
                  <a:lnTo>
                    <a:pt x="52980" y="26338"/>
                  </a:lnTo>
                  <a:lnTo>
                    <a:pt x="51463" y="25901"/>
                  </a:lnTo>
                  <a:lnTo>
                    <a:pt x="49946" y="25463"/>
                  </a:lnTo>
                  <a:lnTo>
                    <a:pt x="48429" y="25021"/>
                  </a:lnTo>
                  <a:lnTo>
                    <a:pt x="46940" y="24579"/>
                  </a:lnTo>
                  <a:lnTo>
                    <a:pt x="45477" y="24136"/>
                  </a:lnTo>
                  <a:lnTo>
                    <a:pt x="44042" y="23689"/>
                  </a:lnTo>
                  <a:lnTo>
                    <a:pt x="42606" y="23241"/>
                  </a:lnTo>
                  <a:lnTo>
                    <a:pt x="41198" y="22789"/>
                  </a:lnTo>
                  <a:lnTo>
                    <a:pt x="39789" y="22336"/>
                  </a:lnTo>
                  <a:lnTo>
                    <a:pt x="38435" y="21878"/>
                  </a:lnTo>
                  <a:lnTo>
                    <a:pt x="37081" y="21420"/>
                  </a:lnTo>
                  <a:lnTo>
                    <a:pt x="35726" y="20962"/>
                  </a:lnTo>
                  <a:lnTo>
                    <a:pt x="34399" y="20499"/>
                  </a:lnTo>
                  <a:lnTo>
                    <a:pt x="33126" y="20030"/>
                  </a:lnTo>
                  <a:lnTo>
                    <a:pt x="31880" y="19562"/>
                  </a:lnTo>
                  <a:lnTo>
                    <a:pt x="30661" y="19094"/>
                  </a:lnTo>
                  <a:lnTo>
                    <a:pt x="29443" y="18625"/>
                  </a:lnTo>
                  <a:lnTo>
                    <a:pt x="28251" y="18152"/>
                  </a:lnTo>
                  <a:lnTo>
                    <a:pt x="27059" y="17673"/>
                  </a:lnTo>
                  <a:lnTo>
                    <a:pt x="25921" y="17199"/>
                  </a:lnTo>
                  <a:lnTo>
                    <a:pt x="24784" y="16721"/>
                  </a:lnTo>
                  <a:lnTo>
                    <a:pt x="23646" y="16237"/>
                  </a:lnTo>
                  <a:lnTo>
                    <a:pt x="22563" y="15758"/>
                  </a:lnTo>
                  <a:lnTo>
                    <a:pt x="21480" y="15274"/>
                  </a:lnTo>
                  <a:lnTo>
                    <a:pt x="20423" y="14785"/>
                  </a:lnTo>
                  <a:lnTo>
                    <a:pt x="19394" y="14301"/>
                  </a:lnTo>
                  <a:lnTo>
                    <a:pt x="18365" y="13812"/>
                  </a:lnTo>
                  <a:lnTo>
                    <a:pt x="17363" y="13322"/>
                  </a:lnTo>
                  <a:lnTo>
                    <a:pt x="16387" y="12828"/>
                  </a:lnTo>
                  <a:lnTo>
                    <a:pt x="15575" y="12375"/>
                  </a:lnTo>
                  <a:lnTo>
                    <a:pt x="14762" y="11923"/>
                  </a:lnTo>
                  <a:lnTo>
                    <a:pt x="13164" y="11043"/>
                  </a:lnTo>
                  <a:lnTo>
                    <a:pt x="12406" y="10611"/>
                  </a:lnTo>
                  <a:lnTo>
                    <a:pt x="11675" y="10184"/>
                  </a:lnTo>
                  <a:lnTo>
                    <a:pt x="10997" y="9758"/>
                  </a:lnTo>
                  <a:lnTo>
                    <a:pt x="10375" y="9341"/>
                  </a:lnTo>
                  <a:lnTo>
                    <a:pt x="9074" y="8524"/>
                  </a:lnTo>
                  <a:lnTo>
                    <a:pt x="8479" y="8129"/>
                  </a:lnTo>
                  <a:lnTo>
                    <a:pt x="8208" y="7931"/>
                  </a:lnTo>
                  <a:lnTo>
                    <a:pt x="7937" y="7738"/>
                  </a:lnTo>
                  <a:lnTo>
                    <a:pt x="6989" y="6979"/>
                  </a:lnTo>
                  <a:lnTo>
                    <a:pt x="6041" y="6245"/>
                  </a:lnTo>
                  <a:lnTo>
                    <a:pt x="5580" y="5896"/>
                  </a:lnTo>
                  <a:lnTo>
                    <a:pt x="5174" y="5553"/>
                  </a:lnTo>
                  <a:lnTo>
                    <a:pt x="4795" y="5214"/>
                  </a:lnTo>
                  <a:lnTo>
                    <a:pt x="4443" y="4887"/>
                  </a:lnTo>
                  <a:lnTo>
                    <a:pt x="3793" y="4252"/>
                  </a:lnTo>
                  <a:lnTo>
                    <a:pt x="3224" y="3658"/>
                  </a:lnTo>
                  <a:lnTo>
                    <a:pt x="2141" y="2592"/>
                  </a:lnTo>
                  <a:lnTo>
                    <a:pt x="1491" y="1691"/>
                  </a:lnTo>
                  <a:lnTo>
                    <a:pt x="949" y="994"/>
                  </a:lnTo>
                  <a:lnTo>
                    <a:pt x="543" y="437"/>
                  </a:lnTo>
                  <a:lnTo>
                    <a:pt x="461" y="328"/>
                  </a:lnTo>
                  <a:lnTo>
                    <a:pt x="353" y="219"/>
                  </a:lnTo>
                  <a:lnTo>
                    <a:pt x="218" y="10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 rot="10800000">
              <a:off x="7659167" y="4076683"/>
              <a:ext cx="440351" cy="1276642"/>
            </a:xfrm>
            <a:custGeom>
              <a:avLst/>
              <a:gdLst/>
              <a:ahLst/>
              <a:cxnLst/>
              <a:rect l="l" t="t" r="r" b="b"/>
              <a:pathLst>
                <a:path w="103006" h="63928" extrusionOk="0">
                  <a:moveTo>
                    <a:pt x="4523" y="1"/>
                  </a:moveTo>
                  <a:lnTo>
                    <a:pt x="4334" y="84"/>
                  </a:lnTo>
                  <a:lnTo>
                    <a:pt x="4171" y="167"/>
                  </a:lnTo>
                  <a:lnTo>
                    <a:pt x="4090" y="277"/>
                  </a:lnTo>
                  <a:lnTo>
                    <a:pt x="3955" y="402"/>
                  </a:lnTo>
                  <a:lnTo>
                    <a:pt x="3846" y="537"/>
                  </a:lnTo>
                  <a:lnTo>
                    <a:pt x="3819" y="610"/>
                  </a:lnTo>
                  <a:lnTo>
                    <a:pt x="3792" y="683"/>
                  </a:lnTo>
                  <a:lnTo>
                    <a:pt x="3196" y="1547"/>
                  </a:lnTo>
                  <a:lnTo>
                    <a:pt x="2465" y="2671"/>
                  </a:lnTo>
                  <a:lnTo>
                    <a:pt x="2004" y="3352"/>
                  </a:lnTo>
                  <a:lnTo>
                    <a:pt x="1788" y="3722"/>
                  </a:lnTo>
                  <a:lnTo>
                    <a:pt x="1571" y="4107"/>
                  </a:lnTo>
                  <a:lnTo>
                    <a:pt x="1381" y="4513"/>
                  </a:lnTo>
                  <a:lnTo>
                    <a:pt x="1219" y="4934"/>
                  </a:lnTo>
                  <a:lnTo>
                    <a:pt x="948" y="5830"/>
                  </a:lnTo>
                  <a:lnTo>
                    <a:pt x="650" y="6787"/>
                  </a:lnTo>
                  <a:lnTo>
                    <a:pt x="352" y="7802"/>
                  </a:lnTo>
                  <a:lnTo>
                    <a:pt x="217" y="8338"/>
                  </a:lnTo>
                  <a:lnTo>
                    <a:pt x="108" y="8884"/>
                  </a:lnTo>
                  <a:lnTo>
                    <a:pt x="27" y="9446"/>
                  </a:lnTo>
                  <a:lnTo>
                    <a:pt x="0" y="10024"/>
                  </a:lnTo>
                  <a:lnTo>
                    <a:pt x="0" y="12465"/>
                  </a:lnTo>
                  <a:lnTo>
                    <a:pt x="27" y="12787"/>
                  </a:lnTo>
                  <a:lnTo>
                    <a:pt x="81" y="13110"/>
                  </a:lnTo>
                  <a:lnTo>
                    <a:pt x="136" y="13438"/>
                  </a:lnTo>
                  <a:lnTo>
                    <a:pt x="217" y="13766"/>
                  </a:lnTo>
                  <a:lnTo>
                    <a:pt x="406" y="14437"/>
                  </a:lnTo>
                  <a:lnTo>
                    <a:pt x="596" y="15114"/>
                  </a:lnTo>
                  <a:lnTo>
                    <a:pt x="650" y="15462"/>
                  </a:lnTo>
                  <a:lnTo>
                    <a:pt x="731" y="15811"/>
                  </a:lnTo>
                  <a:lnTo>
                    <a:pt x="840" y="16165"/>
                  </a:lnTo>
                  <a:lnTo>
                    <a:pt x="948" y="16513"/>
                  </a:lnTo>
                  <a:lnTo>
                    <a:pt x="1219" y="17226"/>
                  </a:lnTo>
                  <a:lnTo>
                    <a:pt x="1571" y="17950"/>
                  </a:lnTo>
                  <a:lnTo>
                    <a:pt x="1950" y="18684"/>
                  </a:lnTo>
                  <a:lnTo>
                    <a:pt x="2357" y="19423"/>
                  </a:lnTo>
                  <a:lnTo>
                    <a:pt x="3196" y="20937"/>
                  </a:lnTo>
                  <a:lnTo>
                    <a:pt x="3765" y="21764"/>
                  </a:lnTo>
                  <a:lnTo>
                    <a:pt x="4388" y="22592"/>
                  </a:lnTo>
                  <a:lnTo>
                    <a:pt x="5038" y="23419"/>
                  </a:lnTo>
                  <a:lnTo>
                    <a:pt x="5742" y="24247"/>
                  </a:lnTo>
                  <a:lnTo>
                    <a:pt x="6501" y="25074"/>
                  </a:lnTo>
                  <a:lnTo>
                    <a:pt x="7286" y="25896"/>
                  </a:lnTo>
                  <a:lnTo>
                    <a:pt x="8126" y="26719"/>
                  </a:lnTo>
                  <a:lnTo>
                    <a:pt x="8992" y="27536"/>
                  </a:lnTo>
                  <a:lnTo>
                    <a:pt x="9886" y="28358"/>
                  </a:lnTo>
                  <a:lnTo>
                    <a:pt x="10834" y="29175"/>
                  </a:lnTo>
                  <a:lnTo>
                    <a:pt x="11836" y="29987"/>
                  </a:lnTo>
                  <a:lnTo>
                    <a:pt x="12866" y="30804"/>
                  </a:lnTo>
                  <a:lnTo>
                    <a:pt x="13922" y="31610"/>
                  </a:lnTo>
                  <a:lnTo>
                    <a:pt x="15032" y="32422"/>
                  </a:lnTo>
                  <a:lnTo>
                    <a:pt x="16197" y="33229"/>
                  </a:lnTo>
                  <a:lnTo>
                    <a:pt x="17389" y="34036"/>
                  </a:lnTo>
                  <a:lnTo>
                    <a:pt x="18662" y="34837"/>
                  </a:lnTo>
                  <a:lnTo>
                    <a:pt x="19989" y="35633"/>
                  </a:lnTo>
                  <a:lnTo>
                    <a:pt x="21370" y="36429"/>
                  </a:lnTo>
                  <a:lnTo>
                    <a:pt x="22779" y="37220"/>
                  </a:lnTo>
                  <a:lnTo>
                    <a:pt x="24214" y="38011"/>
                  </a:lnTo>
                  <a:lnTo>
                    <a:pt x="25704" y="38797"/>
                  </a:lnTo>
                  <a:lnTo>
                    <a:pt x="27221" y="39583"/>
                  </a:lnTo>
                  <a:lnTo>
                    <a:pt x="28792" y="40364"/>
                  </a:lnTo>
                  <a:lnTo>
                    <a:pt x="30390" y="41144"/>
                  </a:lnTo>
                  <a:lnTo>
                    <a:pt x="32015" y="41920"/>
                  </a:lnTo>
                  <a:lnTo>
                    <a:pt x="33694" y="42695"/>
                  </a:lnTo>
                  <a:lnTo>
                    <a:pt x="35401" y="43465"/>
                  </a:lnTo>
                  <a:lnTo>
                    <a:pt x="37161" y="44230"/>
                  </a:lnTo>
                  <a:lnTo>
                    <a:pt x="38949" y="44995"/>
                  </a:lnTo>
                  <a:lnTo>
                    <a:pt x="40791" y="45755"/>
                  </a:lnTo>
                  <a:lnTo>
                    <a:pt x="42659" y="46515"/>
                  </a:lnTo>
                  <a:lnTo>
                    <a:pt x="46262" y="47873"/>
                  </a:lnTo>
                  <a:lnTo>
                    <a:pt x="48022" y="48539"/>
                  </a:lnTo>
                  <a:lnTo>
                    <a:pt x="49783" y="49195"/>
                  </a:lnTo>
                  <a:lnTo>
                    <a:pt x="51543" y="49835"/>
                  </a:lnTo>
                  <a:lnTo>
                    <a:pt x="53331" y="50460"/>
                  </a:lnTo>
                  <a:lnTo>
                    <a:pt x="54225" y="50767"/>
                  </a:lnTo>
                  <a:lnTo>
                    <a:pt x="55146" y="51068"/>
                  </a:lnTo>
                  <a:lnTo>
                    <a:pt x="56067" y="51370"/>
                  </a:lnTo>
                  <a:lnTo>
                    <a:pt x="56988" y="51667"/>
                  </a:lnTo>
                  <a:lnTo>
                    <a:pt x="58694" y="52255"/>
                  </a:lnTo>
                  <a:lnTo>
                    <a:pt x="60400" y="52833"/>
                  </a:lnTo>
                  <a:lnTo>
                    <a:pt x="61240" y="53114"/>
                  </a:lnTo>
                  <a:lnTo>
                    <a:pt x="62107" y="53395"/>
                  </a:lnTo>
                  <a:lnTo>
                    <a:pt x="63001" y="53670"/>
                  </a:lnTo>
                  <a:lnTo>
                    <a:pt x="63894" y="53941"/>
                  </a:lnTo>
                  <a:lnTo>
                    <a:pt x="70774" y="55981"/>
                  </a:lnTo>
                  <a:lnTo>
                    <a:pt x="71587" y="56226"/>
                  </a:lnTo>
                  <a:lnTo>
                    <a:pt x="72399" y="56465"/>
                  </a:lnTo>
                  <a:lnTo>
                    <a:pt x="74051" y="56933"/>
                  </a:lnTo>
                  <a:lnTo>
                    <a:pt x="75676" y="57381"/>
                  </a:lnTo>
                  <a:lnTo>
                    <a:pt x="77302" y="57813"/>
                  </a:lnTo>
                  <a:lnTo>
                    <a:pt x="78900" y="58229"/>
                  </a:lnTo>
                  <a:lnTo>
                    <a:pt x="80471" y="58630"/>
                  </a:lnTo>
                  <a:lnTo>
                    <a:pt x="81987" y="59020"/>
                  </a:lnTo>
                  <a:lnTo>
                    <a:pt x="83423" y="59400"/>
                  </a:lnTo>
                  <a:lnTo>
                    <a:pt x="84858" y="59770"/>
                  </a:lnTo>
                  <a:lnTo>
                    <a:pt x="86213" y="60123"/>
                  </a:lnTo>
                  <a:lnTo>
                    <a:pt x="87540" y="60457"/>
                  </a:lnTo>
                  <a:lnTo>
                    <a:pt x="88840" y="60779"/>
                  </a:lnTo>
                  <a:lnTo>
                    <a:pt x="93661" y="61888"/>
                  </a:lnTo>
                  <a:lnTo>
                    <a:pt x="100568" y="63412"/>
                  </a:lnTo>
                  <a:lnTo>
                    <a:pt x="102355" y="63803"/>
                  </a:lnTo>
                  <a:lnTo>
                    <a:pt x="102816" y="63902"/>
                  </a:lnTo>
                  <a:lnTo>
                    <a:pt x="102951" y="63928"/>
                  </a:lnTo>
                  <a:lnTo>
                    <a:pt x="103006" y="63928"/>
                  </a:lnTo>
                  <a:lnTo>
                    <a:pt x="103006" y="63917"/>
                  </a:lnTo>
                  <a:lnTo>
                    <a:pt x="102924" y="63891"/>
                  </a:lnTo>
                  <a:lnTo>
                    <a:pt x="102491" y="63777"/>
                  </a:lnTo>
                  <a:lnTo>
                    <a:pt x="101760" y="63595"/>
                  </a:lnTo>
                  <a:lnTo>
                    <a:pt x="100866" y="63366"/>
                  </a:lnTo>
                  <a:lnTo>
                    <a:pt x="94419" y="61799"/>
                  </a:lnTo>
                  <a:lnTo>
                    <a:pt x="89707" y="60665"/>
                  </a:lnTo>
                  <a:lnTo>
                    <a:pt x="89030" y="60509"/>
                  </a:lnTo>
                  <a:lnTo>
                    <a:pt x="88379" y="60342"/>
                  </a:lnTo>
                  <a:lnTo>
                    <a:pt x="87757" y="60176"/>
                  </a:lnTo>
                  <a:lnTo>
                    <a:pt x="87106" y="60004"/>
                  </a:lnTo>
                  <a:lnTo>
                    <a:pt x="85833" y="59645"/>
                  </a:lnTo>
                  <a:lnTo>
                    <a:pt x="84452" y="59275"/>
                  </a:lnTo>
                  <a:lnTo>
                    <a:pt x="83044" y="58890"/>
                  </a:lnTo>
                  <a:lnTo>
                    <a:pt x="81554" y="58500"/>
                  </a:lnTo>
                  <a:lnTo>
                    <a:pt x="78466" y="57672"/>
                  </a:lnTo>
                  <a:lnTo>
                    <a:pt x="76868" y="57240"/>
                  </a:lnTo>
                  <a:lnTo>
                    <a:pt x="75270" y="56793"/>
                  </a:lnTo>
                  <a:lnTo>
                    <a:pt x="73672" y="56325"/>
                  </a:lnTo>
                  <a:lnTo>
                    <a:pt x="72887" y="56085"/>
                  </a:lnTo>
                  <a:lnTo>
                    <a:pt x="72074" y="55835"/>
                  </a:lnTo>
                  <a:lnTo>
                    <a:pt x="65194" y="53785"/>
                  </a:lnTo>
                  <a:lnTo>
                    <a:pt x="64328" y="53514"/>
                  </a:lnTo>
                  <a:lnTo>
                    <a:pt x="63461" y="53239"/>
                  </a:lnTo>
                  <a:lnTo>
                    <a:pt x="61782" y="52676"/>
                  </a:lnTo>
                  <a:lnTo>
                    <a:pt x="60075" y="52094"/>
                  </a:lnTo>
                  <a:lnTo>
                    <a:pt x="58288" y="51506"/>
                  </a:lnTo>
                  <a:lnTo>
                    <a:pt x="57394" y="51209"/>
                  </a:lnTo>
                  <a:lnTo>
                    <a:pt x="56473" y="50912"/>
                  </a:lnTo>
                  <a:lnTo>
                    <a:pt x="55579" y="50605"/>
                  </a:lnTo>
                  <a:lnTo>
                    <a:pt x="54712" y="50298"/>
                  </a:lnTo>
                  <a:lnTo>
                    <a:pt x="52952" y="49674"/>
                  </a:lnTo>
                  <a:lnTo>
                    <a:pt x="51218" y="49034"/>
                  </a:lnTo>
                  <a:lnTo>
                    <a:pt x="49458" y="48378"/>
                  </a:lnTo>
                  <a:lnTo>
                    <a:pt x="47724" y="47717"/>
                  </a:lnTo>
                  <a:lnTo>
                    <a:pt x="44176" y="46359"/>
                  </a:lnTo>
                  <a:lnTo>
                    <a:pt x="42334" y="45604"/>
                  </a:lnTo>
                  <a:lnTo>
                    <a:pt x="40520" y="44844"/>
                  </a:lnTo>
                  <a:lnTo>
                    <a:pt x="38759" y="44085"/>
                  </a:lnTo>
                  <a:lnTo>
                    <a:pt x="37026" y="43320"/>
                  </a:lnTo>
                  <a:lnTo>
                    <a:pt x="35346" y="42555"/>
                  </a:lnTo>
                  <a:lnTo>
                    <a:pt x="33694" y="41779"/>
                  </a:lnTo>
                  <a:lnTo>
                    <a:pt x="32069" y="41009"/>
                  </a:lnTo>
                  <a:lnTo>
                    <a:pt x="30498" y="40234"/>
                  </a:lnTo>
                  <a:lnTo>
                    <a:pt x="28954" y="39453"/>
                  </a:lnTo>
                  <a:lnTo>
                    <a:pt x="27438" y="38672"/>
                  </a:lnTo>
                  <a:lnTo>
                    <a:pt x="25975" y="37887"/>
                  </a:lnTo>
                  <a:lnTo>
                    <a:pt x="24539" y="37101"/>
                  </a:lnTo>
                  <a:lnTo>
                    <a:pt x="23131" y="36310"/>
                  </a:lnTo>
                  <a:lnTo>
                    <a:pt x="21777" y="35519"/>
                  </a:lnTo>
                  <a:lnTo>
                    <a:pt x="20450" y="34728"/>
                  </a:lnTo>
                  <a:lnTo>
                    <a:pt x="19177" y="33931"/>
                  </a:lnTo>
                  <a:lnTo>
                    <a:pt x="18012" y="33130"/>
                  </a:lnTo>
                  <a:lnTo>
                    <a:pt x="16874" y="32323"/>
                  </a:lnTo>
                  <a:lnTo>
                    <a:pt x="15764" y="31522"/>
                  </a:lnTo>
                  <a:lnTo>
                    <a:pt x="14707" y="30715"/>
                  </a:lnTo>
                  <a:lnTo>
                    <a:pt x="13678" y="29903"/>
                  </a:lnTo>
                  <a:lnTo>
                    <a:pt x="12703" y="29097"/>
                  </a:lnTo>
                  <a:lnTo>
                    <a:pt x="11755" y="28285"/>
                  </a:lnTo>
                  <a:lnTo>
                    <a:pt x="10861" y="27468"/>
                  </a:lnTo>
                  <a:lnTo>
                    <a:pt x="9995" y="26656"/>
                  </a:lnTo>
                  <a:lnTo>
                    <a:pt x="9155" y="25839"/>
                  </a:lnTo>
                  <a:lnTo>
                    <a:pt x="8369" y="25017"/>
                  </a:lnTo>
                  <a:lnTo>
                    <a:pt x="7611" y="24200"/>
                  </a:lnTo>
                  <a:lnTo>
                    <a:pt x="6907" y="23378"/>
                  </a:lnTo>
                  <a:lnTo>
                    <a:pt x="6230" y="22555"/>
                  </a:lnTo>
                  <a:lnTo>
                    <a:pt x="5607" y="21733"/>
                  </a:lnTo>
                  <a:lnTo>
                    <a:pt x="5011" y="20911"/>
                  </a:lnTo>
                  <a:lnTo>
                    <a:pt x="4144" y="19402"/>
                  </a:lnTo>
                  <a:lnTo>
                    <a:pt x="3738" y="18658"/>
                  </a:lnTo>
                  <a:lnTo>
                    <a:pt x="3332" y="17929"/>
                  </a:lnTo>
                  <a:lnTo>
                    <a:pt x="2979" y="17211"/>
                  </a:lnTo>
                  <a:lnTo>
                    <a:pt x="2682" y="16503"/>
                  </a:lnTo>
                  <a:lnTo>
                    <a:pt x="2546" y="16149"/>
                  </a:lnTo>
                  <a:lnTo>
                    <a:pt x="2411" y="15800"/>
                  </a:lnTo>
                  <a:lnTo>
                    <a:pt x="2329" y="15457"/>
                  </a:lnTo>
                  <a:lnTo>
                    <a:pt x="2248" y="15114"/>
                  </a:lnTo>
                  <a:lnTo>
                    <a:pt x="2167" y="14770"/>
                  </a:lnTo>
                  <a:lnTo>
                    <a:pt x="2059" y="14427"/>
                  </a:lnTo>
                  <a:lnTo>
                    <a:pt x="1842" y="13760"/>
                  </a:lnTo>
                  <a:lnTo>
                    <a:pt x="1734" y="13433"/>
                  </a:lnTo>
                  <a:lnTo>
                    <a:pt x="1652" y="13105"/>
                  </a:lnTo>
                  <a:lnTo>
                    <a:pt x="1571" y="12782"/>
                  </a:lnTo>
                  <a:lnTo>
                    <a:pt x="1571" y="12465"/>
                  </a:lnTo>
                  <a:lnTo>
                    <a:pt x="1571" y="10029"/>
                  </a:lnTo>
                  <a:lnTo>
                    <a:pt x="1517" y="9743"/>
                  </a:lnTo>
                  <a:lnTo>
                    <a:pt x="1517" y="9462"/>
                  </a:lnTo>
                  <a:lnTo>
                    <a:pt x="1517" y="8905"/>
                  </a:lnTo>
                  <a:lnTo>
                    <a:pt x="1598" y="8359"/>
                  </a:lnTo>
                  <a:lnTo>
                    <a:pt x="1679" y="7828"/>
                  </a:lnTo>
                  <a:lnTo>
                    <a:pt x="1815" y="7307"/>
                  </a:lnTo>
                  <a:lnTo>
                    <a:pt x="1950" y="6808"/>
                  </a:lnTo>
                  <a:lnTo>
                    <a:pt x="2086" y="6319"/>
                  </a:lnTo>
                  <a:lnTo>
                    <a:pt x="2194" y="5850"/>
                  </a:lnTo>
                  <a:lnTo>
                    <a:pt x="2275" y="5392"/>
                  </a:lnTo>
                  <a:lnTo>
                    <a:pt x="2357" y="4950"/>
                  </a:lnTo>
                  <a:lnTo>
                    <a:pt x="2465" y="4528"/>
                  </a:lnTo>
                  <a:lnTo>
                    <a:pt x="2546" y="4326"/>
                  </a:lnTo>
                  <a:lnTo>
                    <a:pt x="2627" y="4128"/>
                  </a:lnTo>
                  <a:lnTo>
                    <a:pt x="3007" y="3378"/>
                  </a:lnTo>
                  <a:lnTo>
                    <a:pt x="3359" y="2691"/>
                  </a:lnTo>
                  <a:lnTo>
                    <a:pt x="4334" y="704"/>
                  </a:lnTo>
                  <a:lnTo>
                    <a:pt x="4442" y="553"/>
                  </a:lnTo>
                  <a:lnTo>
                    <a:pt x="4496" y="412"/>
                  </a:lnTo>
                  <a:lnTo>
                    <a:pt x="4523" y="292"/>
                  </a:lnTo>
                  <a:lnTo>
                    <a:pt x="4523" y="178"/>
                  </a:lnTo>
                  <a:lnTo>
                    <a:pt x="4550" y="136"/>
                  </a:lnTo>
                  <a:lnTo>
                    <a:pt x="4550" y="89"/>
                  </a:lnTo>
                  <a:lnTo>
                    <a:pt x="4550" y="48"/>
                  </a:lnTo>
                  <a:lnTo>
                    <a:pt x="452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8"/>
            <p:cNvSpPr/>
            <p:nvPr/>
          </p:nvSpPr>
          <p:spPr>
            <a:xfrm rot="10800000">
              <a:off x="8080684" y="3614844"/>
              <a:ext cx="335677" cy="1340766"/>
            </a:xfrm>
            <a:custGeom>
              <a:avLst/>
              <a:gdLst/>
              <a:ahLst/>
              <a:cxnLst/>
              <a:rect l="l" t="t" r="r" b="b"/>
              <a:pathLst>
                <a:path w="78521" h="67139" extrusionOk="0">
                  <a:moveTo>
                    <a:pt x="77627" y="1"/>
                  </a:moveTo>
                  <a:lnTo>
                    <a:pt x="77600" y="43"/>
                  </a:lnTo>
                  <a:lnTo>
                    <a:pt x="77600" y="89"/>
                  </a:lnTo>
                  <a:lnTo>
                    <a:pt x="77600" y="136"/>
                  </a:lnTo>
                  <a:lnTo>
                    <a:pt x="77627" y="178"/>
                  </a:lnTo>
                  <a:lnTo>
                    <a:pt x="77654" y="89"/>
                  </a:lnTo>
                  <a:lnTo>
                    <a:pt x="77627" y="1"/>
                  </a:lnTo>
                  <a:close/>
                  <a:moveTo>
                    <a:pt x="77627" y="703"/>
                  </a:moveTo>
                  <a:lnTo>
                    <a:pt x="77627" y="709"/>
                  </a:lnTo>
                  <a:lnTo>
                    <a:pt x="77627" y="2733"/>
                  </a:lnTo>
                  <a:lnTo>
                    <a:pt x="77627" y="5949"/>
                  </a:lnTo>
                  <a:lnTo>
                    <a:pt x="77600" y="6917"/>
                  </a:lnTo>
                  <a:lnTo>
                    <a:pt x="77573" y="7427"/>
                  </a:lnTo>
                  <a:lnTo>
                    <a:pt x="77519" y="7953"/>
                  </a:lnTo>
                  <a:lnTo>
                    <a:pt x="77465" y="8489"/>
                  </a:lnTo>
                  <a:lnTo>
                    <a:pt x="77383" y="9040"/>
                  </a:lnTo>
                  <a:lnTo>
                    <a:pt x="77248" y="9613"/>
                  </a:lnTo>
                  <a:lnTo>
                    <a:pt x="77113" y="10190"/>
                  </a:lnTo>
                  <a:lnTo>
                    <a:pt x="77031" y="10789"/>
                  </a:lnTo>
                  <a:lnTo>
                    <a:pt x="76896" y="11403"/>
                  </a:lnTo>
                  <a:lnTo>
                    <a:pt x="76788" y="12027"/>
                  </a:lnTo>
                  <a:lnTo>
                    <a:pt x="76625" y="12668"/>
                  </a:lnTo>
                  <a:lnTo>
                    <a:pt x="76435" y="13323"/>
                  </a:lnTo>
                  <a:lnTo>
                    <a:pt x="76246" y="13984"/>
                  </a:lnTo>
                  <a:lnTo>
                    <a:pt x="76029" y="14661"/>
                  </a:lnTo>
                  <a:lnTo>
                    <a:pt x="75758" y="15353"/>
                  </a:lnTo>
                  <a:lnTo>
                    <a:pt x="75487" y="16050"/>
                  </a:lnTo>
                  <a:lnTo>
                    <a:pt x="75190" y="16763"/>
                  </a:lnTo>
                  <a:lnTo>
                    <a:pt x="74864" y="17481"/>
                  </a:lnTo>
                  <a:lnTo>
                    <a:pt x="74512" y="18210"/>
                  </a:lnTo>
                  <a:lnTo>
                    <a:pt x="74133" y="18954"/>
                  </a:lnTo>
                  <a:lnTo>
                    <a:pt x="73727" y="19703"/>
                  </a:lnTo>
                  <a:lnTo>
                    <a:pt x="73294" y="20458"/>
                  </a:lnTo>
                  <a:lnTo>
                    <a:pt x="72833" y="21223"/>
                  </a:lnTo>
                  <a:lnTo>
                    <a:pt x="71858" y="22784"/>
                  </a:lnTo>
                  <a:lnTo>
                    <a:pt x="71316" y="23581"/>
                  </a:lnTo>
                  <a:lnTo>
                    <a:pt x="70775" y="24387"/>
                  </a:lnTo>
                  <a:lnTo>
                    <a:pt x="70206" y="25199"/>
                  </a:lnTo>
                  <a:lnTo>
                    <a:pt x="69610" y="26021"/>
                  </a:lnTo>
                  <a:lnTo>
                    <a:pt x="68960" y="26854"/>
                  </a:lnTo>
                  <a:lnTo>
                    <a:pt x="68310" y="27692"/>
                  </a:lnTo>
                  <a:lnTo>
                    <a:pt x="67633" y="28535"/>
                  </a:lnTo>
                  <a:lnTo>
                    <a:pt x="66901" y="29388"/>
                  </a:lnTo>
                  <a:lnTo>
                    <a:pt x="66170" y="30242"/>
                  </a:lnTo>
                  <a:lnTo>
                    <a:pt x="65385" y="31106"/>
                  </a:lnTo>
                  <a:lnTo>
                    <a:pt x="64545" y="31975"/>
                  </a:lnTo>
                  <a:lnTo>
                    <a:pt x="63678" y="32849"/>
                  </a:lnTo>
                  <a:lnTo>
                    <a:pt x="62784" y="33723"/>
                  </a:lnTo>
                  <a:lnTo>
                    <a:pt x="61836" y="34603"/>
                  </a:lnTo>
                  <a:lnTo>
                    <a:pt x="60861" y="35482"/>
                  </a:lnTo>
                  <a:lnTo>
                    <a:pt x="59886" y="36351"/>
                  </a:lnTo>
                  <a:lnTo>
                    <a:pt x="58857" y="37220"/>
                  </a:lnTo>
                  <a:lnTo>
                    <a:pt x="57828" y="38074"/>
                  </a:lnTo>
                  <a:lnTo>
                    <a:pt x="56772" y="38927"/>
                  </a:lnTo>
                  <a:lnTo>
                    <a:pt x="55715" y="39770"/>
                  </a:lnTo>
                  <a:lnTo>
                    <a:pt x="54632" y="40603"/>
                  </a:lnTo>
                  <a:lnTo>
                    <a:pt x="53521" y="41430"/>
                  </a:lnTo>
                  <a:lnTo>
                    <a:pt x="52411" y="42247"/>
                  </a:lnTo>
                  <a:lnTo>
                    <a:pt x="51273" y="43054"/>
                  </a:lnTo>
                  <a:lnTo>
                    <a:pt x="50136" y="43856"/>
                  </a:lnTo>
                  <a:lnTo>
                    <a:pt x="48971" y="44647"/>
                  </a:lnTo>
                  <a:lnTo>
                    <a:pt x="47806" y="45427"/>
                  </a:lnTo>
                  <a:lnTo>
                    <a:pt x="46642" y="46197"/>
                  </a:lnTo>
                  <a:lnTo>
                    <a:pt x="45450" y="46957"/>
                  </a:lnTo>
                  <a:lnTo>
                    <a:pt x="44258" y="47712"/>
                  </a:lnTo>
                  <a:lnTo>
                    <a:pt x="39193" y="50590"/>
                  </a:lnTo>
                  <a:lnTo>
                    <a:pt x="36783" y="51974"/>
                  </a:lnTo>
                  <a:lnTo>
                    <a:pt x="34128" y="53301"/>
                  </a:lnTo>
                  <a:lnTo>
                    <a:pt x="33532" y="53624"/>
                  </a:lnTo>
                  <a:lnTo>
                    <a:pt x="32936" y="53946"/>
                  </a:lnTo>
                  <a:lnTo>
                    <a:pt x="31691" y="54576"/>
                  </a:lnTo>
                  <a:lnTo>
                    <a:pt x="30418" y="55200"/>
                  </a:lnTo>
                  <a:lnTo>
                    <a:pt x="29144" y="55804"/>
                  </a:lnTo>
                  <a:lnTo>
                    <a:pt x="28494" y="56095"/>
                  </a:lnTo>
                  <a:lnTo>
                    <a:pt x="27844" y="56387"/>
                  </a:lnTo>
                  <a:lnTo>
                    <a:pt x="26544" y="56959"/>
                  </a:lnTo>
                  <a:lnTo>
                    <a:pt x="25271" y="57516"/>
                  </a:lnTo>
                  <a:lnTo>
                    <a:pt x="23998" y="58068"/>
                  </a:lnTo>
                  <a:lnTo>
                    <a:pt x="21615" y="59119"/>
                  </a:lnTo>
                  <a:lnTo>
                    <a:pt x="20450" y="59624"/>
                  </a:lnTo>
                  <a:lnTo>
                    <a:pt x="19285" y="60118"/>
                  </a:lnTo>
                  <a:lnTo>
                    <a:pt x="14627" y="61903"/>
                  </a:lnTo>
                  <a:lnTo>
                    <a:pt x="10591" y="63459"/>
                  </a:lnTo>
                  <a:lnTo>
                    <a:pt x="10104" y="63636"/>
                  </a:lnTo>
                  <a:lnTo>
                    <a:pt x="9616" y="63803"/>
                  </a:lnTo>
                  <a:lnTo>
                    <a:pt x="8668" y="64131"/>
                  </a:lnTo>
                  <a:lnTo>
                    <a:pt x="7747" y="64443"/>
                  </a:lnTo>
                  <a:lnTo>
                    <a:pt x="6880" y="64734"/>
                  </a:lnTo>
                  <a:lnTo>
                    <a:pt x="3955" y="65744"/>
                  </a:lnTo>
                  <a:lnTo>
                    <a:pt x="1707" y="66509"/>
                  </a:lnTo>
                  <a:lnTo>
                    <a:pt x="380" y="66977"/>
                  </a:lnTo>
                  <a:lnTo>
                    <a:pt x="163" y="67055"/>
                  </a:lnTo>
                  <a:lnTo>
                    <a:pt x="1" y="67139"/>
                  </a:lnTo>
                  <a:lnTo>
                    <a:pt x="28" y="67139"/>
                  </a:lnTo>
                  <a:lnTo>
                    <a:pt x="55" y="67133"/>
                  </a:lnTo>
                  <a:lnTo>
                    <a:pt x="136" y="67107"/>
                  </a:lnTo>
                  <a:lnTo>
                    <a:pt x="244" y="67066"/>
                  </a:lnTo>
                  <a:lnTo>
                    <a:pt x="326" y="67003"/>
                  </a:lnTo>
                  <a:lnTo>
                    <a:pt x="1815" y="66556"/>
                  </a:lnTo>
                  <a:lnTo>
                    <a:pt x="7287" y="64817"/>
                  </a:lnTo>
                  <a:lnTo>
                    <a:pt x="8208" y="64526"/>
                  </a:lnTo>
                  <a:lnTo>
                    <a:pt x="9183" y="64219"/>
                  </a:lnTo>
                  <a:lnTo>
                    <a:pt x="10185" y="63896"/>
                  </a:lnTo>
                  <a:lnTo>
                    <a:pt x="10699" y="63725"/>
                  </a:lnTo>
                  <a:lnTo>
                    <a:pt x="11187" y="63553"/>
                  </a:lnTo>
                  <a:lnTo>
                    <a:pt x="13191" y="62804"/>
                  </a:lnTo>
                  <a:lnTo>
                    <a:pt x="15385" y="62002"/>
                  </a:lnTo>
                  <a:lnTo>
                    <a:pt x="20179" y="60217"/>
                  </a:lnTo>
                  <a:lnTo>
                    <a:pt x="21290" y="59728"/>
                  </a:lnTo>
                  <a:lnTo>
                    <a:pt x="22509" y="59228"/>
                  </a:lnTo>
                  <a:lnTo>
                    <a:pt x="25082" y="58172"/>
                  </a:lnTo>
                  <a:lnTo>
                    <a:pt x="26382" y="57625"/>
                  </a:lnTo>
                  <a:lnTo>
                    <a:pt x="27709" y="57069"/>
                  </a:lnTo>
                  <a:lnTo>
                    <a:pt x="28982" y="56496"/>
                  </a:lnTo>
                  <a:lnTo>
                    <a:pt x="30282" y="55908"/>
                  </a:lnTo>
                  <a:lnTo>
                    <a:pt x="31528" y="55299"/>
                  </a:lnTo>
                  <a:lnTo>
                    <a:pt x="32828" y="54680"/>
                  </a:lnTo>
                  <a:lnTo>
                    <a:pt x="35401" y="53405"/>
                  </a:lnTo>
                  <a:lnTo>
                    <a:pt x="38137" y="52078"/>
                  </a:lnTo>
                  <a:lnTo>
                    <a:pt x="39356" y="51396"/>
                  </a:lnTo>
                  <a:lnTo>
                    <a:pt x="40602" y="50704"/>
                  </a:lnTo>
                  <a:lnTo>
                    <a:pt x="43148" y="49278"/>
                  </a:lnTo>
                  <a:lnTo>
                    <a:pt x="45748" y="47816"/>
                  </a:lnTo>
                  <a:lnTo>
                    <a:pt x="46967" y="47061"/>
                  </a:lnTo>
                  <a:lnTo>
                    <a:pt x="48185" y="46301"/>
                  </a:lnTo>
                  <a:lnTo>
                    <a:pt x="49377" y="45531"/>
                  </a:lnTo>
                  <a:lnTo>
                    <a:pt x="50569" y="44745"/>
                  </a:lnTo>
                  <a:lnTo>
                    <a:pt x="51761" y="43954"/>
                  </a:lnTo>
                  <a:lnTo>
                    <a:pt x="52925" y="43153"/>
                  </a:lnTo>
                  <a:lnTo>
                    <a:pt x="54090" y="42341"/>
                  </a:lnTo>
                  <a:lnTo>
                    <a:pt x="55228" y="41524"/>
                  </a:lnTo>
                  <a:lnTo>
                    <a:pt x="56338" y="40697"/>
                  </a:lnTo>
                  <a:lnTo>
                    <a:pt x="57449" y="39859"/>
                  </a:lnTo>
                  <a:lnTo>
                    <a:pt x="58532" y="39016"/>
                  </a:lnTo>
                  <a:lnTo>
                    <a:pt x="59588" y="38162"/>
                  </a:lnTo>
                  <a:lnTo>
                    <a:pt x="60618" y="37298"/>
                  </a:lnTo>
                  <a:lnTo>
                    <a:pt x="61620" y="36435"/>
                  </a:lnTo>
                  <a:lnTo>
                    <a:pt x="62595" y="35560"/>
                  </a:lnTo>
                  <a:lnTo>
                    <a:pt x="63543" y="34676"/>
                  </a:lnTo>
                  <a:lnTo>
                    <a:pt x="64464" y="33791"/>
                  </a:lnTo>
                  <a:lnTo>
                    <a:pt x="65330" y="32917"/>
                  </a:lnTo>
                  <a:lnTo>
                    <a:pt x="66197" y="32042"/>
                  </a:lnTo>
                  <a:lnTo>
                    <a:pt x="67037" y="31173"/>
                  </a:lnTo>
                  <a:lnTo>
                    <a:pt x="67849" y="30309"/>
                  </a:lnTo>
                  <a:lnTo>
                    <a:pt x="68608" y="29451"/>
                  </a:lnTo>
                  <a:lnTo>
                    <a:pt x="69339" y="28602"/>
                  </a:lnTo>
                  <a:lnTo>
                    <a:pt x="70043" y="27759"/>
                  </a:lnTo>
                  <a:lnTo>
                    <a:pt x="70720" y="26922"/>
                  </a:lnTo>
                  <a:lnTo>
                    <a:pt x="71370" y="26089"/>
                  </a:lnTo>
                  <a:lnTo>
                    <a:pt x="71966" y="25267"/>
                  </a:lnTo>
                  <a:lnTo>
                    <a:pt x="72535" y="24450"/>
                  </a:lnTo>
                  <a:lnTo>
                    <a:pt x="73077" y="23638"/>
                  </a:lnTo>
                  <a:lnTo>
                    <a:pt x="73564" y="22842"/>
                  </a:lnTo>
                  <a:lnTo>
                    <a:pt x="74025" y="22051"/>
                  </a:lnTo>
                  <a:lnTo>
                    <a:pt x="74431" y="21265"/>
                  </a:lnTo>
                  <a:lnTo>
                    <a:pt x="75190" y="19729"/>
                  </a:lnTo>
                  <a:lnTo>
                    <a:pt x="75867" y="18231"/>
                  </a:lnTo>
                  <a:lnTo>
                    <a:pt x="76490" y="16774"/>
                  </a:lnTo>
                  <a:lnTo>
                    <a:pt x="76788" y="16061"/>
                  </a:lnTo>
                  <a:lnTo>
                    <a:pt x="77031" y="15358"/>
                  </a:lnTo>
                  <a:lnTo>
                    <a:pt x="77275" y="14671"/>
                  </a:lnTo>
                  <a:lnTo>
                    <a:pt x="77492" y="13995"/>
                  </a:lnTo>
                  <a:lnTo>
                    <a:pt x="77681" y="13329"/>
                  </a:lnTo>
                  <a:lnTo>
                    <a:pt x="77871" y="12678"/>
                  </a:lnTo>
                  <a:lnTo>
                    <a:pt x="78006" y="12043"/>
                  </a:lnTo>
                  <a:lnTo>
                    <a:pt x="78142" y="11413"/>
                  </a:lnTo>
                  <a:lnTo>
                    <a:pt x="78223" y="10805"/>
                  </a:lnTo>
                  <a:lnTo>
                    <a:pt x="78277" y="10206"/>
                  </a:lnTo>
                  <a:lnTo>
                    <a:pt x="78359" y="9618"/>
                  </a:lnTo>
                  <a:lnTo>
                    <a:pt x="78440" y="9046"/>
                  </a:lnTo>
                  <a:lnTo>
                    <a:pt x="78494" y="7942"/>
                  </a:lnTo>
                  <a:lnTo>
                    <a:pt x="78521" y="6907"/>
                  </a:lnTo>
                  <a:lnTo>
                    <a:pt x="78521" y="5949"/>
                  </a:lnTo>
                  <a:lnTo>
                    <a:pt x="78494" y="5049"/>
                  </a:lnTo>
                  <a:lnTo>
                    <a:pt x="78413" y="4206"/>
                  </a:lnTo>
                  <a:lnTo>
                    <a:pt x="78304" y="3425"/>
                  </a:lnTo>
                  <a:lnTo>
                    <a:pt x="78142" y="2733"/>
                  </a:lnTo>
                  <a:lnTo>
                    <a:pt x="77979" y="2124"/>
                  </a:lnTo>
                  <a:lnTo>
                    <a:pt x="77817" y="1583"/>
                  </a:lnTo>
                  <a:lnTo>
                    <a:pt x="77681" y="1109"/>
                  </a:lnTo>
                  <a:lnTo>
                    <a:pt x="77654" y="896"/>
                  </a:lnTo>
                  <a:lnTo>
                    <a:pt x="77627" y="70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 rot="10800000">
              <a:off x="8166246" y="4702204"/>
              <a:ext cx="206106" cy="595725"/>
            </a:xfrm>
            <a:custGeom>
              <a:avLst/>
              <a:gdLst/>
              <a:ahLst/>
              <a:cxnLst/>
              <a:rect l="l" t="t" r="r" b="b"/>
              <a:pathLst>
                <a:path w="48212" h="29831" extrusionOk="0">
                  <a:moveTo>
                    <a:pt x="47941" y="1"/>
                  </a:moveTo>
                  <a:lnTo>
                    <a:pt x="47697" y="313"/>
                  </a:lnTo>
                  <a:lnTo>
                    <a:pt x="47562" y="625"/>
                  </a:lnTo>
                  <a:lnTo>
                    <a:pt x="47454" y="932"/>
                  </a:lnTo>
                  <a:lnTo>
                    <a:pt x="47426" y="1250"/>
                  </a:lnTo>
                  <a:lnTo>
                    <a:pt x="47345" y="1562"/>
                  </a:lnTo>
                  <a:lnTo>
                    <a:pt x="47237" y="1911"/>
                  </a:lnTo>
                  <a:lnTo>
                    <a:pt x="46939" y="2702"/>
                  </a:lnTo>
                  <a:lnTo>
                    <a:pt x="46560" y="3607"/>
                  </a:lnTo>
                  <a:lnTo>
                    <a:pt x="46072" y="4627"/>
                  </a:lnTo>
                  <a:lnTo>
                    <a:pt x="45774" y="5168"/>
                  </a:lnTo>
                  <a:lnTo>
                    <a:pt x="45449" y="5741"/>
                  </a:lnTo>
                  <a:lnTo>
                    <a:pt x="45070" y="6329"/>
                  </a:lnTo>
                  <a:lnTo>
                    <a:pt x="44637" y="6943"/>
                  </a:lnTo>
                  <a:lnTo>
                    <a:pt x="44149" y="7578"/>
                  </a:lnTo>
                  <a:lnTo>
                    <a:pt x="43580" y="8228"/>
                  </a:lnTo>
                  <a:lnTo>
                    <a:pt x="42957" y="8900"/>
                  </a:lnTo>
                  <a:lnTo>
                    <a:pt x="42280" y="9587"/>
                  </a:lnTo>
                  <a:lnTo>
                    <a:pt x="41549" y="10289"/>
                  </a:lnTo>
                  <a:lnTo>
                    <a:pt x="40736" y="11007"/>
                  </a:lnTo>
                  <a:lnTo>
                    <a:pt x="39897" y="11736"/>
                  </a:lnTo>
                  <a:lnTo>
                    <a:pt x="38976" y="12480"/>
                  </a:lnTo>
                  <a:lnTo>
                    <a:pt x="37974" y="13229"/>
                  </a:lnTo>
                  <a:lnTo>
                    <a:pt x="37459" y="13615"/>
                  </a:lnTo>
                  <a:lnTo>
                    <a:pt x="36917" y="13994"/>
                  </a:lnTo>
                  <a:lnTo>
                    <a:pt x="36349" y="14380"/>
                  </a:lnTo>
                  <a:lnTo>
                    <a:pt x="35780" y="14765"/>
                  </a:lnTo>
                  <a:lnTo>
                    <a:pt x="35157" y="15155"/>
                  </a:lnTo>
                  <a:lnTo>
                    <a:pt x="34534" y="15545"/>
                  </a:lnTo>
                  <a:lnTo>
                    <a:pt x="33315" y="16279"/>
                  </a:lnTo>
                  <a:lnTo>
                    <a:pt x="32042" y="17002"/>
                  </a:lnTo>
                  <a:lnTo>
                    <a:pt x="30715" y="17731"/>
                  </a:lnTo>
                  <a:lnTo>
                    <a:pt x="29361" y="18449"/>
                  </a:lnTo>
                  <a:lnTo>
                    <a:pt x="27952" y="19167"/>
                  </a:lnTo>
                  <a:lnTo>
                    <a:pt x="26490" y="19880"/>
                  </a:lnTo>
                  <a:lnTo>
                    <a:pt x="24973" y="20593"/>
                  </a:lnTo>
                  <a:lnTo>
                    <a:pt x="23429" y="21301"/>
                  </a:lnTo>
                  <a:lnTo>
                    <a:pt x="21939" y="21941"/>
                  </a:lnTo>
                  <a:lnTo>
                    <a:pt x="20477" y="22560"/>
                  </a:lnTo>
                  <a:lnTo>
                    <a:pt x="19014" y="23154"/>
                  </a:lnTo>
                  <a:lnTo>
                    <a:pt x="17551" y="23731"/>
                  </a:lnTo>
                  <a:lnTo>
                    <a:pt x="16116" y="24288"/>
                  </a:lnTo>
                  <a:lnTo>
                    <a:pt x="14707" y="24819"/>
                  </a:lnTo>
                  <a:lnTo>
                    <a:pt x="13326" y="25329"/>
                  </a:lnTo>
                  <a:lnTo>
                    <a:pt x="11972" y="25813"/>
                  </a:lnTo>
                  <a:lnTo>
                    <a:pt x="9426" y="26708"/>
                  </a:lnTo>
                  <a:lnTo>
                    <a:pt x="8234" y="27119"/>
                  </a:lnTo>
                  <a:lnTo>
                    <a:pt x="7096" y="27499"/>
                  </a:lnTo>
                  <a:lnTo>
                    <a:pt x="6013" y="27858"/>
                  </a:lnTo>
                  <a:lnTo>
                    <a:pt x="5011" y="28186"/>
                  </a:lnTo>
                  <a:lnTo>
                    <a:pt x="4063" y="28483"/>
                  </a:lnTo>
                  <a:lnTo>
                    <a:pt x="3196" y="28743"/>
                  </a:lnTo>
                  <a:lnTo>
                    <a:pt x="2302" y="29008"/>
                  </a:lnTo>
                  <a:lnTo>
                    <a:pt x="1490" y="29279"/>
                  </a:lnTo>
                  <a:lnTo>
                    <a:pt x="704" y="29549"/>
                  </a:lnTo>
                  <a:lnTo>
                    <a:pt x="0" y="29830"/>
                  </a:lnTo>
                  <a:lnTo>
                    <a:pt x="1029" y="29596"/>
                  </a:lnTo>
                  <a:lnTo>
                    <a:pt x="2004" y="29352"/>
                  </a:lnTo>
                  <a:lnTo>
                    <a:pt x="2952" y="29102"/>
                  </a:lnTo>
                  <a:lnTo>
                    <a:pt x="3846" y="28842"/>
                  </a:lnTo>
                  <a:lnTo>
                    <a:pt x="4821" y="28581"/>
                  </a:lnTo>
                  <a:lnTo>
                    <a:pt x="5823" y="28290"/>
                  </a:lnTo>
                  <a:lnTo>
                    <a:pt x="6907" y="27973"/>
                  </a:lnTo>
                  <a:lnTo>
                    <a:pt x="8072" y="27624"/>
                  </a:lnTo>
                  <a:lnTo>
                    <a:pt x="9263" y="27244"/>
                  </a:lnTo>
                  <a:lnTo>
                    <a:pt x="10536" y="26843"/>
                  </a:lnTo>
                  <a:lnTo>
                    <a:pt x="13218" y="25959"/>
                  </a:lnTo>
                  <a:lnTo>
                    <a:pt x="14653" y="25475"/>
                  </a:lnTo>
                  <a:lnTo>
                    <a:pt x="16089" y="24970"/>
                  </a:lnTo>
                  <a:lnTo>
                    <a:pt x="17551" y="24444"/>
                  </a:lnTo>
                  <a:lnTo>
                    <a:pt x="19041" y="23887"/>
                  </a:lnTo>
                  <a:lnTo>
                    <a:pt x="20531" y="23315"/>
                  </a:lnTo>
                  <a:lnTo>
                    <a:pt x="22048" y="22716"/>
                  </a:lnTo>
                  <a:lnTo>
                    <a:pt x="23564" y="22097"/>
                  </a:lnTo>
                  <a:lnTo>
                    <a:pt x="25081" y="21462"/>
                  </a:lnTo>
                  <a:lnTo>
                    <a:pt x="26679" y="20749"/>
                  </a:lnTo>
                  <a:lnTo>
                    <a:pt x="28223" y="20036"/>
                  </a:lnTo>
                  <a:lnTo>
                    <a:pt x="29740" y="19318"/>
                  </a:lnTo>
                  <a:lnTo>
                    <a:pt x="31175" y="18595"/>
                  </a:lnTo>
                  <a:lnTo>
                    <a:pt x="32557" y="17871"/>
                  </a:lnTo>
                  <a:lnTo>
                    <a:pt x="33911" y="17143"/>
                  </a:lnTo>
                  <a:lnTo>
                    <a:pt x="35184" y="16409"/>
                  </a:lnTo>
                  <a:lnTo>
                    <a:pt x="36430" y="15670"/>
                  </a:lnTo>
                  <a:lnTo>
                    <a:pt x="37567" y="14926"/>
                  </a:lnTo>
                  <a:lnTo>
                    <a:pt x="38651" y="14182"/>
                  </a:lnTo>
                  <a:lnTo>
                    <a:pt x="39680" y="13432"/>
                  </a:lnTo>
                  <a:lnTo>
                    <a:pt x="40655" y="12683"/>
                  </a:lnTo>
                  <a:lnTo>
                    <a:pt x="41576" y="11928"/>
                  </a:lnTo>
                  <a:lnTo>
                    <a:pt x="42443" y="11174"/>
                  </a:lnTo>
                  <a:lnTo>
                    <a:pt x="43255" y="10414"/>
                  </a:lnTo>
                  <a:lnTo>
                    <a:pt x="44014" y="9649"/>
                  </a:lnTo>
                  <a:lnTo>
                    <a:pt x="44637" y="8957"/>
                  </a:lnTo>
                  <a:lnTo>
                    <a:pt x="45178" y="8275"/>
                  </a:lnTo>
                  <a:lnTo>
                    <a:pt x="45666" y="7614"/>
                  </a:lnTo>
                  <a:lnTo>
                    <a:pt x="46126" y="6974"/>
                  </a:lnTo>
                  <a:lnTo>
                    <a:pt x="46506" y="6350"/>
                  </a:lnTo>
                  <a:lnTo>
                    <a:pt x="46858" y="5756"/>
                  </a:lnTo>
                  <a:lnTo>
                    <a:pt x="47156" y="5184"/>
                  </a:lnTo>
                  <a:lnTo>
                    <a:pt x="47454" y="4643"/>
                  </a:lnTo>
                  <a:lnTo>
                    <a:pt x="47697" y="4128"/>
                  </a:lnTo>
                  <a:lnTo>
                    <a:pt x="47860" y="3633"/>
                  </a:lnTo>
                  <a:lnTo>
                    <a:pt x="47995" y="3165"/>
                  </a:lnTo>
                  <a:lnTo>
                    <a:pt x="48077" y="2722"/>
                  </a:lnTo>
                  <a:lnTo>
                    <a:pt x="48131" y="2311"/>
                  </a:lnTo>
                  <a:lnTo>
                    <a:pt x="48158" y="1926"/>
                  </a:lnTo>
                  <a:lnTo>
                    <a:pt x="48185" y="1255"/>
                  </a:lnTo>
                  <a:lnTo>
                    <a:pt x="48212" y="1099"/>
                  </a:lnTo>
                  <a:lnTo>
                    <a:pt x="48212" y="943"/>
                  </a:lnTo>
                  <a:lnTo>
                    <a:pt x="48212" y="781"/>
                  </a:lnTo>
                  <a:lnTo>
                    <a:pt x="48212" y="625"/>
                  </a:lnTo>
                  <a:lnTo>
                    <a:pt x="48158" y="469"/>
                  </a:lnTo>
                  <a:lnTo>
                    <a:pt x="48104" y="313"/>
                  </a:lnTo>
                  <a:lnTo>
                    <a:pt x="48022" y="157"/>
                  </a:lnTo>
                  <a:lnTo>
                    <a:pt x="4794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 rot="10800000">
              <a:off x="7623016" y="4121075"/>
              <a:ext cx="294689" cy="253080"/>
            </a:xfrm>
            <a:custGeom>
              <a:avLst/>
              <a:gdLst/>
              <a:ahLst/>
              <a:cxnLst/>
              <a:rect l="l" t="t" r="r" b="b"/>
              <a:pathLst>
                <a:path w="68933" h="12673" extrusionOk="0">
                  <a:moveTo>
                    <a:pt x="51137" y="1"/>
                  </a:moveTo>
                  <a:lnTo>
                    <a:pt x="42091" y="11"/>
                  </a:lnTo>
                  <a:lnTo>
                    <a:pt x="31717" y="32"/>
                  </a:lnTo>
                  <a:lnTo>
                    <a:pt x="20179" y="58"/>
                  </a:lnTo>
                  <a:lnTo>
                    <a:pt x="7665" y="94"/>
                  </a:lnTo>
                  <a:lnTo>
                    <a:pt x="6880" y="94"/>
                  </a:lnTo>
                  <a:lnTo>
                    <a:pt x="6880" y="209"/>
                  </a:lnTo>
                  <a:lnTo>
                    <a:pt x="6663" y="578"/>
                  </a:lnTo>
                  <a:lnTo>
                    <a:pt x="5200" y="3014"/>
                  </a:lnTo>
                  <a:lnTo>
                    <a:pt x="3846" y="5283"/>
                  </a:lnTo>
                  <a:lnTo>
                    <a:pt x="2654" y="7338"/>
                  </a:lnTo>
                  <a:lnTo>
                    <a:pt x="1652" y="9129"/>
                  </a:lnTo>
                  <a:lnTo>
                    <a:pt x="298" y="11720"/>
                  </a:lnTo>
                  <a:lnTo>
                    <a:pt x="190" y="11824"/>
                  </a:lnTo>
                  <a:lnTo>
                    <a:pt x="108" y="11928"/>
                  </a:lnTo>
                  <a:lnTo>
                    <a:pt x="54" y="12027"/>
                  </a:lnTo>
                  <a:lnTo>
                    <a:pt x="27" y="12121"/>
                  </a:lnTo>
                  <a:lnTo>
                    <a:pt x="0" y="12287"/>
                  </a:lnTo>
                  <a:lnTo>
                    <a:pt x="0" y="12428"/>
                  </a:lnTo>
                  <a:lnTo>
                    <a:pt x="0" y="12673"/>
                  </a:lnTo>
                  <a:lnTo>
                    <a:pt x="135" y="12600"/>
                  </a:lnTo>
                  <a:lnTo>
                    <a:pt x="271" y="12522"/>
                  </a:lnTo>
                  <a:lnTo>
                    <a:pt x="352" y="12444"/>
                  </a:lnTo>
                  <a:lnTo>
                    <a:pt x="406" y="12365"/>
                  </a:lnTo>
                  <a:lnTo>
                    <a:pt x="650" y="12048"/>
                  </a:lnTo>
                  <a:lnTo>
                    <a:pt x="948" y="11663"/>
                  </a:lnTo>
                  <a:lnTo>
                    <a:pt x="1734" y="10528"/>
                  </a:lnTo>
                  <a:lnTo>
                    <a:pt x="2736" y="9082"/>
                  </a:lnTo>
                  <a:lnTo>
                    <a:pt x="3900" y="7292"/>
                  </a:lnTo>
                  <a:lnTo>
                    <a:pt x="5200" y="5236"/>
                  </a:lnTo>
                  <a:lnTo>
                    <a:pt x="6636" y="2967"/>
                  </a:lnTo>
                  <a:lnTo>
                    <a:pt x="8126" y="547"/>
                  </a:lnTo>
                  <a:lnTo>
                    <a:pt x="8296" y="285"/>
                  </a:lnTo>
                  <a:lnTo>
                    <a:pt x="8296" y="285"/>
                  </a:lnTo>
                  <a:lnTo>
                    <a:pt x="20124" y="245"/>
                  </a:lnTo>
                  <a:lnTo>
                    <a:pt x="31663" y="204"/>
                  </a:lnTo>
                  <a:lnTo>
                    <a:pt x="42091" y="162"/>
                  </a:lnTo>
                  <a:lnTo>
                    <a:pt x="51137" y="115"/>
                  </a:lnTo>
                  <a:lnTo>
                    <a:pt x="64246" y="37"/>
                  </a:lnTo>
                  <a:lnTo>
                    <a:pt x="67686" y="37"/>
                  </a:lnTo>
                  <a:lnTo>
                    <a:pt x="68228" y="16"/>
                  </a:lnTo>
                  <a:lnTo>
                    <a:pt x="68607" y="6"/>
                  </a:lnTo>
                  <a:lnTo>
                    <a:pt x="6893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 rot="10800000">
              <a:off x="7512538" y="3965612"/>
              <a:ext cx="276280" cy="261188"/>
            </a:xfrm>
            <a:custGeom>
              <a:avLst/>
              <a:gdLst/>
              <a:ahLst/>
              <a:cxnLst/>
              <a:rect l="l" t="t" r="r" b="b"/>
              <a:pathLst>
                <a:path w="64627" h="13079" extrusionOk="0">
                  <a:moveTo>
                    <a:pt x="922" y="1"/>
                  </a:moveTo>
                  <a:lnTo>
                    <a:pt x="922" y="141"/>
                  </a:lnTo>
                  <a:lnTo>
                    <a:pt x="922" y="553"/>
                  </a:lnTo>
                  <a:lnTo>
                    <a:pt x="624" y="3077"/>
                  </a:lnTo>
                  <a:lnTo>
                    <a:pt x="326" y="5424"/>
                  </a:lnTo>
                  <a:lnTo>
                    <a:pt x="191" y="6522"/>
                  </a:lnTo>
                  <a:lnTo>
                    <a:pt x="82" y="7552"/>
                  </a:lnTo>
                  <a:lnTo>
                    <a:pt x="28" y="8515"/>
                  </a:lnTo>
                  <a:lnTo>
                    <a:pt x="1" y="9405"/>
                  </a:lnTo>
                  <a:lnTo>
                    <a:pt x="1" y="12095"/>
                  </a:lnTo>
                  <a:lnTo>
                    <a:pt x="1" y="12824"/>
                  </a:lnTo>
                  <a:lnTo>
                    <a:pt x="1" y="13079"/>
                  </a:lnTo>
                  <a:lnTo>
                    <a:pt x="109" y="13006"/>
                  </a:lnTo>
                  <a:lnTo>
                    <a:pt x="191" y="12928"/>
                  </a:lnTo>
                  <a:lnTo>
                    <a:pt x="245" y="12850"/>
                  </a:lnTo>
                  <a:lnTo>
                    <a:pt x="272" y="12772"/>
                  </a:lnTo>
                  <a:lnTo>
                    <a:pt x="353" y="12694"/>
                  </a:lnTo>
                  <a:lnTo>
                    <a:pt x="407" y="12616"/>
                  </a:lnTo>
                  <a:lnTo>
                    <a:pt x="461" y="12532"/>
                  </a:lnTo>
                  <a:lnTo>
                    <a:pt x="489" y="12444"/>
                  </a:lnTo>
                  <a:lnTo>
                    <a:pt x="516" y="12251"/>
                  </a:lnTo>
                  <a:lnTo>
                    <a:pt x="516" y="12043"/>
                  </a:lnTo>
                  <a:lnTo>
                    <a:pt x="759" y="10883"/>
                  </a:lnTo>
                  <a:lnTo>
                    <a:pt x="1084" y="9394"/>
                  </a:lnTo>
                  <a:lnTo>
                    <a:pt x="1382" y="7542"/>
                  </a:lnTo>
                  <a:lnTo>
                    <a:pt x="1707" y="5413"/>
                  </a:lnTo>
                  <a:lnTo>
                    <a:pt x="2032" y="3061"/>
                  </a:lnTo>
                  <a:lnTo>
                    <a:pt x="2384" y="537"/>
                  </a:lnTo>
                  <a:lnTo>
                    <a:pt x="2384" y="262"/>
                  </a:lnTo>
                  <a:lnTo>
                    <a:pt x="2384" y="262"/>
                  </a:lnTo>
                  <a:lnTo>
                    <a:pt x="4443" y="292"/>
                  </a:lnTo>
                  <a:lnTo>
                    <a:pt x="7260" y="329"/>
                  </a:lnTo>
                  <a:lnTo>
                    <a:pt x="10050" y="360"/>
                  </a:lnTo>
                  <a:lnTo>
                    <a:pt x="12839" y="386"/>
                  </a:lnTo>
                  <a:lnTo>
                    <a:pt x="15656" y="407"/>
                  </a:lnTo>
                  <a:lnTo>
                    <a:pt x="18446" y="423"/>
                  </a:lnTo>
                  <a:lnTo>
                    <a:pt x="21263" y="438"/>
                  </a:lnTo>
                  <a:lnTo>
                    <a:pt x="24053" y="449"/>
                  </a:lnTo>
                  <a:lnTo>
                    <a:pt x="26843" y="454"/>
                  </a:lnTo>
                  <a:lnTo>
                    <a:pt x="29659" y="454"/>
                  </a:lnTo>
                  <a:lnTo>
                    <a:pt x="32449" y="449"/>
                  </a:lnTo>
                  <a:lnTo>
                    <a:pt x="35266" y="438"/>
                  </a:lnTo>
                  <a:lnTo>
                    <a:pt x="38056" y="428"/>
                  </a:lnTo>
                  <a:lnTo>
                    <a:pt x="40873" y="412"/>
                  </a:lnTo>
                  <a:lnTo>
                    <a:pt x="43663" y="391"/>
                  </a:lnTo>
                  <a:lnTo>
                    <a:pt x="46479" y="365"/>
                  </a:lnTo>
                  <a:lnTo>
                    <a:pt x="50515" y="324"/>
                  </a:lnTo>
                  <a:lnTo>
                    <a:pt x="54145" y="277"/>
                  </a:lnTo>
                  <a:lnTo>
                    <a:pt x="57259" y="225"/>
                  </a:lnTo>
                  <a:lnTo>
                    <a:pt x="59914" y="173"/>
                  </a:lnTo>
                  <a:lnTo>
                    <a:pt x="60916" y="152"/>
                  </a:lnTo>
                  <a:lnTo>
                    <a:pt x="61864" y="126"/>
                  </a:lnTo>
                  <a:lnTo>
                    <a:pt x="62676" y="105"/>
                  </a:lnTo>
                  <a:lnTo>
                    <a:pt x="63029" y="95"/>
                  </a:lnTo>
                  <a:lnTo>
                    <a:pt x="63354" y="95"/>
                  </a:lnTo>
                  <a:lnTo>
                    <a:pt x="63679" y="89"/>
                  </a:lnTo>
                  <a:lnTo>
                    <a:pt x="64004" y="79"/>
                  </a:lnTo>
                  <a:lnTo>
                    <a:pt x="64329" y="63"/>
                  </a:lnTo>
                  <a:lnTo>
                    <a:pt x="64627" y="48"/>
                  </a:lnTo>
                  <a:lnTo>
                    <a:pt x="63354" y="48"/>
                  </a:lnTo>
                  <a:lnTo>
                    <a:pt x="59697" y="79"/>
                  </a:lnTo>
                  <a:lnTo>
                    <a:pt x="57097" y="105"/>
                  </a:lnTo>
                  <a:lnTo>
                    <a:pt x="53955" y="136"/>
                  </a:lnTo>
                  <a:lnTo>
                    <a:pt x="50325" y="168"/>
                  </a:lnTo>
                  <a:lnTo>
                    <a:pt x="46263" y="194"/>
                  </a:lnTo>
                  <a:lnTo>
                    <a:pt x="43473" y="209"/>
                  </a:lnTo>
                  <a:lnTo>
                    <a:pt x="40683" y="220"/>
                  </a:lnTo>
                  <a:lnTo>
                    <a:pt x="37893" y="230"/>
                  </a:lnTo>
                  <a:lnTo>
                    <a:pt x="35104" y="230"/>
                  </a:lnTo>
                  <a:lnTo>
                    <a:pt x="32314" y="235"/>
                  </a:lnTo>
                  <a:lnTo>
                    <a:pt x="29524" y="230"/>
                  </a:lnTo>
                  <a:lnTo>
                    <a:pt x="26734" y="225"/>
                  </a:lnTo>
                  <a:lnTo>
                    <a:pt x="23944" y="214"/>
                  </a:lnTo>
                  <a:lnTo>
                    <a:pt x="21155" y="199"/>
                  </a:lnTo>
                  <a:lnTo>
                    <a:pt x="18365" y="183"/>
                  </a:lnTo>
                  <a:lnTo>
                    <a:pt x="15575" y="162"/>
                  </a:lnTo>
                  <a:lnTo>
                    <a:pt x="12785" y="136"/>
                  </a:lnTo>
                  <a:lnTo>
                    <a:pt x="9995" y="110"/>
                  </a:lnTo>
                  <a:lnTo>
                    <a:pt x="7233" y="74"/>
                  </a:lnTo>
                  <a:lnTo>
                    <a:pt x="4443" y="43"/>
                  </a:lnTo>
                  <a:lnTo>
                    <a:pt x="165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 rot="10800000">
              <a:off x="7457527" y="3912713"/>
              <a:ext cx="229149" cy="195606"/>
            </a:xfrm>
            <a:custGeom>
              <a:avLst/>
              <a:gdLst/>
              <a:ahLst/>
              <a:cxnLst/>
              <a:rect l="l" t="t" r="r" b="b"/>
              <a:pathLst>
                <a:path w="53602" h="9795" extrusionOk="0">
                  <a:moveTo>
                    <a:pt x="0" y="1"/>
                  </a:moveTo>
                  <a:lnTo>
                    <a:pt x="407" y="282"/>
                  </a:lnTo>
                  <a:lnTo>
                    <a:pt x="1111" y="766"/>
                  </a:lnTo>
                  <a:lnTo>
                    <a:pt x="1788" y="1250"/>
                  </a:lnTo>
                  <a:lnTo>
                    <a:pt x="3061" y="2186"/>
                  </a:lnTo>
                  <a:lnTo>
                    <a:pt x="4226" y="3097"/>
                  </a:lnTo>
                  <a:lnTo>
                    <a:pt x="5282" y="3971"/>
                  </a:lnTo>
                  <a:lnTo>
                    <a:pt x="6257" y="4804"/>
                  </a:lnTo>
                  <a:lnTo>
                    <a:pt x="7151" y="5590"/>
                  </a:lnTo>
                  <a:lnTo>
                    <a:pt x="7936" y="6324"/>
                  </a:lnTo>
                  <a:lnTo>
                    <a:pt x="8613" y="7000"/>
                  </a:lnTo>
                  <a:lnTo>
                    <a:pt x="9697" y="8140"/>
                  </a:lnTo>
                  <a:lnTo>
                    <a:pt x="10591" y="9050"/>
                  </a:lnTo>
                  <a:lnTo>
                    <a:pt x="10726" y="9238"/>
                  </a:lnTo>
                  <a:lnTo>
                    <a:pt x="10916" y="9425"/>
                  </a:lnTo>
                  <a:lnTo>
                    <a:pt x="11132" y="9613"/>
                  </a:lnTo>
                  <a:lnTo>
                    <a:pt x="11403" y="9795"/>
                  </a:lnTo>
                  <a:lnTo>
                    <a:pt x="11376" y="9597"/>
                  </a:lnTo>
                  <a:lnTo>
                    <a:pt x="11322" y="9399"/>
                  </a:lnTo>
                  <a:lnTo>
                    <a:pt x="11214" y="9201"/>
                  </a:lnTo>
                  <a:lnTo>
                    <a:pt x="11051" y="9004"/>
                  </a:lnTo>
                  <a:lnTo>
                    <a:pt x="10807" y="8598"/>
                  </a:lnTo>
                  <a:lnTo>
                    <a:pt x="10482" y="8114"/>
                  </a:lnTo>
                  <a:lnTo>
                    <a:pt x="10049" y="7557"/>
                  </a:lnTo>
                  <a:lnTo>
                    <a:pt x="9507" y="6938"/>
                  </a:lnTo>
                  <a:lnTo>
                    <a:pt x="8749" y="6084"/>
                  </a:lnTo>
                  <a:lnTo>
                    <a:pt x="7909" y="5231"/>
                  </a:lnTo>
                  <a:lnTo>
                    <a:pt x="7015" y="4382"/>
                  </a:lnTo>
                  <a:lnTo>
                    <a:pt x="6067" y="3534"/>
                  </a:lnTo>
                  <a:lnTo>
                    <a:pt x="5065" y="2691"/>
                  </a:lnTo>
                  <a:lnTo>
                    <a:pt x="3982" y="1848"/>
                  </a:lnTo>
                  <a:lnTo>
                    <a:pt x="2871" y="1010"/>
                  </a:lnTo>
                  <a:lnTo>
                    <a:pt x="2069" y="446"/>
                  </a:lnTo>
                  <a:lnTo>
                    <a:pt x="2069" y="446"/>
                  </a:lnTo>
                  <a:lnTo>
                    <a:pt x="2384" y="474"/>
                  </a:lnTo>
                  <a:lnTo>
                    <a:pt x="4496" y="662"/>
                  </a:lnTo>
                  <a:lnTo>
                    <a:pt x="6636" y="838"/>
                  </a:lnTo>
                  <a:lnTo>
                    <a:pt x="8803" y="1010"/>
                  </a:lnTo>
                  <a:lnTo>
                    <a:pt x="10970" y="1172"/>
                  </a:lnTo>
                  <a:lnTo>
                    <a:pt x="13164" y="1322"/>
                  </a:lnTo>
                  <a:lnTo>
                    <a:pt x="15385" y="1468"/>
                  </a:lnTo>
                  <a:lnTo>
                    <a:pt x="17606" y="1598"/>
                  </a:lnTo>
                  <a:lnTo>
                    <a:pt x="19827" y="1723"/>
                  </a:lnTo>
                  <a:lnTo>
                    <a:pt x="22075" y="1838"/>
                  </a:lnTo>
                  <a:lnTo>
                    <a:pt x="24350" y="1942"/>
                  </a:lnTo>
                  <a:lnTo>
                    <a:pt x="26625" y="2041"/>
                  </a:lnTo>
                  <a:lnTo>
                    <a:pt x="28900" y="2124"/>
                  </a:lnTo>
                  <a:lnTo>
                    <a:pt x="31203" y="2202"/>
                  </a:lnTo>
                  <a:lnTo>
                    <a:pt x="33505" y="2270"/>
                  </a:lnTo>
                  <a:lnTo>
                    <a:pt x="35834" y="2327"/>
                  </a:lnTo>
                  <a:lnTo>
                    <a:pt x="38163" y="2374"/>
                  </a:lnTo>
                  <a:lnTo>
                    <a:pt x="39572" y="2400"/>
                  </a:lnTo>
                  <a:lnTo>
                    <a:pt x="40980" y="2421"/>
                  </a:lnTo>
                  <a:lnTo>
                    <a:pt x="42389" y="2436"/>
                  </a:lnTo>
                  <a:lnTo>
                    <a:pt x="43797" y="2447"/>
                  </a:lnTo>
                  <a:lnTo>
                    <a:pt x="45206" y="2457"/>
                  </a:lnTo>
                  <a:lnTo>
                    <a:pt x="46641" y="2462"/>
                  </a:lnTo>
                  <a:lnTo>
                    <a:pt x="48050" y="2462"/>
                  </a:lnTo>
                  <a:lnTo>
                    <a:pt x="49458" y="2457"/>
                  </a:lnTo>
                  <a:lnTo>
                    <a:pt x="52519" y="2457"/>
                  </a:lnTo>
                  <a:lnTo>
                    <a:pt x="52789" y="2467"/>
                  </a:lnTo>
                  <a:lnTo>
                    <a:pt x="53331" y="2467"/>
                  </a:lnTo>
                  <a:lnTo>
                    <a:pt x="53602" y="2457"/>
                  </a:lnTo>
                  <a:lnTo>
                    <a:pt x="52573" y="2441"/>
                  </a:lnTo>
                  <a:lnTo>
                    <a:pt x="51544" y="2431"/>
                  </a:lnTo>
                  <a:lnTo>
                    <a:pt x="49485" y="2431"/>
                  </a:lnTo>
                  <a:lnTo>
                    <a:pt x="47291" y="2415"/>
                  </a:lnTo>
                  <a:lnTo>
                    <a:pt x="44664" y="2379"/>
                  </a:lnTo>
                  <a:lnTo>
                    <a:pt x="43201" y="2358"/>
                  </a:lnTo>
                  <a:lnTo>
                    <a:pt x="41657" y="2332"/>
                  </a:lnTo>
                  <a:lnTo>
                    <a:pt x="40032" y="2301"/>
                  </a:lnTo>
                  <a:lnTo>
                    <a:pt x="38299" y="2259"/>
                  </a:lnTo>
                  <a:lnTo>
                    <a:pt x="35997" y="2202"/>
                  </a:lnTo>
                  <a:lnTo>
                    <a:pt x="33721" y="2134"/>
                  </a:lnTo>
                  <a:lnTo>
                    <a:pt x="31419" y="2056"/>
                  </a:lnTo>
                  <a:lnTo>
                    <a:pt x="29171" y="1973"/>
                  </a:lnTo>
                  <a:lnTo>
                    <a:pt x="26896" y="1879"/>
                  </a:lnTo>
                  <a:lnTo>
                    <a:pt x="24648" y="1775"/>
                  </a:lnTo>
                  <a:lnTo>
                    <a:pt x="22427" y="1666"/>
                  </a:lnTo>
                  <a:lnTo>
                    <a:pt x="20179" y="1546"/>
                  </a:lnTo>
                  <a:lnTo>
                    <a:pt x="17985" y="1416"/>
                  </a:lnTo>
                  <a:lnTo>
                    <a:pt x="15791" y="1276"/>
                  </a:lnTo>
                  <a:lnTo>
                    <a:pt x="13597" y="1130"/>
                  </a:lnTo>
                  <a:lnTo>
                    <a:pt x="11430" y="979"/>
                  </a:lnTo>
                  <a:lnTo>
                    <a:pt x="9290" y="812"/>
                  </a:lnTo>
                  <a:lnTo>
                    <a:pt x="7151" y="641"/>
                  </a:lnTo>
                  <a:lnTo>
                    <a:pt x="5038" y="464"/>
                  </a:lnTo>
                  <a:lnTo>
                    <a:pt x="2925" y="271"/>
                  </a:lnTo>
                  <a:lnTo>
                    <a:pt x="1354" y="1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 rot="10800000">
              <a:off x="8247189" y="4753036"/>
              <a:ext cx="191635" cy="111213"/>
            </a:xfrm>
            <a:custGeom>
              <a:avLst/>
              <a:gdLst/>
              <a:ahLst/>
              <a:cxnLst/>
              <a:rect l="l" t="t" r="r" b="b"/>
              <a:pathLst>
                <a:path w="44827" h="5569" extrusionOk="0">
                  <a:moveTo>
                    <a:pt x="39707" y="0"/>
                  </a:moveTo>
                  <a:lnTo>
                    <a:pt x="34155" y="136"/>
                  </a:lnTo>
                  <a:lnTo>
                    <a:pt x="31148" y="188"/>
                  </a:lnTo>
                  <a:lnTo>
                    <a:pt x="28142" y="234"/>
                  </a:lnTo>
                  <a:lnTo>
                    <a:pt x="25108" y="266"/>
                  </a:lnTo>
                  <a:lnTo>
                    <a:pt x="22102" y="292"/>
                  </a:lnTo>
                  <a:lnTo>
                    <a:pt x="19068" y="302"/>
                  </a:lnTo>
                  <a:lnTo>
                    <a:pt x="16062" y="307"/>
                  </a:lnTo>
                  <a:lnTo>
                    <a:pt x="13028" y="297"/>
                  </a:lnTo>
                  <a:lnTo>
                    <a:pt x="10022" y="281"/>
                  </a:lnTo>
                  <a:lnTo>
                    <a:pt x="7828" y="260"/>
                  </a:lnTo>
                  <a:lnTo>
                    <a:pt x="5851" y="240"/>
                  </a:lnTo>
                  <a:lnTo>
                    <a:pt x="2682" y="208"/>
                  </a:lnTo>
                  <a:lnTo>
                    <a:pt x="1544" y="193"/>
                  </a:lnTo>
                  <a:lnTo>
                    <a:pt x="677" y="188"/>
                  </a:lnTo>
                  <a:lnTo>
                    <a:pt x="163" y="188"/>
                  </a:lnTo>
                  <a:lnTo>
                    <a:pt x="27" y="193"/>
                  </a:lnTo>
                  <a:lnTo>
                    <a:pt x="0" y="198"/>
                  </a:lnTo>
                  <a:lnTo>
                    <a:pt x="650" y="240"/>
                  </a:lnTo>
                  <a:lnTo>
                    <a:pt x="1327" y="276"/>
                  </a:lnTo>
                  <a:lnTo>
                    <a:pt x="2032" y="307"/>
                  </a:lnTo>
                  <a:lnTo>
                    <a:pt x="2709" y="328"/>
                  </a:lnTo>
                  <a:lnTo>
                    <a:pt x="4144" y="365"/>
                  </a:lnTo>
                  <a:lnTo>
                    <a:pt x="5878" y="406"/>
                  </a:lnTo>
                  <a:lnTo>
                    <a:pt x="7855" y="448"/>
                  </a:lnTo>
                  <a:lnTo>
                    <a:pt x="10049" y="484"/>
                  </a:lnTo>
                  <a:lnTo>
                    <a:pt x="11566" y="505"/>
                  </a:lnTo>
                  <a:lnTo>
                    <a:pt x="13082" y="521"/>
                  </a:lnTo>
                  <a:lnTo>
                    <a:pt x="14572" y="531"/>
                  </a:lnTo>
                  <a:lnTo>
                    <a:pt x="16089" y="541"/>
                  </a:lnTo>
                  <a:lnTo>
                    <a:pt x="17606" y="552"/>
                  </a:lnTo>
                  <a:lnTo>
                    <a:pt x="22129" y="552"/>
                  </a:lnTo>
                  <a:lnTo>
                    <a:pt x="23646" y="541"/>
                  </a:lnTo>
                  <a:lnTo>
                    <a:pt x="25135" y="531"/>
                  </a:lnTo>
                  <a:lnTo>
                    <a:pt x="26652" y="521"/>
                  </a:lnTo>
                  <a:lnTo>
                    <a:pt x="28169" y="505"/>
                  </a:lnTo>
                  <a:lnTo>
                    <a:pt x="29659" y="484"/>
                  </a:lnTo>
                  <a:lnTo>
                    <a:pt x="31175" y="458"/>
                  </a:lnTo>
                  <a:lnTo>
                    <a:pt x="32692" y="432"/>
                  </a:lnTo>
                  <a:lnTo>
                    <a:pt x="34182" y="406"/>
                  </a:lnTo>
                  <a:lnTo>
                    <a:pt x="39149" y="286"/>
                  </a:lnTo>
                  <a:lnTo>
                    <a:pt x="40141" y="1286"/>
                  </a:lnTo>
                  <a:lnTo>
                    <a:pt x="41170" y="2311"/>
                  </a:lnTo>
                  <a:lnTo>
                    <a:pt x="42091" y="3232"/>
                  </a:lnTo>
                  <a:lnTo>
                    <a:pt x="42930" y="4028"/>
                  </a:lnTo>
                  <a:lnTo>
                    <a:pt x="43120" y="4221"/>
                  </a:lnTo>
                  <a:lnTo>
                    <a:pt x="43310" y="4419"/>
                  </a:lnTo>
                  <a:lnTo>
                    <a:pt x="43499" y="4611"/>
                  </a:lnTo>
                  <a:lnTo>
                    <a:pt x="43743" y="4804"/>
                  </a:lnTo>
                  <a:lnTo>
                    <a:pt x="43987" y="4996"/>
                  </a:lnTo>
                  <a:lnTo>
                    <a:pt x="44258" y="5189"/>
                  </a:lnTo>
                  <a:lnTo>
                    <a:pt x="44528" y="5381"/>
                  </a:lnTo>
                  <a:lnTo>
                    <a:pt x="44826" y="5569"/>
                  </a:lnTo>
                  <a:lnTo>
                    <a:pt x="44772" y="5371"/>
                  </a:lnTo>
                  <a:lnTo>
                    <a:pt x="44691" y="5173"/>
                  </a:lnTo>
                  <a:lnTo>
                    <a:pt x="44583" y="4975"/>
                  </a:lnTo>
                  <a:lnTo>
                    <a:pt x="44474" y="4778"/>
                  </a:lnTo>
                  <a:lnTo>
                    <a:pt x="44339" y="4580"/>
                  </a:lnTo>
                  <a:lnTo>
                    <a:pt x="44176" y="4387"/>
                  </a:lnTo>
                  <a:lnTo>
                    <a:pt x="43987" y="4190"/>
                  </a:lnTo>
                  <a:lnTo>
                    <a:pt x="43797" y="3997"/>
                  </a:lnTo>
                  <a:lnTo>
                    <a:pt x="43120" y="3196"/>
                  </a:lnTo>
                  <a:lnTo>
                    <a:pt x="42307" y="2269"/>
                  </a:lnTo>
                  <a:lnTo>
                    <a:pt x="41387" y="1239"/>
                  </a:lnTo>
                  <a:lnTo>
                    <a:pt x="40357" y="120"/>
                  </a:lnTo>
                  <a:lnTo>
                    <a:pt x="403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 rot="10800000">
              <a:off x="8319332" y="4646099"/>
              <a:ext cx="172996" cy="118802"/>
            </a:xfrm>
            <a:custGeom>
              <a:avLst/>
              <a:gdLst/>
              <a:ahLst/>
              <a:cxnLst/>
              <a:rect l="l" t="t" r="r" b="b"/>
              <a:pathLst>
                <a:path w="40467" h="5949" extrusionOk="0">
                  <a:moveTo>
                    <a:pt x="28" y="0"/>
                  </a:moveTo>
                  <a:lnTo>
                    <a:pt x="1" y="6"/>
                  </a:lnTo>
                  <a:lnTo>
                    <a:pt x="624" y="68"/>
                  </a:lnTo>
                  <a:lnTo>
                    <a:pt x="1274" y="115"/>
                  </a:lnTo>
                  <a:lnTo>
                    <a:pt x="1924" y="156"/>
                  </a:lnTo>
                  <a:lnTo>
                    <a:pt x="2601" y="182"/>
                  </a:lnTo>
                  <a:lnTo>
                    <a:pt x="3901" y="250"/>
                  </a:lnTo>
                  <a:lnTo>
                    <a:pt x="5499" y="318"/>
                  </a:lnTo>
                  <a:lnTo>
                    <a:pt x="7368" y="396"/>
                  </a:lnTo>
                  <a:lnTo>
                    <a:pt x="9508" y="469"/>
                  </a:lnTo>
                  <a:lnTo>
                    <a:pt x="10997" y="510"/>
                  </a:lnTo>
                  <a:lnTo>
                    <a:pt x="12460" y="547"/>
                  </a:lnTo>
                  <a:lnTo>
                    <a:pt x="13950" y="583"/>
                  </a:lnTo>
                  <a:lnTo>
                    <a:pt x="15439" y="609"/>
                  </a:lnTo>
                  <a:lnTo>
                    <a:pt x="16929" y="635"/>
                  </a:lnTo>
                  <a:lnTo>
                    <a:pt x="18419" y="651"/>
                  </a:lnTo>
                  <a:lnTo>
                    <a:pt x="19908" y="666"/>
                  </a:lnTo>
                  <a:lnTo>
                    <a:pt x="21398" y="677"/>
                  </a:lnTo>
                  <a:lnTo>
                    <a:pt x="22888" y="682"/>
                  </a:lnTo>
                  <a:lnTo>
                    <a:pt x="24378" y="682"/>
                  </a:lnTo>
                  <a:lnTo>
                    <a:pt x="25867" y="677"/>
                  </a:lnTo>
                  <a:lnTo>
                    <a:pt x="27357" y="672"/>
                  </a:lnTo>
                  <a:lnTo>
                    <a:pt x="28847" y="656"/>
                  </a:lnTo>
                  <a:lnTo>
                    <a:pt x="30336" y="640"/>
                  </a:lnTo>
                  <a:lnTo>
                    <a:pt x="31826" y="614"/>
                  </a:lnTo>
                  <a:lnTo>
                    <a:pt x="33316" y="588"/>
                  </a:lnTo>
                  <a:lnTo>
                    <a:pt x="34399" y="568"/>
                  </a:lnTo>
                  <a:lnTo>
                    <a:pt x="35455" y="542"/>
                  </a:lnTo>
                  <a:lnTo>
                    <a:pt x="36855" y="503"/>
                  </a:lnTo>
                  <a:lnTo>
                    <a:pt x="36855" y="503"/>
                  </a:lnTo>
                  <a:lnTo>
                    <a:pt x="37406" y="1510"/>
                  </a:lnTo>
                  <a:lnTo>
                    <a:pt x="38029" y="2566"/>
                  </a:lnTo>
                  <a:lnTo>
                    <a:pt x="38624" y="3518"/>
                  </a:lnTo>
                  <a:lnTo>
                    <a:pt x="39139" y="4346"/>
                  </a:lnTo>
                  <a:lnTo>
                    <a:pt x="39247" y="4549"/>
                  </a:lnTo>
                  <a:lnTo>
                    <a:pt x="39356" y="4746"/>
                  </a:lnTo>
                  <a:lnTo>
                    <a:pt x="39491" y="4949"/>
                  </a:lnTo>
                  <a:lnTo>
                    <a:pt x="39654" y="5152"/>
                  </a:lnTo>
                  <a:lnTo>
                    <a:pt x="39816" y="5350"/>
                  </a:lnTo>
                  <a:lnTo>
                    <a:pt x="40006" y="5548"/>
                  </a:lnTo>
                  <a:lnTo>
                    <a:pt x="40222" y="5751"/>
                  </a:lnTo>
                  <a:lnTo>
                    <a:pt x="40466" y="5949"/>
                  </a:lnTo>
                  <a:lnTo>
                    <a:pt x="40466" y="5746"/>
                  </a:lnTo>
                  <a:lnTo>
                    <a:pt x="40466" y="5543"/>
                  </a:lnTo>
                  <a:lnTo>
                    <a:pt x="40439" y="5335"/>
                  </a:lnTo>
                  <a:lnTo>
                    <a:pt x="40412" y="5132"/>
                  </a:lnTo>
                  <a:lnTo>
                    <a:pt x="40358" y="4929"/>
                  </a:lnTo>
                  <a:lnTo>
                    <a:pt x="40277" y="4731"/>
                  </a:lnTo>
                  <a:lnTo>
                    <a:pt x="40168" y="4528"/>
                  </a:lnTo>
                  <a:lnTo>
                    <a:pt x="40033" y="4325"/>
                  </a:lnTo>
                  <a:lnTo>
                    <a:pt x="39681" y="3513"/>
                  </a:lnTo>
                  <a:lnTo>
                    <a:pt x="39220" y="2566"/>
                  </a:lnTo>
                  <a:lnTo>
                    <a:pt x="38679" y="1504"/>
                  </a:lnTo>
                  <a:lnTo>
                    <a:pt x="38083" y="349"/>
                  </a:lnTo>
                  <a:lnTo>
                    <a:pt x="38083" y="219"/>
                  </a:lnTo>
                  <a:lnTo>
                    <a:pt x="37378" y="219"/>
                  </a:lnTo>
                  <a:lnTo>
                    <a:pt x="36403" y="250"/>
                  </a:lnTo>
                  <a:lnTo>
                    <a:pt x="35374" y="281"/>
                  </a:lnTo>
                  <a:lnTo>
                    <a:pt x="34832" y="297"/>
                  </a:lnTo>
                  <a:lnTo>
                    <a:pt x="34318" y="307"/>
                  </a:lnTo>
                  <a:lnTo>
                    <a:pt x="33776" y="313"/>
                  </a:lnTo>
                  <a:lnTo>
                    <a:pt x="33262" y="318"/>
                  </a:lnTo>
                  <a:lnTo>
                    <a:pt x="31772" y="344"/>
                  </a:lnTo>
                  <a:lnTo>
                    <a:pt x="30309" y="370"/>
                  </a:lnTo>
                  <a:lnTo>
                    <a:pt x="28847" y="385"/>
                  </a:lnTo>
                  <a:lnTo>
                    <a:pt x="27384" y="401"/>
                  </a:lnTo>
                  <a:lnTo>
                    <a:pt x="25894" y="411"/>
                  </a:lnTo>
                  <a:lnTo>
                    <a:pt x="24432" y="422"/>
                  </a:lnTo>
                  <a:lnTo>
                    <a:pt x="21479" y="422"/>
                  </a:lnTo>
                  <a:lnTo>
                    <a:pt x="19990" y="417"/>
                  </a:lnTo>
                  <a:lnTo>
                    <a:pt x="18527" y="406"/>
                  </a:lnTo>
                  <a:lnTo>
                    <a:pt x="17064" y="396"/>
                  </a:lnTo>
                  <a:lnTo>
                    <a:pt x="15575" y="380"/>
                  </a:lnTo>
                  <a:lnTo>
                    <a:pt x="14112" y="359"/>
                  </a:lnTo>
                  <a:lnTo>
                    <a:pt x="12650" y="333"/>
                  </a:lnTo>
                  <a:lnTo>
                    <a:pt x="11187" y="302"/>
                  </a:lnTo>
                  <a:lnTo>
                    <a:pt x="9724" y="271"/>
                  </a:lnTo>
                  <a:lnTo>
                    <a:pt x="7585" y="219"/>
                  </a:lnTo>
                  <a:lnTo>
                    <a:pt x="5662" y="167"/>
                  </a:lnTo>
                  <a:lnTo>
                    <a:pt x="4009" y="115"/>
                  </a:lnTo>
                  <a:lnTo>
                    <a:pt x="2601" y="73"/>
                  </a:lnTo>
                  <a:lnTo>
                    <a:pt x="678" y="1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 rot="10800000">
              <a:off x="8109875" y="3724499"/>
              <a:ext cx="420899" cy="248607"/>
            </a:xfrm>
            <a:custGeom>
              <a:avLst/>
              <a:gdLst/>
              <a:ahLst/>
              <a:cxnLst/>
              <a:rect l="l" t="t" r="r" b="b"/>
              <a:pathLst>
                <a:path w="98456" h="12449" extrusionOk="0">
                  <a:moveTo>
                    <a:pt x="70233" y="0"/>
                  </a:moveTo>
                  <a:lnTo>
                    <a:pt x="69610" y="47"/>
                  </a:lnTo>
                  <a:lnTo>
                    <a:pt x="67064" y="250"/>
                  </a:lnTo>
                  <a:lnTo>
                    <a:pt x="19529" y="4033"/>
                  </a:lnTo>
                  <a:lnTo>
                    <a:pt x="5201" y="5204"/>
                  </a:lnTo>
                  <a:lnTo>
                    <a:pt x="1301" y="5537"/>
                  </a:lnTo>
                  <a:lnTo>
                    <a:pt x="623" y="5594"/>
                  </a:lnTo>
                  <a:lnTo>
                    <a:pt x="0" y="5667"/>
                  </a:lnTo>
                  <a:lnTo>
                    <a:pt x="353" y="5657"/>
                  </a:lnTo>
                  <a:lnTo>
                    <a:pt x="705" y="5641"/>
                  </a:lnTo>
                  <a:lnTo>
                    <a:pt x="1057" y="5620"/>
                  </a:lnTo>
                  <a:lnTo>
                    <a:pt x="1409" y="5594"/>
                  </a:lnTo>
                  <a:lnTo>
                    <a:pt x="5390" y="5313"/>
                  </a:lnTo>
                  <a:lnTo>
                    <a:pt x="19881" y="4210"/>
                  </a:lnTo>
                  <a:lnTo>
                    <a:pt x="67551" y="505"/>
                  </a:lnTo>
                  <a:lnTo>
                    <a:pt x="69538" y="348"/>
                  </a:lnTo>
                  <a:lnTo>
                    <a:pt x="89707" y="8915"/>
                  </a:lnTo>
                  <a:lnTo>
                    <a:pt x="95991" y="11517"/>
                  </a:lnTo>
                  <a:lnTo>
                    <a:pt x="97778" y="12219"/>
                  </a:lnTo>
                  <a:lnTo>
                    <a:pt x="97914" y="12282"/>
                  </a:lnTo>
                  <a:lnTo>
                    <a:pt x="98076" y="12339"/>
                  </a:lnTo>
                  <a:lnTo>
                    <a:pt x="98266" y="12396"/>
                  </a:lnTo>
                  <a:lnTo>
                    <a:pt x="98456" y="12448"/>
                  </a:lnTo>
                  <a:lnTo>
                    <a:pt x="98374" y="12386"/>
                  </a:lnTo>
                  <a:lnTo>
                    <a:pt x="98293" y="12318"/>
                  </a:lnTo>
                  <a:lnTo>
                    <a:pt x="98158" y="12256"/>
                  </a:lnTo>
                  <a:lnTo>
                    <a:pt x="98022" y="12193"/>
                  </a:lnTo>
                  <a:lnTo>
                    <a:pt x="96478" y="11475"/>
                  </a:lnTo>
                  <a:lnTo>
                    <a:pt x="90574" y="8826"/>
                  </a:lnTo>
                  <a:lnTo>
                    <a:pt x="70476" y="120"/>
                  </a:lnTo>
                  <a:lnTo>
                    <a:pt x="70233" y="0"/>
                  </a:lnTo>
                  <a:close/>
                  <a:moveTo>
                    <a:pt x="98456" y="12448"/>
                  </a:moveTo>
                  <a:lnTo>
                    <a:pt x="98456" y="12448"/>
                  </a:lnTo>
                  <a:lnTo>
                    <a:pt x="98456" y="1244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 rot="10800000">
              <a:off x="8205175" y="3509166"/>
              <a:ext cx="375281" cy="276465"/>
            </a:xfrm>
            <a:custGeom>
              <a:avLst/>
              <a:gdLst/>
              <a:ahLst/>
              <a:cxnLst/>
              <a:rect l="l" t="t" r="r" b="b"/>
              <a:pathLst>
                <a:path w="87785" h="13844" extrusionOk="0">
                  <a:moveTo>
                    <a:pt x="61457" y="0"/>
                  </a:moveTo>
                  <a:lnTo>
                    <a:pt x="60753" y="83"/>
                  </a:lnTo>
                  <a:lnTo>
                    <a:pt x="17579" y="5142"/>
                  </a:lnTo>
                  <a:lnTo>
                    <a:pt x="4605" y="6693"/>
                  </a:lnTo>
                  <a:lnTo>
                    <a:pt x="1165" y="7119"/>
                  </a:lnTo>
                  <a:lnTo>
                    <a:pt x="868" y="7161"/>
                  </a:lnTo>
                  <a:lnTo>
                    <a:pt x="570" y="7197"/>
                  </a:lnTo>
                  <a:lnTo>
                    <a:pt x="272" y="7244"/>
                  </a:lnTo>
                  <a:lnTo>
                    <a:pt x="1" y="7286"/>
                  </a:lnTo>
                  <a:lnTo>
                    <a:pt x="28" y="7291"/>
                  </a:lnTo>
                  <a:lnTo>
                    <a:pt x="82" y="7286"/>
                  </a:lnTo>
                  <a:lnTo>
                    <a:pt x="353" y="7265"/>
                  </a:lnTo>
                  <a:lnTo>
                    <a:pt x="1301" y="7166"/>
                  </a:lnTo>
                  <a:lnTo>
                    <a:pt x="4741" y="6776"/>
                  </a:lnTo>
                  <a:lnTo>
                    <a:pt x="17904" y="5293"/>
                  </a:lnTo>
                  <a:lnTo>
                    <a:pt x="60785" y="382"/>
                  </a:lnTo>
                  <a:lnTo>
                    <a:pt x="61268" y="640"/>
                  </a:lnTo>
                  <a:lnTo>
                    <a:pt x="71425" y="5772"/>
                  </a:lnTo>
                  <a:lnTo>
                    <a:pt x="79740" y="9997"/>
                  </a:lnTo>
                  <a:lnTo>
                    <a:pt x="81419" y="10830"/>
                  </a:lnTo>
                  <a:lnTo>
                    <a:pt x="82963" y="11584"/>
                  </a:lnTo>
                  <a:lnTo>
                    <a:pt x="84344" y="12251"/>
                  </a:lnTo>
                  <a:lnTo>
                    <a:pt x="85509" y="12823"/>
                  </a:lnTo>
                  <a:lnTo>
                    <a:pt x="87134" y="13588"/>
                  </a:lnTo>
                  <a:lnTo>
                    <a:pt x="87270" y="13656"/>
                  </a:lnTo>
                  <a:lnTo>
                    <a:pt x="87405" y="13718"/>
                  </a:lnTo>
                  <a:lnTo>
                    <a:pt x="87595" y="13781"/>
                  </a:lnTo>
                  <a:lnTo>
                    <a:pt x="87784" y="13843"/>
                  </a:lnTo>
                  <a:lnTo>
                    <a:pt x="87622" y="13703"/>
                  </a:lnTo>
                  <a:lnTo>
                    <a:pt x="87405" y="13567"/>
                  </a:lnTo>
                  <a:lnTo>
                    <a:pt x="86782" y="13219"/>
                  </a:lnTo>
                  <a:lnTo>
                    <a:pt x="85997" y="12792"/>
                  </a:lnTo>
                  <a:lnTo>
                    <a:pt x="83667" y="11538"/>
                  </a:lnTo>
                  <a:lnTo>
                    <a:pt x="80661" y="9935"/>
                  </a:lnTo>
                  <a:lnTo>
                    <a:pt x="72481" y="5688"/>
                  </a:lnTo>
                  <a:lnTo>
                    <a:pt x="67687" y="3201"/>
                  </a:lnTo>
                  <a:lnTo>
                    <a:pt x="62514" y="547"/>
                  </a:lnTo>
                  <a:lnTo>
                    <a:pt x="61728" y="146"/>
                  </a:lnTo>
                  <a:lnTo>
                    <a:pt x="614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 rot="10800000">
              <a:off x="8388468" y="3398196"/>
              <a:ext cx="175660" cy="226979"/>
            </a:xfrm>
            <a:custGeom>
              <a:avLst/>
              <a:gdLst/>
              <a:ahLst/>
              <a:cxnLst/>
              <a:rect l="l" t="t" r="r" b="b"/>
              <a:pathLst>
                <a:path w="41090" h="11366" extrusionOk="0">
                  <a:moveTo>
                    <a:pt x="36431" y="0"/>
                  </a:moveTo>
                  <a:lnTo>
                    <a:pt x="34778" y="313"/>
                  </a:lnTo>
                  <a:lnTo>
                    <a:pt x="33397" y="568"/>
                  </a:lnTo>
                  <a:lnTo>
                    <a:pt x="31989" y="817"/>
                  </a:lnTo>
                  <a:lnTo>
                    <a:pt x="30580" y="1067"/>
                  </a:lnTo>
                  <a:lnTo>
                    <a:pt x="29145" y="1312"/>
                  </a:lnTo>
                  <a:lnTo>
                    <a:pt x="27682" y="1551"/>
                  </a:lnTo>
                  <a:lnTo>
                    <a:pt x="26219" y="1785"/>
                  </a:lnTo>
                  <a:lnTo>
                    <a:pt x="24730" y="2019"/>
                  </a:lnTo>
                  <a:lnTo>
                    <a:pt x="23240" y="2248"/>
                  </a:lnTo>
                  <a:lnTo>
                    <a:pt x="21723" y="2472"/>
                  </a:lnTo>
                  <a:lnTo>
                    <a:pt x="20179" y="2691"/>
                  </a:lnTo>
                  <a:lnTo>
                    <a:pt x="18636" y="2909"/>
                  </a:lnTo>
                  <a:lnTo>
                    <a:pt x="17065" y="3123"/>
                  </a:lnTo>
                  <a:lnTo>
                    <a:pt x="15494" y="3331"/>
                  </a:lnTo>
                  <a:lnTo>
                    <a:pt x="13896" y="3534"/>
                  </a:lnTo>
                  <a:lnTo>
                    <a:pt x="12270" y="3732"/>
                  </a:lnTo>
                  <a:lnTo>
                    <a:pt x="10645" y="3929"/>
                  </a:lnTo>
                  <a:lnTo>
                    <a:pt x="8316" y="4205"/>
                  </a:lnTo>
                  <a:lnTo>
                    <a:pt x="6203" y="4439"/>
                  </a:lnTo>
                  <a:lnTo>
                    <a:pt x="4362" y="4642"/>
                  </a:lnTo>
                  <a:lnTo>
                    <a:pt x="2818" y="4809"/>
                  </a:lnTo>
                  <a:lnTo>
                    <a:pt x="2086" y="4877"/>
                  </a:lnTo>
                  <a:lnTo>
                    <a:pt x="1382" y="4955"/>
                  </a:lnTo>
                  <a:lnTo>
                    <a:pt x="678" y="5038"/>
                  </a:lnTo>
                  <a:lnTo>
                    <a:pt x="1" y="5126"/>
                  </a:lnTo>
                  <a:lnTo>
                    <a:pt x="1" y="5126"/>
                  </a:lnTo>
                  <a:lnTo>
                    <a:pt x="813" y="5079"/>
                  </a:lnTo>
                  <a:lnTo>
                    <a:pt x="1599" y="5027"/>
                  </a:lnTo>
                  <a:lnTo>
                    <a:pt x="2384" y="4965"/>
                  </a:lnTo>
                  <a:lnTo>
                    <a:pt x="3143" y="4897"/>
                  </a:lnTo>
                  <a:lnTo>
                    <a:pt x="3901" y="4830"/>
                  </a:lnTo>
                  <a:lnTo>
                    <a:pt x="4741" y="4757"/>
                  </a:lnTo>
                  <a:lnTo>
                    <a:pt x="5635" y="4668"/>
                  </a:lnTo>
                  <a:lnTo>
                    <a:pt x="6610" y="4569"/>
                  </a:lnTo>
                  <a:lnTo>
                    <a:pt x="8776" y="4340"/>
                  </a:lnTo>
                  <a:lnTo>
                    <a:pt x="11214" y="4080"/>
                  </a:lnTo>
                  <a:lnTo>
                    <a:pt x="12866" y="3893"/>
                  </a:lnTo>
                  <a:lnTo>
                    <a:pt x="14519" y="3695"/>
                  </a:lnTo>
                  <a:lnTo>
                    <a:pt x="16144" y="3497"/>
                  </a:lnTo>
                  <a:lnTo>
                    <a:pt x="17742" y="3294"/>
                  </a:lnTo>
                  <a:lnTo>
                    <a:pt x="19340" y="3086"/>
                  </a:lnTo>
                  <a:lnTo>
                    <a:pt x="20938" y="2873"/>
                  </a:lnTo>
                  <a:lnTo>
                    <a:pt x="22482" y="2660"/>
                  </a:lnTo>
                  <a:lnTo>
                    <a:pt x="24026" y="2436"/>
                  </a:lnTo>
                  <a:lnTo>
                    <a:pt x="25569" y="2207"/>
                  </a:lnTo>
                  <a:lnTo>
                    <a:pt x="27086" y="1978"/>
                  </a:lnTo>
                  <a:lnTo>
                    <a:pt x="28576" y="1744"/>
                  </a:lnTo>
                  <a:lnTo>
                    <a:pt x="30038" y="1504"/>
                  </a:lnTo>
                  <a:lnTo>
                    <a:pt x="31501" y="1260"/>
                  </a:lnTo>
                  <a:lnTo>
                    <a:pt x="32937" y="1015"/>
                  </a:lnTo>
                  <a:lnTo>
                    <a:pt x="34098" y="805"/>
                  </a:lnTo>
                  <a:lnTo>
                    <a:pt x="33776" y="1093"/>
                  </a:lnTo>
                  <a:lnTo>
                    <a:pt x="33397" y="1463"/>
                  </a:lnTo>
                  <a:lnTo>
                    <a:pt x="33045" y="1837"/>
                  </a:lnTo>
                  <a:lnTo>
                    <a:pt x="32747" y="2269"/>
                  </a:lnTo>
                  <a:lnTo>
                    <a:pt x="32476" y="2701"/>
                  </a:lnTo>
                  <a:lnTo>
                    <a:pt x="32287" y="3133"/>
                  </a:lnTo>
                  <a:lnTo>
                    <a:pt x="32151" y="3565"/>
                  </a:lnTo>
                  <a:lnTo>
                    <a:pt x="32070" y="3997"/>
                  </a:lnTo>
                  <a:lnTo>
                    <a:pt x="32070" y="4434"/>
                  </a:lnTo>
                  <a:lnTo>
                    <a:pt x="32124" y="4866"/>
                  </a:lnTo>
                  <a:lnTo>
                    <a:pt x="32232" y="5298"/>
                  </a:lnTo>
                  <a:lnTo>
                    <a:pt x="32395" y="5730"/>
                  </a:lnTo>
                  <a:lnTo>
                    <a:pt x="32639" y="6162"/>
                  </a:lnTo>
                  <a:lnTo>
                    <a:pt x="32937" y="6594"/>
                  </a:lnTo>
                  <a:lnTo>
                    <a:pt x="33289" y="7021"/>
                  </a:lnTo>
                  <a:lnTo>
                    <a:pt x="33722" y="7447"/>
                  </a:lnTo>
                  <a:lnTo>
                    <a:pt x="34183" y="7874"/>
                  </a:lnTo>
                  <a:lnTo>
                    <a:pt x="34724" y="8296"/>
                  </a:lnTo>
                  <a:lnTo>
                    <a:pt x="35320" y="8717"/>
                  </a:lnTo>
                  <a:lnTo>
                    <a:pt x="35726" y="8972"/>
                  </a:lnTo>
                  <a:lnTo>
                    <a:pt x="36160" y="9222"/>
                  </a:lnTo>
                  <a:lnTo>
                    <a:pt x="36593" y="9472"/>
                  </a:lnTo>
                  <a:lnTo>
                    <a:pt x="37081" y="9721"/>
                  </a:lnTo>
                  <a:lnTo>
                    <a:pt x="37568" y="9971"/>
                  </a:lnTo>
                  <a:lnTo>
                    <a:pt x="38083" y="10216"/>
                  </a:lnTo>
                  <a:lnTo>
                    <a:pt x="38625" y="10460"/>
                  </a:lnTo>
                  <a:lnTo>
                    <a:pt x="39193" y="10705"/>
                  </a:lnTo>
                  <a:lnTo>
                    <a:pt x="39600" y="10877"/>
                  </a:lnTo>
                  <a:lnTo>
                    <a:pt x="40033" y="11043"/>
                  </a:lnTo>
                  <a:lnTo>
                    <a:pt x="40548" y="11210"/>
                  </a:lnTo>
                  <a:lnTo>
                    <a:pt x="41089" y="11366"/>
                  </a:lnTo>
                  <a:lnTo>
                    <a:pt x="40791" y="11179"/>
                  </a:lnTo>
                  <a:lnTo>
                    <a:pt x="40439" y="11002"/>
                  </a:lnTo>
                  <a:lnTo>
                    <a:pt x="40087" y="10820"/>
                  </a:lnTo>
                  <a:lnTo>
                    <a:pt x="39681" y="10643"/>
                  </a:lnTo>
                  <a:lnTo>
                    <a:pt x="39166" y="10398"/>
                  </a:lnTo>
                  <a:lnTo>
                    <a:pt x="38706" y="10153"/>
                  </a:lnTo>
                  <a:lnTo>
                    <a:pt x="38245" y="9909"/>
                  </a:lnTo>
                  <a:lnTo>
                    <a:pt x="37785" y="9659"/>
                  </a:lnTo>
                  <a:lnTo>
                    <a:pt x="37379" y="9409"/>
                  </a:lnTo>
                  <a:lnTo>
                    <a:pt x="36972" y="9159"/>
                  </a:lnTo>
                  <a:lnTo>
                    <a:pt x="36593" y="8910"/>
                  </a:lnTo>
                  <a:lnTo>
                    <a:pt x="36214" y="8655"/>
                  </a:lnTo>
                  <a:lnTo>
                    <a:pt x="35672" y="8238"/>
                  </a:lnTo>
                  <a:lnTo>
                    <a:pt x="35185" y="7822"/>
                  </a:lnTo>
                  <a:lnTo>
                    <a:pt x="34751" y="7400"/>
                  </a:lnTo>
                  <a:lnTo>
                    <a:pt x="34399" y="6979"/>
                  </a:lnTo>
                  <a:lnTo>
                    <a:pt x="34074" y="6557"/>
                  </a:lnTo>
                  <a:lnTo>
                    <a:pt x="33803" y="6131"/>
                  </a:lnTo>
                  <a:lnTo>
                    <a:pt x="33614" y="5709"/>
                  </a:lnTo>
                  <a:lnTo>
                    <a:pt x="33451" y="5282"/>
                  </a:lnTo>
                  <a:lnTo>
                    <a:pt x="33370" y="4856"/>
                  </a:lnTo>
                  <a:lnTo>
                    <a:pt x="33343" y="4429"/>
                  </a:lnTo>
                  <a:lnTo>
                    <a:pt x="33370" y="4002"/>
                  </a:lnTo>
                  <a:lnTo>
                    <a:pt x="33451" y="3570"/>
                  </a:lnTo>
                  <a:lnTo>
                    <a:pt x="33587" y="3144"/>
                  </a:lnTo>
                  <a:lnTo>
                    <a:pt x="33803" y="2717"/>
                  </a:lnTo>
                  <a:lnTo>
                    <a:pt x="34047" y="2295"/>
                  </a:lnTo>
                  <a:lnTo>
                    <a:pt x="34372" y="1869"/>
                  </a:lnTo>
                  <a:lnTo>
                    <a:pt x="34670" y="1499"/>
                  </a:lnTo>
                  <a:lnTo>
                    <a:pt x="35049" y="1135"/>
                  </a:lnTo>
                  <a:lnTo>
                    <a:pt x="35456" y="781"/>
                  </a:lnTo>
                  <a:lnTo>
                    <a:pt x="35889" y="437"/>
                  </a:lnTo>
                  <a:lnTo>
                    <a:pt x="3643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 rot="10800000">
              <a:off x="7672230" y="4663871"/>
              <a:ext cx="244782" cy="180748"/>
            </a:xfrm>
            <a:custGeom>
              <a:avLst/>
              <a:gdLst/>
              <a:ahLst/>
              <a:cxnLst/>
              <a:rect l="l" t="t" r="r" b="b"/>
              <a:pathLst>
                <a:path w="57259" h="9051" extrusionOk="0">
                  <a:moveTo>
                    <a:pt x="55363" y="1"/>
                  </a:moveTo>
                  <a:lnTo>
                    <a:pt x="54442" y="6"/>
                  </a:lnTo>
                  <a:lnTo>
                    <a:pt x="53494" y="16"/>
                  </a:lnTo>
                  <a:lnTo>
                    <a:pt x="43147" y="89"/>
                  </a:lnTo>
                  <a:lnTo>
                    <a:pt x="36105" y="157"/>
                  </a:lnTo>
                  <a:lnTo>
                    <a:pt x="28007" y="240"/>
                  </a:lnTo>
                  <a:lnTo>
                    <a:pt x="19069" y="339"/>
                  </a:lnTo>
                  <a:lnTo>
                    <a:pt x="9480" y="448"/>
                  </a:lnTo>
                  <a:lnTo>
                    <a:pt x="5905" y="448"/>
                  </a:lnTo>
                  <a:lnTo>
                    <a:pt x="5905" y="568"/>
                  </a:lnTo>
                  <a:lnTo>
                    <a:pt x="5797" y="948"/>
                  </a:lnTo>
                  <a:lnTo>
                    <a:pt x="5688" y="1328"/>
                  </a:lnTo>
                  <a:lnTo>
                    <a:pt x="5580" y="1708"/>
                  </a:lnTo>
                  <a:lnTo>
                    <a:pt x="5445" y="2082"/>
                  </a:lnTo>
                  <a:lnTo>
                    <a:pt x="5282" y="2462"/>
                  </a:lnTo>
                  <a:lnTo>
                    <a:pt x="5120" y="2842"/>
                  </a:lnTo>
                  <a:lnTo>
                    <a:pt x="4903" y="3217"/>
                  </a:lnTo>
                  <a:lnTo>
                    <a:pt x="4713" y="3597"/>
                  </a:lnTo>
                  <a:lnTo>
                    <a:pt x="4497" y="3972"/>
                  </a:lnTo>
                  <a:lnTo>
                    <a:pt x="4253" y="4351"/>
                  </a:lnTo>
                  <a:lnTo>
                    <a:pt x="3982" y="4726"/>
                  </a:lnTo>
                  <a:lnTo>
                    <a:pt x="3711" y="5101"/>
                  </a:lnTo>
                  <a:lnTo>
                    <a:pt x="3413" y="5476"/>
                  </a:lnTo>
                  <a:lnTo>
                    <a:pt x="3115" y="5850"/>
                  </a:lnTo>
                  <a:lnTo>
                    <a:pt x="2790" y="6225"/>
                  </a:lnTo>
                  <a:lnTo>
                    <a:pt x="2438" y="6600"/>
                  </a:lnTo>
                  <a:lnTo>
                    <a:pt x="1924" y="7141"/>
                  </a:lnTo>
                  <a:lnTo>
                    <a:pt x="1436" y="7625"/>
                  </a:lnTo>
                  <a:lnTo>
                    <a:pt x="976" y="8041"/>
                  </a:lnTo>
                  <a:lnTo>
                    <a:pt x="596" y="8390"/>
                  </a:lnTo>
                  <a:lnTo>
                    <a:pt x="380" y="8551"/>
                  </a:lnTo>
                  <a:lnTo>
                    <a:pt x="217" y="8718"/>
                  </a:lnTo>
                  <a:lnTo>
                    <a:pt x="82" y="8884"/>
                  </a:lnTo>
                  <a:lnTo>
                    <a:pt x="1" y="9051"/>
                  </a:lnTo>
                  <a:lnTo>
                    <a:pt x="271" y="8905"/>
                  </a:lnTo>
                  <a:lnTo>
                    <a:pt x="542" y="8754"/>
                  </a:lnTo>
                  <a:lnTo>
                    <a:pt x="759" y="8603"/>
                  </a:lnTo>
                  <a:lnTo>
                    <a:pt x="921" y="8447"/>
                  </a:lnTo>
                  <a:lnTo>
                    <a:pt x="1409" y="8104"/>
                  </a:lnTo>
                  <a:lnTo>
                    <a:pt x="1951" y="7687"/>
                  </a:lnTo>
                  <a:lnTo>
                    <a:pt x="2547" y="7208"/>
                  </a:lnTo>
                  <a:lnTo>
                    <a:pt x="3170" y="6667"/>
                  </a:lnTo>
                  <a:lnTo>
                    <a:pt x="3576" y="6293"/>
                  </a:lnTo>
                  <a:lnTo>
                    <a:pt x="3955" y="5918"/>
                  </a:lnTo>
                  <a:lnTo>
                    <a:pt x="4307" y="5543"/>
                  </a:lnTo>
                  <a:lnTo>
                    <a:pt x="4659" y="5163"/>
                  </a:lnTo>
                  <a:lnTo>
                    <a:pt x="4984" y="4789"/>
                  </a:lnTo>
                  <a:lnTo>
                    <a:pt x="5282" y="4409"/>
                  </a:lnTo>
                  <a:lnTo>
                    <a:pt x="5553" y="4034"/>
                  </a:lnTo>
                  <a:lnTo>
                    <a:pt x="5824" y="3654"/>
                  </a:lnTo>
                  <a:lnTo>
                    <a:pt x="6068" y="3274"/>
                  </a:lnTo>
                  <a:lnTo>
                    <a:pt x="6284" y="2894"/>
                  </a:lnTo>
                  <a:lnTo>
                    <a:pt x="6474" y="2514"/>
                  </a:lnTo>
                  <a:lnTo>
                    <a:pt x="6664" y="2135"/>
                  </a:lnTo>
                  <a:lnTo>
                    <a:pt x="6826" y="1755"/>
                  </a:lnTo>
                  <a:lnTo>
                    <a:pt x="6961" y="1370"/>
                  </a:lnTo>
                  <a:lnTo>
                    <a:pt x="7070" y="990"/>
                  </a:lnTo>
                  <a:lnTo>
                    <a:pt x="7145" y="727"/>
                  </a:lnTo>
                  <a:lnTo>
                    <a:pt x="7145" y="727"/>
                  </a:lnTo>
                  <a:lnTo>
                    <a:pt x="9507" y="698"/>
                  </a:lnTo>
                  <a:lnTo>
                    <a:pt x="19123" y="589"/>
                  </a:lnTo>
                  <a:lnTo>
                    <a:pt x="28061" y="474"/>
                  </a:lnTo>
                  <a:lnTo>
                    <a:pt x="36132" y="370"/>
                  </a:lnTo>
                  <a:lnTo>
                    <a:pt x="43175" y="271"/>
                  </a:lnTo>
                  <a:lnTo>
                    <a:pt x="53521" y="110"/>
                  </a:lnTo>
                  <a:lnTo>
                    <a:pt x="54469" y="95"/>
                  </a:lnTo>
                  <a:lnTo>
                    <a:pt x="55390" y="79"/>
                  </a:lnTo>
                  <a:lnTo>
                    <a:pt x="56338" y="53"/>
                  </a:lnTo>
                  <a:lnTo>
                    <a:pt x="57259" y="16"/>
                  </a:lnTo>
                  <a:lnTo>
                    <a:pt x="56311" y="6"/>
                  </a:lnTo>
                  <a:lnTo>
                    <a:pt x="5536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 rot="10800000">
              <a:off x="7554226" y="4520449"/>
              <a:ext cx="251498" cy="193529"/>
            </a:xfrm>
            <a:custGeom>
              <a:avLst/>
              <a:gdLst/>
              <a:ahLst/>
              <a:cxnLst/>
              <a:rect l="l" t="t" r="r" b="b"/>
              <a:pathLst>
                <a:path w="58830" h="9691" extrusionOk="0">
                  <a:moveTo>
                    <a:pt x="58830" y="0"/>
                  </a:moveTo>
                  <a:lnTo>
                    <a:pt x="57882" y="6"/>
                  </a:lnTo>
                  <a:lnTo>
                    <a:pt x="56907" y="21"/>
                  </a:lnTo>
                  <a:lnTo>
                    <a:pt x="55959" y="42"/>
                  </a:lnTo>
                  <a:lnTo>
                    <a:pt x="55011" y="73"/>
                  </a:lnTo>
                  <a:lnTo>
                    <a:pt x="44664" y="344"/>
                  </a:lnTo>
                  <a:lnTo>
                    <a:pt x="41197" y="427"/>
                  </a:lnTo>
                  <a:lnTo>
                    <a:pt x="37460" y="516"/>
                  </a:lnTo>
                  <a:lnTo>
                    <a:pt x="33424" y="604"/>
                  </a:lnTo>
                  <a:lnTo>
                    <a:pt x="29171" y="687"/>
                  </a:lnTo>
                  <a:lnTo>
                    <a:pt x="24702" y="776"/>
                  </a:lnTo>
                  <a:lnTo>
                    <a:pt x="20017" y="859"/>
                  </a:lnTo>
                  <a:lnTo>
                    <a:pt x="15195" y="937"/>
                  </a:lnTo>
                  <a:lnTo>
                    <a:pt x="10185" y="1005"/>
                  </a:lnTo>
                  <a:lnTo>
                    <a:pt x="5932" y="1057"/>
                  </a:lnTo>
                  <a:lnTo>
                    <a:pt x="5363" y="1057"/>
                  </a:lnTo>
                  <a:lnTo>
                    <a:pt x="5363" y="1166"/>
                  </a:lnTo>
                  <a:lnTo>
                    <a:pt x="4172" y="2899"/>
                  </a:lnTo>
                  <a:lnTo>
                    <a:pt x="3088" y="4507"/>
                  </a:lnTo>
                  <a:lnTo>
                    <a:pt x="2113" y="5959"/>
                  </a:lnTo>
                  <a:lnTo>
                    <a:pt x="1301" y="7213"/>
                  </a:lnTo>
                  <a:lnTo>
                    <a:pt x="705" y="8218"/>
                  </a:lnTo>
                  <a:lnTo>
                    <a:pt x="244" y="9024"/>
                  </a:lnTo>
                  <a:lnTo>
                    <a:pt x="109" y="9191"/>
                  </a:lnTo>
                  <a:lnTo>
                    <a:pt x="55" y="9357"/>
                  </a:lnTo>
                  <a:lnTo>
                    <a:pt x="1" y="9524"/>
                  </a:lnTo>
                  <a:lnTo>
                    <a:pt x="28" y="9690"/>
                  </a:lnTo>
                  <a:lnTo>
                    <a:pt x="244" y="9529"/>
                  </a:lnTo>
                  <a:lnTo>
                    <a:pt x="434" y="9368"/>
                  </a:lnTo>
                  <a:lnTo>
                    <a:pt x="569" y="9206"/>
                  </a:lnTo>
                  <a:lnTo>
                    <a:pt x="678" y="9045"/>
                  </a:lnTo>
                  <a:lnTo>
                    <a:pt x="2140" y="7244"/>
                  </a:lnTo>
                  <a:lnTo>
                    <a:pt x="2547" y="6646"/>
                  </a:lnTo>
                  <a:lnTo>
                    <a:pt x="3034" y="5990"/>
                  </a:lnTo>
                  <a:lnTo>
                    <a:pt x="4145" y="4543"/>
                  </a:lnTo>
                  <a:lnTo>
                    <a:pt x="5363" y="2941"/>
                  </a:lnTo>
                  <a:lnTo>
                    <a:pt x="6557" y="1310"/>
                  </a:lnTo>
                  <a:lnTo>
                    <a:pt x="6557" y="1310"/>
                  </a:lnTo>
                  <a:lnTo>
                    <a:pt x="10293" y="1265"/>
                  </a:lnTo>
                  <a:lnTo>
                    <a:pt x="12812" y="1229"/>
                  </a:lnTo>
                  <a:lnTo>
                    <a:pt x="15304" y="1192"/>
                  </a:lnTo>
                  <a:lnTo>
                    <a:pt x="20179" y="1109"/>
                  </a:lnTo>
                  <a:lnTo>
                    <a:pt x="24838" y="1020"/>
                  </a:lnTo>
                  <a:lnTo>
                    <a:pt x="29334" y="927"/>
                  </a:lnTo>
                  <a:lnTo>
                    <a:pt x="33586" y="828"/>
                  </a:lnTo>
                  <a:lnTo>
                    <a:pt x="37595" y="724"/>
                  </a:lnTo>
                  <a:lnTo>
                    <a:pt x="41333" y="625"/>
                  </a:lnTo>
                  <a:lnTo>
                    <a:pt x="44773" y="521"/>
                  </a:lnTo>
                  <a:lnTo>
                    <a:pt x="47887" y="427"/>
                  </a:lnTo>
                  <a:lnTo>
                    <a:pt x="50650" y="333"/>
                  </a:lnTo>
                  <a:lnTo>
                    <a:pt x="53088" y="245"/>
                  </a:lnTo>
                  <a:lnTo>
                    <a:pt x="55119" y="172"/>
                  </a:lnTo>
                  <a:lnTo>
                    <a:pt x="56067" y="141"/>
                  </a:lnTo>
                  <a:lnTo>
                    <a:pt x="56988" y="104"/>
                  </a:lnTo>
                  <a:lnTo>
                    <a:pt x="57909" y="58"/>
                  </a:lnTo>
                  <a:lnTo>
                    <a:pt x="5883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 rot="10800000">
              <a:off x="7494347" y="4458724"/>
              <a:ext cx="180285" cy="129505"/>
            </a:xfrm>
            <a:custGeom>
              <a:avLst/>
              <a:gdLst/>
              <a:ahLst/>
              <a:cxnLst/>
              <a:rect l="l" t="t" r="r" b="b"/>
              <a:pathLst>
                <a:path w="42172" h="6485" extrusionOk="0">
                  <a:moveTo>
                    <a:pt x="3738" y="0"/>
                  </a:moveTo>
                  <a:lnTo>
                    <a:pt x="3738" y="136"/>
                  </a:lnTo>
                  <a:lnTo>
                    <a:pt x="3657" y="698"/>
                  </a:lnTo>
                  <a:lnTo>
                    <a:pt x="3521" y="1265"/>
                  </a:lnTo>
                  <a:lnTo>
                    <a:pt x="3332" y="1832"/>
                  </a:lnTo>
                  <a:lnTo>
                    <a:pt x="3088" y="2394"/>
                  </a:lnTo>
                  <a:lnTo>
                    <a:pt x="2790" y="2961"/>
                  </a:lnTo>
                  <a:lnTo>
                    <a:pt x="2438" y="3523"/>
                  </a:lnTo>
                  <a:lnTo>
                    <a:pt x="2032" y="4085"/>
                  </a:lnTo>
                  <a:lnTo>
                    <a:pt x="1598" y="4642"/>
                  </a:lnTo>
                  <a:lnTo>
                    <a:pt x="1246" y="5048"/>
                  </a:lnTo>
                  <a:lnTo>
                    <a:pt x="921" y="5412"/>
                  </a:lnTo>
                  <a:lnTo>
                    <a:pt x="379" y="5990"/>
                  </a:lnTo>
                  <a:lnTo>
                    <a:pt x="190" y="6203"/>
                  </a:lnTo>
                  <a:lnTo>
                    <a:pt x="54" y="6354"/>
                  </a:lnTo>
                  <a:lnTo>
                    <a:pt x="0" y="6453"/>
                  </a:lnTo>
                  <a:lnTo>
                    <a:pt x="27" y="6474"/>
                  </a:lnTo>
                  <a:lnTo>
                    <a:pt x="27" y="6485"/>
                  </a:lnTo>
                  <a:lnTo>
                    <a:pt x="54" y="6485"/>
                  </a:lnTo>
                  <a:lnTo>
                    <a:pt x="298" y="6365"/>
                  </a:lnTo>
                  <a:lnTo>
                    <a:pt x="515" y="6245"/>
                  </a:lnTo>
                  <a:lnTo>
                    <a:pt x="704" y="6120"/>
                  </a:lnTo>
                  <a:lnTo>
                    <a:pt x="840" y="5995"/>
                  </a:lnTo>
                  <a:lnTo>
                    <a:pt x="1219" y="5740"/>
                  </a:lnTo>
                  <a:lnTo>
                    <a:pt x="1598" y="5433"/>
                  </a:lnTo>
                  <a:lnTo>
                    <a:pt x="2032" y="5074"/>
                  </a:lnTo>
                  <a:lnTo>
                    <a:pt x="2492" y="4668"/>
                  </a:lnTo>
                  <a:lnTo>
                    <a:pt x="3034" y="4106"/>
                  </a:lnTo>
                  <a:lnTo>
                    <a:pt x="3494" y="3544"/>
                  </a:lnTo>
                  <a:lnTo>
                    <a:pt x="3927" y="2977"/>
                  </a:lnTo>
                  <a:lnTo>
                    <a:pt x="4280" y="2410"/>
                  </a:lnTo>
                  <a:lnTo>
                    <a:pt x="4550" y="1842"/>
                  </a:lnTo>
                  <a:lnTo>
                    <a:pt x="4794" y="1275"/>
                  </a:lnTo>
                  <a:lnTo>
                    <a:pt x="4930" y="703"/>
                  </a:lnTo>
                  <a:lnTo>
                    <a:pt x="5011" y="277"/>
                  </a:lnTo>
                  <a:lnTo>
                    <a:pt x="5011" y="277"/>
                  </a:lnTo>
                  <a:lnTo>
                    <a:pt x="6528" y="313"/>
                  </a:lnTo>
                  <a:lnTo>
                    <a:pt x="9670" y="380"/>
                  </a:lnTo>
                  <a:lnTo>
                    <a:pt x="12811" y="437"/>
                  </a:lnTo>
                  <a:lnTo>
                    <a:pt x="15953" y="484"/>
                  </a:lnTo>
                  <a:lnTo>
                    <a:pt x="19122" y="515"/>
                  </a:lnTo>
                  <a:lnTo>
                    <a:pt x="22264" y="536"/>
                  </a:lnTo>
                  <a:lnTo>
                    <a:pt x="25433" y="547"/>
                  </a:lnTo>
                  <a:lnTo>
                    <a:pt x="28602" y="541"/>
                  </a:lnTo>
                  <a:lnTo>
                    <a:pt x="31744" y="526"/>
                  </a:lnTo>
                  <a:lnTo>
                    <a:pt x="32936" y="515"/>
                  </a:lnTo>
                  <a:lnTo>
                    <a:pt x="34073" y="500"/>
                  </a:lnTo>
                  <a:lnTo>
                    <a:pt x="36105" y="469"/>
                  </a:lnTo>
                  <a:lnTo>
                    <a:pt x="37892" y="443"/>
                  </a:lnTo>
                  <a:lnTo>
                    <a:pt x="38678" y="432"/>
                  </a:lnTo>
                  <a:lnTo>
                    <a:pt x="39409" y="432"/>
                  </a:lnTo>
                  <a:lnTo>
                    <a:pt x="40113" y="422"/>
                  </a:lnTo>
                  <a:lnTo>
                    <a:pt x="40791" y="406"/>
                  </a:lnTo>
                  <a:lnTo>
                    <a:pt x="41495" y="375"/>
                  </a:lnTo>
                  <a:lnTo>
                    <a:pt x="42172" y="339"/>
                  </a:lnTo>
                  <a:lnTo>
                    <a:pt x="41468" y="328"/>
                  </a:lnTo>
                  <a:lnTo>
                    <a:pt x="40763" y="323"/>
                  </a:lnTo>
                  <a:lnTo>
                    <a:pt x="40059" y="328"/>
                  </a:lnTo>
                  <a:lnTo>
                    <a:pt x="39382" y="339"/>
                  </a:lnTo>
                  <a:lnTo>
                    <a:pt x="31744" y="339"/>
                  </a:lnTo>
                  <a:lnTo>
                    <a:pt x="28602" y="333"/>
                  </a:lnTo>
                  <a:lnTo>
                    <a:pt x="25487" y="323"/>
                  </a:lnTo>
                  <a:lnTo>
                    <a:pt x="22345" y="302"/>
                  </a:lnTo>
                  <a:lnTo>
                    <a:pt x="19204" y="271"/>
                  </a:lnTo>
                  <a:lnTo>
                    <a:pt x="16062" y="229"/>
                  </a:lnTo>
                  <a:lnTo>
                    <a:pt x="12947" y="177"/>
                  </a:lnTo>
                  <a:lnTo>
                    <a:pt x="9805" y="120"/>
                  </a:lnTo>
                  <a:lnTo>
                    <a:pt x="6690" y="52"/>
                  </a:lnTo>
                  <a:lnTo>
                    <a:pt x="44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 rot="10800000">
              <a:off x="8368999" y="4602146"/>
              <a:ext cx="52574" cy="103005"/>
            </a:xfrm>
            <a:custGeom>
              <a:avLst/>
              <a:gdLst/>
              <a:ahLst/>
              <a:cxnLst/>
              <a:rect l="l" t="t" r="r" b="b"/>
              <a:pathLst>
                <a:path w="12298" h="5158" extrusionOk="0">
                  <a:moveTo>
                    <a:pt x="12298" y="1"/>
                  </a:moveTo>
                  <a:lnTo>
                    <a:pt x="11404" y="308"/>
                  </a:lnTo>
                  <a:lnTo>
                    <a:pt x="10537" y="620"/>
                  </a:lnTo>
                  <a:lnTo>
                    <a:pt x="9697" y="937"/>
                  </a:lnTo>
                  <a:lnTo>
                    <a:pt x="8885" y="1255"/>
                  </a:lnTo>
                  <a:lnTo>
                    <a:pt x="8099" y="1572"/>
                  </a:lnTo>
                  <a:lnTo>
                    <a:pt x="7341" y="1895"/>
                  </a:lnTo>
                  <a:lnTo>
                    <a:pt x="6610" y="2218"/>
                  </a:lnTo>
                  <a:lnTo>
                    <a:pt x="5905" y="2545"/>
                  </a:lnTo>
                  <a:lnTo>
                    <a:pt x="5093" y="2863"/>
                  </a:lnTo>
                  <a:lnTo>
                    <a:pt x="4280" y="3186"/>
                  </a:lnTo>
                  <a:lnTo>
                    <a:pt x="3495" y="3508"/>
                  </a:lnTo>
                  <a:lnTo>
                    <a:pt x="2736" y="3836"/>
                  </a:lnTo>
                  <a:lnTo>
                    <a:pt x="2005" y="4164"/>
                  </a:lnTo>
                  <a:lnTo>
                    <a:pt x="1301" y="4492"/>
                  </a:lnTo>
                  <a:lnTo>
                    <a:pt x="624" y="4825"/>
                  </a:lnTo>
                  <a:lnTo>
                    <a:pt x="114" y="5098"/>
                  </a:lnTo>
                  <a:lnTo>
                    <a:pt x="976" y="4835"/>
                  </a:lnTo>
                  <a:lnTo>
                    <a:pt x="1951" y="4533"/>
                  </a:lnTo>
                  <a:lnTo>
                    <a:pt x="2899" y="4226"/>
                  </a:lnTo>
                  <a:lnTo>
                    <a:pt x="3793" y="3919"/>
                  </a:lnTo>
                  <a:lnTo>
                    <a:pt x="4687" y="3607"/>
                  </a:lnTo>
                  <a:lnTo>
                    <a:pt x="5526" y="3295"/>
                  </a:lnTo>
                  <a:lnTo>
                    <a:pt x="6339" y="2977"/>
                  </a:lnTo>
                  <a:lnTo>
                    <a:pt x="7124" y="2655"/>
                  </a:lnTo>
                  <a:lnTo>
                    <a:pt x="7883" y="2332"/>
                  </a:lnTo>
                  <a:lnTo>
                    <a:pt x="8614" y="2004"/>
                  </a:lnTo>
                  <a:lnTo>
                    <a:pt x="9291" y="1676"/>
                  </a:lnTo>
                  <a:lnTo>
                    <a:pt x="9968" y="1349"/>
                  </a:lnTo>
                  <a:lnTo>
                    <a:pt x="10591" y="1015"/>
                  </a:lnTo>
                  <a:lnTo>
                    <a:pt x="11187" y="677"/>
                  </a:lnTo>
                  <a:lnTo>
                    <a:pt x="11756" y="339"/>
                  </a:lnTo>
                  <a:lnTo>
                    <a:pt x="12298" y="1"/>
                  </a:lnTo>
                  <a:close/>
                  <a:moveTo>
                    <a:pt x="114" y="5098"/>
                  </a:moveTo>
                  <a:lnTo>
                    <a:pt x="1" y="5132"/>
                  </a:lnTo>
                  <a:lnTo>
                    <a:pt x="1" y="5158"/>
                  </a:lnTo>
                  <a:lnTo>
                    <a:pt x="114" y="509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 rot="10800000">
              <a:off x="8367849" y="4669066"/>
              <a:ext cx="125057" cy="35666"/>
            </a:xfrm>
            <a:custGeom>
              <a:avLst/>
              <a:gdLst/>
              <a:ahLst/>
              <a:cxnLst/>
              <a:rect l="l" t="t" r="r" b="b"/>
              <a:pathLst>
                <a:path w="29253" h="1786" extrusionOk="0">
                  <a:moveTo>
                    <a:pt x="29252" y="1"/>
                  </a:moveTo>
                  <a:lnTo>
                    <a:pt x="27519" y="162"/>
                  </a:lnTo>
                  <a:lnTo>
                    <a:pt x="25786" y="318"/>
                  </a:lnTo>
                  <a:lnTo>
                    <a:pt x="24025" y="469"/>
                  </a:lnTo>
                  <a:lnTo>
                    <a:pt x="22264" y="620"/>
                  </a:lnTo>
                  <a:lnTo>
                    <a:pt x="20477" y="760"/>
                  </a:lnTo>
                  <a:lnTo>
                    <a:pt x="18689" y="901"/>
                  </a:lnTo>
                  <a:lnTo>
                    <a:pt x="16902" y="1031"/>
                  </a:lnTo>
                  <a:lnTo>
                    <a:pt x="15087" y="1161"/>
                  </a:lnTo>
                  <a:lnTo>
                    <a:pt x="13218" y="1249"/>
                  </a:lnTo>
                  <a:lnTo>
                    <a:pt x="11349" y="1338"/>
                  </a:lnTo>
                  <a:lnTo>
                    <a:pt x="9480" y="1416"/>
                  </a:lnTo>
                  <a:lnTo>
                    <a:pt x="7584" y="1494"/>
                  </a:lnTo>
                  <a:lnTo>
                    <a:pt x="5688" y="1562"/>
                  </a:lnTo>
                  <a:lnTo>
                    <a:pt x="3792" y="1629"/>
                  </a:lnTo>
                  <a:lnTo>
                    <a:pt x="1896" y="1687"/>
                  </a:lnTo>
                  <a:lnTo>
                    <a:pt x="0" y="1744"/>
                  </a:lnTo>
                  <a:lnTo>
                    <a:pt x="975" y="1759"/>
                  </a:lnTo>
                  <a:lnTo>
                    <a:pt x="1950" y="1775"/>
                  </a:lnTo>
                  <a:lnTo>
                    <a:pt x="2926" y="1785"/>
                  </a:lnTo>
                  <a:lnTo>
                    <a:pt x="4903" y="1785"/>
                  </a:lnTo>
                  <a:lnTo>
                    <a:pt x="5878" y="1775"/>
                  </a:lnTo>
                  <a:lnTo>
                    <a:pt x="6853" y="1765"/>
                  </a:lnTo>
                  <a:lnTo>
                    <a:pt x="7828" y="1744"/>
                  </a:lnTo>
                  <a:lnTo>
                    <a:pt x="8803" y="1723"/>
                  </a:lnTo>
                  <a:lnTo>
                    <a:pt x="9778" y="1692"/>
                  </a:lnTo>
                  <a:lnTo>
                    <a:pt x="10726" y="1655"/>
                  </a:lnTo>
                  <a:lnTo>
                    <a:pt x="11701" y="1619"/>
                  </a:lnTo>
                  <a:lnTo>
                    <a:pt x="12649" y="1572"/>
                  </a:lnTo>
                  <a:lnTo>
                    <a:pt x="13597" y="1520"/>
                  </a:lnTo>
                  <a:lnTo>
                    <a:pt x="14545" y="1463"/>
                  </a:lnTo>
                  <a:lnTo>
                    <a:pt x="15466" y="1406"/>
                  </a:lnTo>
                  <a:lnTo>
                    <a:pt x="16414" y="1354"/>
                  </a:lnTo>
                  <a:lnTo>
                    <a:pt x="17362" y="1296"/>
                  </a:lnTo>
                  <a:lnTo>
                    <a:pt x="18283" y="1234"/>
                  </a:lnTo>
                  <a:lnTo>
                    <a:pt x="19204" y="1166"/>
                  </a:lnTo>
                  <a:lnTo>
                    <a:pt x="20125" y="1099"/>
                  </a:lnTo>
                  <a:lnTo>
                    <a:pt x="21019" y="1020"/>
                  </a:lnTo>
                  <a:lnTo>
                    <a:pt x="21912" y="937"/>
                  </a:lnTo>
                  <a:lnTo>
                    <a:pt x="22779" y="854"/>
                  </a:lnTo>
                  <a:lnTo>
                    <a:pt x="23646" y="766"/>
                  </a:lnTo>
                  <a:lnTo>
                    <a:pt x="24485" y="667"/>
                  </a:lnTo>
                  <a:lnTo>
                    <a:pt x="25325" y="568"/>
                  </a:lnTo>
                  <a:lnTo>
                    <a:pt x="26138" y="464"/>
                  </a:lnTo>
                  <a:lnTo>
                    <a:pt x="26950" y="354"/>
                  </a:lnTo>
                  <a:lnTo>
                    <a:pt x="27736" y="240"/>
                  </a:lnTo>
                  <a:lnTo>
                    <a:pt x="28494" y="120"/>
                  </a:lnTo>
                  <a:lnTo>
                    <a:pt x="292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" name="Google Shape;563;p38"/>
          <p:cNvSpPr/>
          <p:nvPr/>
        </p:nvSpPr>
        <p:spPr>
          <a:xfrm>
            <a:off x="-1051626" y="1553860"/>
            <a:ext cx="2084791" cy="2084707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64" name="Google Shape;564;p38"/>
          <p:cNvSpPr/>
          <p:nvPr/>
        </p:nvSpPr>
        <p:spPr>
          <a:xfrm>
            <a:off x="407224" y="853445"/>
            <a:ext cx="789392" cy="789372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65" name="Google Shape;565;p38"/>
          <p:cNvSpPr/>
          <p:nvPr/>
        </p:nvSpPr>
        <p:spPr>
          <a:xfrm>
            <a:off x="955650" y="3676989"/>
            <a:ext cx="526977" cy="526956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72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8"/>
          <p:cNvSpPr txBox="1">
            <a:spLocks noGrp="1"/>
          </p:cNvSpPr>
          <p:nvPr>
            <p:ph type="title" idx="2"/>
          </p:nvPr>
        </p:nvSpPr>
        <p:spPr>
          <a:xfrm>
            <a:off x="2996550" y="809887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chemeClr val="accent2">
                    <a:lumMod val="10000"/>
                  </a:schemeClr>
                </a:solidFill>
              </a:rPr>
              <a:t>03</a:t>
            </a:r>
            <a:endParaRPr dirty="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539" name="Google Shape;539;p38"/>
          <p:cNvSpPr txBox="1">
            <a:spLocks noGrp="1"/>
          </p:cNvSpPr>
          <p:nvPr>
            <p:ph type="subTitle" idx="1"/>
          </p:nvPr>
        </p:nvSpPr>
        <p:spPr>
          <a:xfrm>
            <a:off x="2288802" y="2118556"/>
            <a:ext cx="4360200" cy="2340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1" dirty="0">
                <a:solidFill>
                  <a:schemeClr val="accent2">
                    <a:lumMod val="10000"/>
                  </a:schemeClr>
                </a:solidFill>
              </a:rPr>
              <a:t>Chilvacc se desrrolló empleando una red neuronal que permite interactuar con el usuario frente al tema de las vacunas infantiles.</a:t>
            </a:r>
          </a:p>
        </p:txBody>
      </p:sp>
      <p:sp>
        <p:nvSpPr>
          <p:cNvPr id="540" name="Google Shape;540;p38"/>
          <p:cNvSpPr txBox="1">
            <a:spLocks noGrp="1"/>
          </p:cNvSpPr>
          <p:nvPr>
            <p:ph type="title"/>
          </p:nvPr>
        </p:nvSpPr>
        <p:spPr>
          <a:xfrm>
            <a:off x="407224" y="1328989"/>
            <a:ext cx="830704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Desarrollo</a:t>
            </a:r>
            <a:endParaRPr sz="4400" dirty="0"/>
          </a:p>
        </p:txBody>
      </p:sp>
      <p:grpSp>
        <p:nvGrpSpPr>
          <p:cNvPr id="541" name="Google Shape;541;p38"/>
          <p:cNvGrpSpPr/>
          <p:nvPr/>
        </p:nvGrpSpPr>
        <p:grpSpPr>
          <a:xfrm>
            <a:off x="7457527" y="3398196"/>
            <a:ext cx="1123621" cy="1955129"/>
            <a:chOff x="7457527" y="3398196"/>
            <a:chExt cx="1123621" cy="1955129"/>
          </a:xfrm>
        </p:grpSpPr>
        <p:sp>
          <p:nvSpPr>
            <p:cNvPr id="542" name="Google Shape;542;p38"/>
            <p:cNvSpPr/>
            <p:nvPr/>
          </p:nvSpPr>
          <p:spPr>
            <a:xfrm rot="10800000">
              <a:off x="8100387" y="3400363"/>
              <a:ext cx="480762" cy="697872"/>
            </a:xfrm>
            <a:custGeom>
              <a:avLst/>
              <a:gdLst/>
              <a:ahLst/>
              <a:cxnLst/>
              <a:rect l="l" t="t" r="r" b="b"/>
              <a:pathLst>
                <a:path w="112459" h="34946" extrusionOk="0">
                  <a:moveTo>
                    <a:pt x="77085" y="0"/>
                  </a:moveTo>
                  <a:lnTo>
                    <a:pt x="76083" y="11"/>
                  </a:lnTo>
                  <a:lnTo>
                    <a:pt x="75081" y="26"/>
                  </a:lnTo>
                  <a:lnTo>
                    <a:pt x="74106" y="47"/>
                  </a:lnTo>
                  <a:lnTo>
                    <a:pt x="73104" y="73"/>
                  </a:lnTo>
                  <a:lnTo>
                    <a:pt x="72128" y="110"/>
                  </a:lnTo>
                  <a:lnTo>
                    <a:pt x="71126" y="146"/>
                  </a:lnTo>
                  <a:lnTo>
                    <a:pt x="70151" y="193"/>
                  </a:lnTo>
                  <a:lnTo>
                    <a:pt x="69176" y="245"/>
                  </a:lnTo>
                  <a:lnTo>
                    <a:pt x="68201" y="302"/>
                  </a:lnTo>
                  <a:lnTo>
                    <a:pt x="67199" y="365"/>
                  </a:lnTo>
                  <a:lnTo>
                    <a:pt x="66251" y="432"/>
                  </a:lnTo>
                  <a:lnTo>
                    <a:pt x="65276" y="510"/>
                  </a:lnTo>
                  <a:lnTo>
                    <a:pt x="64301" y="588"/>
                  </a:lnTo>
                  <a:lnTo>
                    <a:pt x="63326" y="672"/>
                  </a:lnTo>
                  <a:lnTo>
                    <a:pt x="62378" y="760"/>
                  </a:lnTo>
                  <a:lnTo>
                    <a:pt x="61403" y="854"/>
                  </a:lnTo>
                  <a:lnTo>
                    <a:pt x="60455" y="948"/>
                  </a:lnTo>
                  <a:lnTo>
                    <a:pt x="59507" y="1052"/>
                  </a:lnTo>
                  <a:lnTo>
                    <a:pt x="58559" y="1156"/>
                  </a:lnTo>
                  <a:lnTo>
                    <a:pt x="57611" y="1265"/>
                  </a:lnTo>
                  <a:lnTo>
                    <a:pt x="56663" y="1379"/>
                  </a:lnTo>
                  <a:lnTo>
                    <a:pt x="55742" y="1499"/>
                  </a:lnTo>
                  <a:lnTo>
                    <a:pt x="54794" y="1619"/>
                  </a:lnTo>
                  <a:lnTo>
                    <a:pt x="53873" y="1744"/>
                  </a:lnTo>
                  <a:lnTo>
                    <a:pt x="52031" y="2004"/>
                  </a:lnTo>
                  <a:lnTo>
                    <a:pt x="50189" y="2275"/>
                  </a:lnTo>
                  <a:lnTo>
                    <a:pt x="48375" y="2556"/>
                  </a:lnTo>
                  <a:lnTo>
                    <a:pt x="46587" y="2847"/>
                  </a:lnTo>
                  <a:lnTo>
                    <a:pt x="44826" y="3149"/>
                  </a:lnTo>
                  <a:lnTo>
                    <a:pt x="43066" y="3456"/>
                  </a:lnTo>
                  <a:lnTo>
                    <a:pt x="41332" y="3768"/>
                  </a:lnTo>
                  <a:lnTo>
                    <a:pt x="39626" y="4086"/>
                  </a:lnTo>
                  <a:lnTo>
                    <a:pt x="37947" y="4403"/>
                  </a:lnTo>
                  <a:lnTo>
                    <a:pt x="36295" y="4731"/>
                  </a:lnTo>
                  <a:lnTo>
                    <a:pt x="34642" y="5054"/>
                  </a:lnTo>
                  <a:lnTo>
                    <a:pt x="33044" y="5381"/>
                  </a:lnTo>
                  <a:lnTo>
                    <a:pt x="31446" y="5704"/>
                  </a:lnTo>
                  <a:lnTo>
                    <a:pt x="30661" y="5865"/>
                  </a:lnTo>
                  <a:lnTo>
                    <a:pt x="29902" y="6027"/>
                  </a:lnTo>
                  <a:lnTo>
                    <a:pt x="29144" y="6193"/>
                  </a:lnTo>
                  <a:lnTo>
                    <a:pt x="28413" y="6365"/>
                  </a:lnTo>
                  <a:lnTo>
                    <a:pt x="26977" y="6703"/>
                  </a:lnTo>
                  <a:lnTo>
                    <a:pt x="25596" y="7052"/>
                  </a:lnTo>
                  <a:lnTo>
                    <a:pt x="24269" y="7406"/>
                  </a:lnTo>
                  <a:lnTo>
                    <a:pt x="22969" y="7770"/>
                  </a:lnTo>
                  <a:lnTo>
                    <a:pt x="21750" y="8134"/>
                  </a:lnTo>
                  <a:lnTo>
                    <a:pt x="20558" y="8509"/>
                  </a:lnTo>
                  <a:lnTo>
                    <a:pt x="19393" y="8889"/>
                  </a:lnTo>
                  <a:lnTo>
                    <a:pt x="18310" y="9274"/>
                  </a:lnTo>
                  <a:lnTo>
                    <a:pt x="17254" y="9659"/>
                  </a:lnTo>
                  <a:lnTo>
                    <a:pt x="16224" y="10055"/>
                  </a:lnTo>
                  <a:lnTo>
                    <a:pt x="15249" y="10455"/>
                  </a:lnTo>
                  <a:lnTo>
                    <a:pt x="14328" y="10856"/>
                  </a:lnTo>
                  <a:lnTo>
                    <a:pt x="13435" y="11262"/>
                  </a:lnTo>
                  <a:lnTo>
                    <a:pt x="12568" y="11673"/>
                  </a:lnTo>
                  <a:lnTo>
                    <a:pt x="11755" y="12089"/>
                  </a:lnTo>
                  <a:lnTo>
                    <a:pt x="10970" y="12506"/>
                  </a:lnTo>
                  <a:lnTo>
                    <a:pt x="10211" y="12922"/>
                  </a:lnTo>
                  <a:lnTo>
                    <a:pt x="9507" y="13349"/>
                  </a:lnTo>
                  <a:lnTo>
                    <a:pt x="8803" y="13770"/>
                  </a:lnTo>
                  <a:lnTo>
                    <a:pt x="8153" y="14202"/>
                  </a:lnTo>
                  <a:lnTo>
                    <a:pt x="7530" y="14629"/>
                  </a:lnTo>
                  <a:lnTo>
                    <a:pt x="6907" y="15061"/>
                  </a:lnTo>
                  <a:lnTo>
                    <a:pt x="6338" y="15493"/>
                  </a:lnTo>
                  <a:lnTo>
                    <a:pt x="5797" y="15925"/>
                  </a:lnTo>
                  <a:lnTo>
                    <a:pt x="5282" y="16362"/>
                  </a:lnTo>
                  <a:lnTo>
                    <a:pt x="4767" y="16794"/>
                  </a:lnTo>
                  <a:lnTo>
                    <a:pt x="4307" y="17231"/>
                  </a:lnTo>
                  <a:lnTo>
                    <a:pt x="3846" y="17668"/>
                  </a:lnTo>
                  <a:lnTo>
                    <a:pt x="3413" y="18100"/>
                  </a:lnTo>
                  <a:lnTo>
                    <a:pt x="2980" y="18537"/>
                  </a:lnTo>
                  <a:lnTo>
                    <a:pt x="2411" y="19162"/>
                  </a:lnTo>
                  <a:lnTo>
                    <a:pt x="1896" y="19786"/>
                  </a:lnTo>
                  <a:lnTo>
                    <a:pt x="1409" y="20416"/>
                  </a:lnTo>
                  <a:lnTo>
                    <a:pt x="1002" y="21051"/>
                  </a:lnTo>
                  <a:lnTo>
                    <a:pt x="813" y="21363"/>
                  </a:lnTo>
                  <a:lnTo>
                    <a:pt x="650" y="21681"/>
                  </a:lnTo>
                  <a:lnTo>
                    <a:pt x="488" y="21998"/>
                  </a:lnTo>
                  <a:lnTo>
                    <a:pt x="352" y="22315"/>
                  </a:lnTo>
                  <a:lnTo>
                    <a:pt x="244" y="22633"/>
                  </a:lnTo>
                  <a:lnTo>
                    <a:pt x="136" y="22950"/>
                  </a:lnTo>
                  <a:lnTo>
                    <a:pt x="82" y="23263"/>
                  </a:lnTo>
                  <a:lnTo>
                    <a:pt x="27" y="23580"/>
                  </a:lnTo>
                  <a:lnTo>
                    <a:pt x="0" y="23897"/>
                  </a:lnTo>
                  <a:lnTo>
                    <a:pt x="0" y="24210"/>
                  </a:lnTo>
                  <a:lnTo>
                    <a:pt x="27" y="24527"/>
                  </a:lnTo>
                  <a:lnTo>
                    <a:pt x="109" y="24839"/>
                  </a:lnTo>
                  <a:lnTo>
                    <a:pt x="190" y="25157"/>
                  </a:lnTo>
                  <a:lnTo>
                    <a:pt x="298" y="25469"/>
                  </a:lnTo>
                  <a:lnTo>
                    <a:pt x="461" y="25781"/>
                  </a:lnTo>
                  <a:lnTo>
                    <a:pt x="623" y="26094"/>
                  </a:lnTo>
                  <a:lnTo>
                    <a:pt x="840" y="26401"/>
                  </a:lnTo>
                  <a:lnTo>
                    <a:pt x="1084" y="26713"/>
                  </a:lnTo>
                  <a:lnTo>
                    <a:pt x="1382" y="27020"/>
                  </a:lnTo>
                  <a:lnTo>
                    <a:pt x="1707" y="27327"/>
                  </a:lnTo>
                  <a:lnTo>
                    <a:pt x="2059" y="27634"/>
                  </a:lnTo>
                  <a:lnTo>
                    <a:pt x="2438" y="27941"/>
                  </a:lnTo>
                  <a:lnTo>
                    <a:pt x="2871" y="28243"/>
                  </a:lnTo>
                  <a:lnTo>
                    <a:pt x="3359" y="28545"/>
                  </a:lnTo>
                  <a:lnTo>
                    <a:pt x="3874" y="28847"/>
                  </a:lnTo>
                  <a:lnTo>
                    <a:pt x="4469" y="29143"/>
                  </a:lnTo>
                  <a:lnTo>
                    <a:pt x="5092" y="29440"/>
                  </a:lnTo>
                  <a:lnTo>
                    <a:pt x="5769" y="29731"/>
                  </a:lnTo>
                  <a:lnTo>
                    <a:pt x="6501" y="30017"/>
                  </a:lnTo>
                  <a:lnTo>
                    <a:pt x="7259" y="30304"/>
                  </a:lnTo>
                  <a:lnTo>
                    <a:pt x="8099" y="30585"/>
                  </a:lnTo>
                  <a:lnTo>
                    <a:pt x="8966" y="30860"/>
                  </a:lnTo>
                  <a:lnTo>
                    <a:pt x="9859" y="31131"/>
                  </a:lnTo>
                  <a:lnTo>
                    <a:pt x="10834" y="31391"/>
                  </a:lnTo>
                  <a:lnTo>
                    <a:pt x="11810" y="31652"/>
                  </a:lnTo>
                  <a:lnTo>
                    <a:pt x="12839" y="31901"/>
                  </a:lnTo>
                  <a:lnTo>
                    <a:pt x="13922" y="32151"/>
                  </a:lnTo>
                  <a:lnTo>
                    <a:pt x="15033" y="32385"/>
                  </a:lnTo>
                  <a:lnTo>
                    <a:pt x="16197" y="32614"/>
                  </a:lnTo>
                  <a:lnTo>
                    <a:pt x="17362" y="32838"/>
                  </a:lnTo>
                  <a:lnTo>
                    <a:pt x="18608" y="33051"/>
                  </a:lnTo>
                  <a:lnTo>
                    <a:pt x="19854" y="33254"/>
                  </a:lnTo>
                  <a:lnTo>
                    <a:pt x="21127" y="33452"/>
                  </a:lnTo>
                  <a:lnTo>
                    <a:pt x="22454" y="33634"/>
                  </a:lnTo>
                  <a:lnTo>
                    <a:pt x="23808" y="33811"/>
                  </a:lnTo>
                  <a:lnTo>
                    <a:pt x="25163" y="33973"/>
                  </a:lnTo>
                  <a:lnTo>
                    <a:pt x="26571" y="34123"/>
                  </a:lnTo>
                  <a:lnTo>
                    <a:pt x="27275" y="34196"/>
                  </a:lnTo>
                  <a:lnTo>
                    <a:pt x="28007" y="34264"/>
                  </a:lnTo>
                  <a:lnTo>
                    <a:pt x="28711" y="34332"/>
                  </a:lnTo>
                  <a:lnTo>
                    <a:pt x="29442" y="34394"/>
                  </a:lnTo>
                  <a:lnTo>
                    <a:pt x="30173" y="34451"/>
                  </a:lnTo>
                  <a:lnTo>
                    <a:pt x="30932" y="34509"/>
                  </a:lnTo>
                  <a:lnTo>
                    <a:pt x="31663" y="34566"/>
                  </a:lnTo>
                  <a:lnTo>
                    <a:pt x="32421" y="34613"/>
                  </a:lnTo>
                  <a:lnTo>
                    <a:pt x="33180" y="34659"/>
                  </a:lnTo>
                  <a:lnTo>
                    <a:pt x="33938" y="34701"/>
                  </a:lnTo>
                  <a:lnTo>
                    <a:pt x="34697" y="34743"/>
                  </a:lnTo>
                  <a:lnTo>
                    <a:pt x="35482" y="34779"/>
                  </a:lnTo>
                  <a:lnTo>
                    <a:pt x="36268" y="34810"/>
                  </a:lnTo>
                  <a:lnTo>
                    <a:pt x="37026" y="34842"/>
                  </a:lnTo>
                  <a:lnTo>
                    <a:pt x="37811" y="34868"/>
                  </a:lnTo>
                  <a:lnTo>
                    <a:pt x="38624" y="34888"/>
                  </a:lnTo>
                  <a:lnTo>
                    <a:pt x="39409" y="34909"/>
                  </a:lnTo>
                  <a:lnTo>
                    <a:pt x="40195" y="34920"/>
                  </a:lnTo>
                  <a:lnTo>
                    <a:pt x="41007" y="34930"/>
                  </a:lnTo>
                  <a:lnTo>
                    <a:pt x="41793" y="34940"/>
                  </a:lnTo>
                  <a:lnTo>
                    <a:pt x="42606" y="34946"/>
                  </a:lnTo>
                  <a:lnTo>
                    <a:pt x="43391" y="34946"/>
                  </a:lnTo>
                  <a:lnTo>
                    <a:pt x="44176" y="34940"/>
                  </a:lnTo>
                  <a:lnTo>
                    <a:pt x="44962" y="34935"/>
                  </a:lnTo>
                  <a:lnTo>
                    <a:pt x="45747" y="34925"/>
                  </a:lnTo>
                  <a:lnTo>
                    <a:pt x="46533" y="34914"/>
                  </a:lnTo>
                  <a:lnTo>
                    <a:pt x="47318" y="34899"/>
                  </a:lnTo>
                  <a:lnTo>
                    <a:pt x="48077" y="34878"/>
                  </a:lnTo>
                  <a:lnTo>
                    <a:pt x="49648" y="34831"/>
                  </a:lnTo>
                  <a:lnTo>
                    <a:pt x="51164" y="34769"/>
                  </a:lnTo>
                  <a:lnTo>
                    <a:pt x="52681" y="34701"/>
                  </a:lnTo>
                  <a:lnTo>
                    <a:pt x="54198" y="34618"/>
                  </a:lnTo>
                  <a:lnTo>
                    <a:pt x="55688" y="34529"/>
                  </a:lnTo>
                  <a:lnTo>
                    <a:pt x="57177" y="34425"/>
                  </a:lnTo>
                  <a:lnTo>
                    <a:pt x="58640" y="34311"/>
                  </a:lnTo>
                  <a:lnTo>
                    <a:pt x="60103" y="34191"/>
                  </a:lnTo>
                  <a:lnTo>
                    <a:pt x="61538" y="34056"/>
                  </a:lnTo>
                  <a:lnTo>
                    <a:pt x="62947" y="33920"/>
                  </a:lnTo>
                  <a:lnTo>
                    <a:pt x="64355" y="33770"/>
                  </a:lnTo>
                  <a:lnTo>
                    <a:pt x="65736" y="33613"/>
                  </a:lnTo>
                  <a:lnTo>
                    <a:pt x="67118" y="33447"/>
                  </a:lnTo>
                  <a:lnTo>
                    <a:pt x="68472" y="33275"/>
                  </a:lnTo>
                  <a:lnTo>
                    <a:pt x="69799" y="33098"/>
                  </a:lnTo>
                  <a:lnTo>
                    <a:pt x="71126" y="32911"/>
                  </a:lnTo>
                  <a:lnTo>
                    <a:pt x="72399" y="32724"/>
                  </a:lnTo>
                  <a:lnTo>
                    <a:pt x="73672" y="32526"/>
                  </a:lnTo>
                  <a:lnTo>
                    <a:pt x="74918" y="32323"/>
                  </a:lnTo>
                  <a:lnTo>
                    <a:pt x="76164" y="32115"/>
                  </a:lnTo>
                  <a:lnTo>
                    <a:pt x="77356" y="31901"/>
                  </a:lnTo>
                  <a:lnTo>
                    <a:pt x="78548" y="31683"/>
                  </a:lnTo>
                  <a:lnTo>
                    <a:pt x="79712" y="31464"/>
                  </a:lnTo>
                  <a:lnTo>
                    <a:pt x="80850" y="31240"/>
                  </a:lnTo>
                  <a:lnTo>
                    <a:pt x="81960" y="31011"/>
                  </a:lnTo>
                  <a:lnTo>
                    <a:pt x="83044" y="30782"/>
                  </a:lnTo>
                  <a:lnTo>
                    <a:pt x="84127" y="30553"/>
                  </a:lnTo>
                  <a:lnTo>
                    <a:pt x="85779" y="30174"/>
                  </a:lnTo>
                  <a:lnTo>
                    <a:pt x="87378" y="29783"/>
                  </a:lnTo>
                  <a:lnTo>
                    <a:pt x="88948" y="29393"/>
                  </a:lnTo>
                  <a:lnTo>
                    <a:pt x="90438" y="28992"/>
                  </a:lnTo>
                  <a:lnTo>
                    <a:pt x="91901" y="28586"/>
                  </a:lnTo>
                  <a:lnTo>
                    <a:pt x="93309" y="28170"/>
                  </a:lnTo>
                  <a:lnTo>
                    <a:pt x="94663" y="27754"/>
                  </a:lnTo>
                  <a:lnTo>
                    <a:pt x="95964" y="27327"/>
                  </a:lnTo>
                  <a:lnTo>
                    <a:pt x="97209" y="26900"/>
                  </a:lnTo>
                  <a:lnTo>
                    <a:pt x="98428" y="26463"/>
                  </a:lnTo>
                  <a:lnTo>
                    <a:pt x="99566" y="26021"/>
                  </a:lnTo>
                  <a:lnTo>
                    <a:pt x="100676" y="25578"/>
                  </a:lnTo>
                  <a:lnTo>
                    <a:pt x="101733" y="25126"/>
                  </a:lnTo>
                  <a:lnTo>
                    <a:pt x="102735" y="24673"/>
                  </a:lnTo>
                  <a:lnTo>
                    <a:pt x="103683" y="24210"/>
                  </a:lnTo>
                  <a:lnTo>
                    <a:pt x="104604" y="23747"/>
                  </a:lnTo>
                  <a:lnTo>
                    <a:pt x="105443" y="23278"/>
                  </a:lnTo>
                  <a:lnTo>
                    <a:pt x="106256" y="22810"/>
                  </a:lnTo>
                  <a:lnTo>
                    <a:pt x="107014" y="22336"/>
                  </a:lnTo>
                  <a:lnTo>
                    <a:pt x="107719" y="21857"/>
                  </a:lnTo>
                  <a:lnTo>
                    <a:pt x="108369" y="21373"/>
                  </a:lnTo>
                  <a:lnTo>
                    <a:pt x="108992" y="20890"/>
                  </a:lnTo>
                  <a:lnTo>
                    <a:pt x="109533" y="20406"/>
                  </a:lnTo>
                  <a:lnTo>
                    <a:pt x="110048" y="19916"/>
                  </a:lnTo>
                  <a:lnTo>
                    <a:pt x="110508" y="19422"/>
                  </a:lnTo>
                  <a:lnTo>
                    <a:pt x="110915" y="18928"/>
                  </a:lnTo>
                  <a:lnTo>
                    <a:pt x="111267" y="18433"/>
                  </a:lnTo>
                  <a:lnTo>
                    <a:pt x="111592" y="17934"/>
                  </a:lnTo>
                  <a:lnTo>
                    <a:pt x="111863" y="17439"/>
                  </a:lnTo>
                  <a:lnTo>
                    <a:pt x="112079" y="16934"/>
                  </a:lnTo>
                  <a:lnTo>
                    <a:pt x="112242" y="16435"/>
                  </a:lnTo>
                  <a:lnTo>
                    <a:pt x="112350" y="15935"/>
                  </a:lnTo>
                  <a:lnTo>
                    <a:pt x="112431" y="15430"/>
                  </a:lnTo>
                  <a:lnTo>
                    <a:pt x="112459" y="14931"/>
                  </a:lnTo>
                  <a:lnTo>
                    <a:pt x="112431" y="14426"/>
                  </a:lnTo>
                  <a:lnTo>
                    <a:pt x="112350" y="13921"/>
                  </a:lnTo>
                  <a:lnTo>
                    <a:pt x="112215" y="13422"/>
                  </a:lnTo>
                  <a:lnTo>
                    <a:pt x="112052" y="12917"/>
                  </a:lnTo>
                  <a:lnTo>
                    <a:pt x="111836" y="12417"/>
                  </a:lnTo>
                  <a:lnTo>
                    <a:pt x="111565" y="11913"/>
                  </a:lnTo>
                  <a:lnTo>
                    <a:pt x="111267" y="11413"/>
                  </a:lnTo>
                  <a:lnTo>
                    <a:pt x="110888" y="10913"/>
                  </a:lnTo>
                  <a:lnTo>
                    <a:pt x="110481" y="10419"/>
                  </a:lnTo>
                  <a:lnTo>
                    <a:pt x="110021" y="9925"/>
                  </a:lnTo>
                  <a:lnTo>
                    <a:pt x="109533" y="9430"/>
                  </a:lnTo>
                  <a:lnTo>
                    <a:pt x="108965" y="8936"/>
                  </a:lnTo>
                  <a:lnTo>
                    <a:pt x="108369" y="8447"/>
                  </a:lnTo>
                  <a:lnTo>
                    <a:pt x="107719" y="7963"/>
                  </a:lnTo>
                  <a:lnTo>
                    <a:pt x="107041" y="7473"/>
                  </a:lnTo>
                  <a:lnTo>
                    <a:pt x="106283" y="6995"/>
                  </a:lnTo>
                  <a:lnTo>
                    <a:pt x="105498" y="6516"/>
                  </a:lnTo>
                  <a:lnTo>
                    <a:pt x="104658" y="6042"/>
                  </a:lnTo>
                  <a:lnTo>
                    <a:pt x="103791" y="5569"/>
                  </a:lnTo>
                  <a:lnTo>
                    <a:pt x="102870" y="5100"/>
                  </a:lnTo>
                  <a:lnTo>
                    <a:pt x="101868" y="4637"/>
                  </a:lnTo>
                  <a:lnTo>
                    <a:pt x="100866" y="4179"/>
                  </a:lnTo>
                  <a:lnTo>
                    <a:pt x="99783" y="3721"/>
                  </a:lnTo>
                  <a:lnTo>
                    <a:pt x="98672" y="3274"/>
                  </a:lnTo>
                  <a:lnTo>
                    <a:pt x="97507" y="2826"/>
                  </a:lnTo>
                  <a:lnTo>
                    <a:pt x="96316" y="2384"/>
                  </a:lnTo>
                  <a:lnTo>
                    <a:pt x="95043" y="1952"/>
                  </a:lnTo>
                  <a:lnTo>
                    <a:pt x="93743" y="1520"/>
                  </a:lnTo>
                  <a:lnTo>
                    <a:pt x="92415" y="1093"/>
                  </a:lnTo>
                  <a:lnTo>
                    <a:pt x="91007" y="677"/>
                  </a:lnTo>
                  <a:lnTo>
                    <a:pt x="91142" y="677"/>
                  </a:lnTo>
                  <a:lnTo>
                    <a:pt x="90140" y="573"/>
                  </a:lnTo>
                  <a:lnTo>
                    <a:pt x="89138" y="484"/>
                  </a:lnTo>
                  <a:lnTo>
                    <a:pt x="88136" y="396"/>
                  </a:lnTo>
                  <a:lnTo>
                    <a:pt x="87107" y="323"/>
                  </a:lnTo>
                  <a:lnTo>
                    <a:pt x="86105" y="255"/>
                  </a:lnTo>
                  <a:lnTo>
                    <a:pt x="85102" y="198"/>
                  </a:lnTo>
                  <a:lnTo>
                    <a:pt x="84100" y="146"/>
                  </a:lnTo>
                  <a:lnTo>
                    <a:pt x="83098" y="104"/>
                  </a:lnTo>
                  <a:lnTo>
                    <a:pt x="82096" y="68"/>
                  </a:lnTo>
                  <a:lnTo>
                    <a:pt x="81094" y="37"/>
                  </a:lnTo>
                  <a:lnTo>
                    <a:pt x="80092" y="21"/>
                  </a:lnTo>
                  <a:lnTo>
                    <a:pt x="79089" y="6"/>
                  </a:lnTo>
                  <a:lnTo>
                    <a:pt x="78087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 rot="10800000">
              <a:off x="8228093" y="4599126"/>
              <a:ext cx="278362" cy="346300"/>
            </a:xfrm>
            <a:custGeom>
              <a:avLst/>
              <a:gdLst/>
              <a:ahLst/>
              <a:cxnLst/>
              <a:rect l="l" t="t" r="r" b="b"/>
              <a:pathLst>
                <a:path w="65114" h="17341" extrusionOk="0">
                  <a:moveTo>
                    <a:pt x="49566" y="1"/>
                  </a:moveTo>
                  <a:lnTo>
                    <a:pt x="48456" y="6"/>
                  </a:lnTo>
                  <a:lnTo>
                    <a:pt x="47345" y="22"/>
                  </a:lnTo>
                  <a:lnTo>
                    <a:pt x="46208" y="53"/>
                  </a:lnTo>
                  <a:lnTo>
                    <a:pt x="45097" y="95"/>
                  </a:lnTo>
                  <a:lnTo>
                    <a:pt x="43960" y="141"/>
                  </a:lnTo>
                  <a:lnTo>
                    <a:pt x="42795" y="204"/>
                  </a:lnTo>
                  <a:lnTo>
                    <a:pt x="41658" y="272"/>
                  </a:lnTo>
                  <a:lnTo>
                    <a:pt x="40520" y="344"/>
                  </a:lnTo>
                  <a:lnTo>
                    <a:pt x="39382" y="433"/>
                  </a:lnTo>
                  <a:lnTo>
                    <a:pt x="38245" y="521"/>
                  </a:lnTo>
                  <a:lnTo>
                    <a:pt x="37107" y="620"/>
                  </a:lnTo>
                  <a:lnTo>
                    <a:pt x="35970" y="724"/>
                  </a:lnTo>
                  <a:lnTo>
                    <a:pt x="34859" y="834"/>
                  </a:lnTo>
                  <a:lnTo>
                    <a:pt x="33749" y="953"/>
                  </a:lnTo>
                  <a:lnTo>
                    <a:pt x="32665" y="1073"/>
                  </a:lnTo>
                  <a:lnTo>
                    <a:pt x="31555" y="1198"/>
                  </a:lnTo>
                  <a:lnTo>
                    <a:pt x="30498" y="1328"/>
                  </a:lnTo>
                  <a:lnTo>
                    <a:pt x="29442" y="1458"/>
                  </a:lnTo>
                  <a:lnTo>
                    <a:pt x="28386" y="1593"/>
                  </a:lnTo>
                  <a:lnTo>
                    <a:pt x="27384" y="1729"/>
                  </a:lnTo>
                  <a:lnTo>
                    <a:pt x="26381" y="1869"/>
                  </a:lnTo>
                  <a:lnTo>
                    <a:pt x="25379" y="2004"/>
                  </a:lnTo>
                  <a:lnTo>
                    <a:pt x="24431" y="2150"/>
                  </a:lnTo>
                  <a:lnTo>
                    <a:pt x="23510" y="2296"/>
                  </a:lnTo>
                  <a:lnTo>
                    <a:pt x="22589" y="2447"/>
                  </a:lnTo>
                  <a:lnTo>
                    <a:pt x="21723" y="2603"/>
                  </a:lnTo>
                  <a:lnTo>
                    <a:pt x="20856" y="2764"/>
                  </a:lnTo>
                  <a:lnTo>
                    <a:pt x="20016" y="2926"/>
                  </a:lnTo>
                  <a:lnTo>
                    <a:pt x="19204" y="3092"/>
                  </a:lnTo>
                  <a:lnTo>
                    <a:pt x="18418" y="3264"/>
                  </a:lnTo>
                  <a:lnTo>
                    <a:pt x="17660" y="3441"/>
                  </a:lnTo>
                  <a:lnTo>
                    <a:pt x="16902" y="3623"/>
                  </a:lnTo>
                  <a:lnTo>
                    <a:pt x="16170" y="3805"/>
                  </a:lnTo>
                  <a:lnTo>
                    <a:pt x="15466" y="3987"/>
                  </a:lnTo>
                  <a:lnTo>
                    <a:pt x="14789" y="4175"/>
                  </a:lnTo>
                  <a:lnTo>
                    <a:pt x="14112" y="4367"/>
                  </a:lnTo>
                  <a:lnTo>
                    <a:pt x="13462" y="4560"/>
                  </a:lnTo>
                  <a:lnTo>
                    <a:pt x="12839" y="4757"/>
                  </a:lnTo>
                  <a:lnTo>
                    <a:pt x="12216" y="4960"/>
                  </a:lnTo>
                  <a:lnTo>
                    <a:pt x="11620" y="5158"/>
                  </a:lnTo>
                  <a:lnTo>
                    <a:pt x="11051" y="5361"/>
                  </a:lnTo>
                  <a:lnTo>
                    <a:pt x="10482" y="5569"/>
                  </a:lnTo>
                  <a:lnTo>
                    <a:pt x="9941" y="5777"/>
                  </a:lnTo>
                  <a:lnTo>
                    <a:pt x="9399" y="5986"/>
                  </a:lnTo>
                  <a:lnTo>
                    <a:pt x="8370" y="6407"/>
                  </a:lnTo>
                  <a:lnTo>
                    <a:pt x="7395" y="6834"/>
                  </a:lnTo>
                  <a:lnTo>
                    <a:pt x="6447" y="7266"/>
                  </a:lnTo>
                  <a:lnTo>
                    <a:pt x="5553" y="7698"/>
                  </a:lnTo>
                  <a:lnTo>
                    <a:pt x="4713" y="8135"/>
                  </a:lnTo>
                  <a:lnTo>
                    <a:pt x="4036" y="8437"/>
                  </a:lnTo>
                  <a:lnTo>
                    <a:pt x="3440" y="8749"/>
                  </a:lnTo>
                  <a:lnTo>
                    <a:pt x="2871" y="9061"/>
                  </a:lnTo>
                  <a:lnTo>
                    <a:pt x="2357" y="9373"/>
                  </a:lnTo>
                  <a:lnTo>
                    <a:pt x="1896" y="9691"/>
                  </a:lnTo>
                  <a:lnTo>
                    <a:pt x="1490" y="10014"/>
                  </a:lnTo>
                  <a:lnTo>
                    <a:pt x="1111" y="10336"/>
                  </a:lnTo>
                  <a:lnTo>
                    <a:pt x="813" y="10659"/>
                  </a:lnTo>
                  <a:lnTo>
                    <a:pt x="542" y="10987"/>
                  </a:lnTo>
                  <a:lnTo>
                    <a:pt x="325" y="11309"/>
                  </a:lnTo>
                  <a:lnTo>
                    <a:pt x="190" y="11637"/>
                  </a:lnTo>
                  <a:lnTo>
                    <a:pt x="82" y="11970"/>
                  </a:lnTo>
                  <a:lnTo>
                    <a:pt x="27" y="12298"/>
                  </a:lnTo>
                  <a:lnTo>
                    <a:pt x="0" y="12631"/>
                  </a:lnTo>
                  <a:lnTo>
                    <a:pt x="55" y="12959"/>
                  </a:lnTo>
                  <a:lnTo>
                    <a:pt x="163" y="13292"/>
                  </a:lnTo>
                  <a:lnTo>
                    <a:pt x="298" y="13453"/>
                  </a:lnTo>
                  <a:lnTo>
                    <a:pt x="461" y="13620"/>
                  </a:lnTo>
                  <a:lnTo>
                    <a:pt x="623" y="13781"/>
                  </a:lnTo>
                  <a:lnTo>
                    <a:pt x="840" y="13943"/>
                  </a:lnTo>
                  <a:lnTo>
                    <a:pt x="1084" y="14104"/>
                  </a:lnTo>
                  <a:lnTo>
                    <a:pt x="1355" y="14265"/>
                  </a:lnTo>
                  <a:lnTo>
                    <a:pt x="1653" y="14421"/>
                  </a:lnTo>
                  <a:lnTo>
                    <a:pt x="1978" y="14583"/>
                  </a:lnTo>
                  <a:lnTo>
                    <a:pt x="2303" y="14734"/>
                  </a:lnTo>
                  <a:lnTo>
                    <a:pt x="2682" y="14890"/>
                  </a:lnTo>
                  <a:lnTo>
                    <a:pt x="3061" y="15035"/>
                  </a:lnTo>
                  <a:lnTo>
                    <a:pt x="3494" y="15186"/>
                  </a:lnTo>
                  <a:lnTo>
                    <a:pt x="3928" y="15332"/>
                  </a:lnTo>
                  <a:lnTo>
                    <a:pt x="4388" y="15473"/>
                  </a:lnTo>
                  <a:lnTo>
                    <a:pt x="4876" y="15608"/>
                  </a:lnTo>
                  <a:lnTo>
                    <a:pt x="5390" y="15743"/>
                  </a:lnTo>
                  <a:lnTo>
                    <a:pt x="5905" y="15873"/>
                  </a:lnTo>
                  <a:lnTo>
                    <a:pt x="6447" y="16003"/>
                  </a:lnTo>
                  <a:lnTo>
                    <a:pt x="7015" y="16123"/>
                  </a:lnTo>
                  <a:lnTo>
                    <a:pt x="7611" y="16243"/>
                  </a:lnTo>
                  <a:lnTo>
                    <a:pt x="8234" y="16357"/>
                  </a:lnTo>
                  <a:lnTo>
                    <a:pt x="8857" y="16461"/>
                  </a:lnTo>
                  <a:lnTo>
                    <a:pt x="9507" y="16565"/>
                  </a:lnTo>
                  <a:lnTo>
                    <a:pt x="10184" y="16664"/>
                  </a:lnTo>
                  <a:lnTo>
                    <a:pt x="10862" y="16758"/>
                  </a:lnTo>
                  <a:lnTo>
                    <a:pt x="11566" y="16841"/>
                  </a:lnTo>
                  <a:lnTo>
                    <a:pt x="12297" y="16919"/>
                  </a:lnTo>
                  <a:lnTo>
                    <a:pt x="13028" y="16992"/>
                  </a:lnTo>
                  <a:lnTo>
                    <a:pt x="13787" y="17060"/>
                  </a:lnTo>
                  <a:lnTo>
                    <a:pt x="14572" y="17122"/>
                  </a:lnTo>
                  <a:lnTo>
                    <a:pt x="15358" y="17174"/>
                  </a:lnTo>
                  <a:lnTo>
                    <a:pt x="16143" y="17221"/>
                  </a:lnTo>
                  <a:lnTo>
                    <a:pt x="16956" y="17258"/>
                  </a:lnTo>
                  <a:lnTo>
                    <a:pt x="17768" y="17289"/>
                  </a:lnTo>
                  <a:lnTo>
                    <a:pt x="18608" y="17310"/>
                  </a:lnTo>
                  <a:lnTo>
                    <a:pt x="19421" y="17325"/>
                  </a:lnTo>
                  <a:lnTo>
                    <a:pt x="20233" y="17336"/>
                  </a:lnTo>
                  <a:lnTo>
                    <a:pt x="21046" y="17341"/>
                  </a:lnTo>
                  <a:lnTo>
                    <a:pt x="21858" y="17336"/>
                  </a:lnTo>
                  <a:lnTo>
                    <a:pt x="22698" y="17325"/>
                  </a:lnTo>
                  <a:lnTo>
                    <a:pt x="23510" y="17310"/>
                  </a:lnTo>
                  <a:lnTo>
                    <a:pt x="24323" y="17289"/>
                  </a:lnTo>
                  <a:lnTo>
                    <a:pt x="25136" y="17263"/>
                  </a:lnTo>
                  <a:lnTo>
                    <a:pt x="25948" y="17226"/>
                  </a:lnTo>
                  <a:lnTo>
                    <a:pt x="26761" y="17190"/>
                  </a:lnTo>
                  <a:lnTo>
                    <a:pt x="27546" y="17148"/>
                  </a:lnTo>
                  <a:lnTo>
                    <a:pt x="28359" y="17101"/>
                  </a:lnTo>
                  <a:lnTo>
                    <a:pt x="29144" y="17049"/>
                  </a:lnTo>
                  <a:lnTo>
                    <a:pt x="29930" y="16992"/>
                  </a:lnTo>
                  <a:lnTo>
                    <a:pt x="30715" y="16930"/>
                  </a:lnTo>
                  <a:lnTo>
                    <a:pt x="31501" y="16862"/>
                  </a:lnTo>
                  <a:lnTo>
                    <a:pt x="32286" y="16794"/>
                  </a:lnTo>
                  <a:lnTo>
                    <a:pt x="33044" y="16722"/>
                  </a:lnTo>
                  <a:lnTo>
                    <a:pt x="33803" y="16643"/>
                  </a:lnTo>
                  <a:lnTo>
                    <a:pt x="34534" y="16565"/>
                  </a:lnTo>
                  <a:lnTo>
                    <a:pt x="35292" y="16482"/>
                  </a:lnTo>
                  <a:lnTo>
                    <a:pt x="36024" y="16394"/>
                  </a:lnTo>
                  <a:lnTo>
                    <a:pt x="36728" y="16305"/>
                  </a:lnTo>
                  <a:lnTo>
                    <a:pt x="37459" y="16217"/>
                  </a:lnTo>
                  <a:lnTo>
                    <a:pt x="38136" y="16123"/>
                  </a:lnTo>
                  <a:lnTo>
                    <a:pt x="39518" y="15931"/>
                  </a:lnTo>
                  <a:lnTo>
                    <a:pt x="40845" y="15728"/>
                  </a:lnTo>
                  <a:lnTo>
                    <a:pt x="41874" y="15556"/>
                  </a:lnTo>
                  <a:lnTo>
                    <a:pt x="42903" y="15374"/>
                  </a:lnTo>
                  <a:lnTo>
                    <a:pt x="43906" y="15192"/>
                  </a:lnTo>
                  <a:lnTo>
                    <a:pt x="44908" y="15009"/>
                  </a:lnTo>
                  <a:lnTo>
                    <a:pt x="45856" y="14822"/>
                  </a:lnTo>
                  <a:lnTo>
                    <a:pt x="46804" y="14630"/>
                  </a:lnTo>
                  <a:lnTo>
                    <a:pt x="47725" y="14432"/>
                  </a:lnTo>
                  <a:lnTo>
                    <a:pt x="48618" y="14234"/>
                  </a:lnTo>
                  <a:lnTo>
                    <a:pt x="49485" y="14036"/>
                  </a:lnTo>
                  <a:lnTo>
                    <a:pt x="50325" y="13833"/>
                  </a:lnTo>
                  <a:lnTo>
                    <a:pt x="51164" y="13625"/>
                  </a:lnTo>
                  <a:lnTo>
                    <a:pt x="51977" y="13417"/>
                  </a:lnTo>
                  <a:lnTo>
                    <a:pt x="52763" y="13209"/>
                  </a:lnTo>
                  <a:lnTo>
                    <a:pt x="53494" y="12995"/>
                  </a:lnTo>
                  <a:lnTo>
                    <a:pt x="54252" y="12777"/>
                  </a:lnTo>
                  <a:lnTo>
                    <a:pt x="54956" y="12558"/>
                  </a:lnTo>
                  <a:lnTo>
                    <a:pt x="55634" y="12340"/>
                  </a:lnTo>
                  <a:lnTo>
                    <a:pt x="56311" y="12116"/>
                  </a:lnTo>
                  <a:lnTo>
                    <a:pt x="56961" y="11892"/>
                  </a:lnTo>
                  <a:lnTo>
                    <a:pt x="57557" y="11663"/>
                  </a:lnTo>
                  <a:lnTo>
                    <a:pt x="58152" y="11434"/>
                  </a:lnTo>
                  <a:lnTo>
                    <a:pt x="58721" y="11200"/>
                  </a:lnTo>
                  <a:lnTo>
                    <a:pt x="59290" y="10966"/>
                  </a:lnTo>
                  <a:lnTo>
                    <a:pt x="59805" y="10732"/>
                  </a:lnTo>
                  <a:lnTo>
                    <a:pt x="60292" y="10497"/>
                  </a:lnTo>
                  <a:lnTo>
                    <a:pt x="60780" y="10258"/>
                  </a:lnTo>
                  <a:lnTo>
                    <a:pt x="61240" y="10019"/>
                  </a:lnTo>
                  <a:lnTo>
                    <a:pt x="61646" y="9774"/>
                  </a:lnTo>
                  <a:lnTo>
                    <a:pt x="62053" y="9535"/>
                  </a:lnTo>
                  <a:lnTo>
                    <a:pt x="62432" y="9290"/>
                  </a:lnTo>
                  <a:lnTo>
                    <a:pt x="62784" y="9040"/>
                  </a:lnTo>
                  <a:lnTo>
                    <a:pt x="63109" y="8796"/>
                  </a:lnTo>
                  <a:lnTo>
                    <a:pt x="63434" y="8546"/>
                  </a:lnTo>
                  <a:lnTo>
                    <a:pt x="63705" y="8296"/>
                  </a:lnTo>
                  <a:lnTo>
                    <a:pt x="63949" y="8046"/>
                  </a:lnTo>
                  <a:lnTo>
                    <a:pt x="64193" y="7797"/>
                  </a:lnTo>
                  <a:lnTo>
                    <a:pt x="64382" y="7547"/>
                  </a:lnTo>
                  <a:lnTo>
                    <a:pt x="64572" y="7292"/>
                  </a:lnTo>
                  <a:lnTo>
                    <a:pt x="64707" y="7037"/>
                  </a:lnTo>
                  <a:lnTo>
                    <a:pt x="64843" y="6782"/>
                  </a:lnTo>
                  <a:lnTo>
                    <a:pt x="64951" y="6527"/>
                  </a:lnTo>
                  <a:lnTo>
                    <a:pt x="65032" y="6272"/>
                  </a:lnTo>
                  <a:lnTo>
                    <a:pt x="65086" y="6017"/>
                  </a:lnTo>
                  <a:lnTo>
                    <a:pt x="65113" y="5762"/>
                  </a:lnTo>
                  <a:lnTo>
                    <a:pt x="65113" y="5507"/>
                  </a:lnTo>
                  <a:lnTo>
                    <a:pt x="65086" y="5247"/>
                  </a:lnTo>
                  <a:lnTo>
                    <a:pt x="65032" y="4992"/>
                  </a:lnTo>
                  <a:lnTo>
                    <a:pt x="64951" y="4737"/>
                  </a:lnTo>
                  <a:lnTo>
                    <a:pt x="64843" y="4476"/>
                  </a:lnTo>
                  <a:lnTo>
                    <a:pt x="64707" y="4221"/>
                  </a:lnTo>
                  <a:lnTo>
                    <a:pt x="64545" y="3961"/>
                  </a:lnTo>
                  <a:lnTo>
                    <a:pt x="64382" y="3706"/>
                  </a:lnTo>
                  <a:lnTo>
                    <a:pt x="64165" y="3451"/>
                  </a:lnTo>
                  <a:lnTo>
                    <a:pt x="63922" y="3196"/>
                  </a:lnTo>
                  <a:lnTo>
                    <a:pt x="63651" y="2936"/>
                  </a:lnTo>
                  <a:lnTo>
                    <a:pt x="63380" y="2681"/>
                  </a:lnTo>
                  <a:lnTo>
                    <a:pt x="63055" y="2431"/>
                  </a:lnTo>
                  <a:lnTo>
                    <a:pt x="62703" y="2176"/>
                  </a:lnTo>
                  <a:lnTo>
                    <a:pt x="62324" y="1921"/>
                  </a:lnTo>
                  <a:lnTo>
                    <a:pt x="61944" y="1671"/>
                  </a:lnTo>
                  <a:lnTo>
                    <a:pt x="61511" y="1416"/>
                  </a:lnTo>
                  <a:lnTo>
                    <a:pt x="61051" y="1167"/>
                  </a:lnTo>
                  <a:lnTo>
                    <a:pt x="60563" y="917"/>
                  </a:lnTo>
                  <a:lnTo>
                    <a:pt x="60076" y="667"/>
                  </a:lnTo>
                  <a:lnTo>
                    <a:pt x="59859" y="683"/>
                  </a:lnTo>
                  <a:lnTo>
                    <a:pt x="59398" y="610"/>
                  </a:lnTo>
                  <a:lnTo>
                    <a:pt x="58911" y="542"/>
                  </a:lnTo>
                  <a:lnTo>
                    <a:pt x="58450" y="480"/>
                  </a:lnTo>
                  <a:lnTo>
                    <a:pt x="57963" y="422"/>
                  </a:lnTo>
                  <a:lnTo>
                    <a:pt x="57475" y="370"/>
                  </a:lnTo>
                  <a:lnTo>
                    <a:pt x="56988" y="318"/>
                  </a:lnTo>
                  <a:lnTo>
                    <a:pt x="56473" y="272"/>
                  </a:lnTo>
                  <a:lnTo>
                    <a:pt x="55959" y="230"/>
                  </a:lnTo>
                  <a:lnTo>
                    <a:pt x="55471" y="193"/>
                  </a:lnTo>
                  <a:lnTo>
                    <a:pt x="54956" y="157"/>
                  </a:lnTo>
                  <a:lnTo>
                    <a:pt x="54415" y="126"/>
                  </a:lnTo>
                  <a:lnTo>
                    <a:pt x="53900" y="100"/>
                  </a:lnTo>
                  <a:lnTo>
                    <a:pt x="53385" y="74"/>
                  </a:lnTo>
                  <a:lnTo>
                    <a:pt x="52844" y="53"/>
                  </a:lnTo>
                  <a:lnTo>
                    <a:pt x="52302" y="37"/>
                  </a:lnTo>
                  <a:lnTo>
                    <a:pt x="51760" y="22"/>
                  </a:lnTo>
                  <a:lnTo>
                    <a:pt x="51219" y="11"/>
                  </a:lnTo>
                  <a:lnTo>
                    <a:pt x="50677" y="6"/>
                  </a:lnTo>
                  <a:lnTo>
                    <a:pt x="495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8"/>
            <p:cNvSpPr/>
            <p:nvPr/>
          </p:nvSpPr>
          <p:spPr>
            <a:xfrm rot="10800000">
              <a:off x="7492064" y="4440944"/>
              <a:ext cx="452975" cy="463224"/>
            </a:xfrm>
            <a:custGeom>
              <a:avLst/>
              <a:gdLst/>
              <a:ahLst/>
              <a:cxnLst/>
              <a:rect l="l" t="t" r="r" b="b"/>
              <a:pathLst>
                <a:path w="105959" h="23196" extrusionOk="0">
                  <a:moveTo>
                    <a:pt x="21073" y="1"/>
                  </a:moveTo>
                  <a:lnTo>
                    <a:pt x="20234" y="6"/>
                  </a:lnTo>
                  <a:lnTo>
                    <a:pt x="19421" y="17"/>
                  </a:lnTo>
                  <a:lnTo>
                    <a:pt x="18581" y="32"/>
                  </a:lnTo>
                  <a:lnTo>
                    <a:pt x="17769" y="48"/>
                  </a:lnTo>
                  <a:lnTo>
                    <a:pt x="16956" y="69"/>
                  </a:lnTo>
                  <a:lnTo>
                    <a:pt x="16144" y="95"/>
                  </a:lnTo>
                  <a:lnTo>
                    <a:pt x="15358" y="121"/>
                  </a:lnTo>
                  <a:lnTo>
                    <a:pt x="14573" y="152"/>
                  </a:lnTo>
                  <a:lnTo>
                    <a:pt x="13787" y="188"/>
                  </a:lnTo>
                  <a:lnTo>
                    <a:pt x="13002" y="230"/>
                  </a:lnTo>
                  <a:lnTo>
                    <a:pt x="12243" y="277"/>
                  </a:lnTo>
                  <a:lnTo>
                    <a:pt x="11512" y="329"/>
                  </a:lnTo>
                  <a:lnTo>
                    <a:pt x="10754" y="381"/>
                  </a:lnTo>
                  <a:lnTo>
                    <a:pt x="10022" y="443"/>
                  </a:lnTo>
                  <a:lnTo>
                    <a:pt x="9318" y="506"/>
                  </a:lnTo>
                  <a:lnTo>
                    <a:pt x="8587" y="573"/>
                  </a:lnTo>
                  <a:lnTo>
                    <a:pt x="7910" y="646"/>
                  </a:lnTo>
                  <a:lnTo>
                    <a:pt x="7206" y="724"/>
                  </a:lnTo>
                  <a:lnTo>
                    <a:pt x="6528" y="808"/>
                  </a:lnTo>
                  <a:lnTo>
                    <a:pt x="5878" y="896"/>
                  </a:lnTo>
                  <a:lnTo>
                    <a:pt x="5228" y="990"/>
                  </a:lnTo>
                  <a:lnTo>
                    <a:pt x="4578" y="1089"/>
                  </a:lnTo>
                  <a:lnTo>
                    <a:pt x="3955" y="1193"/>
                  </a:lnTo>
                  <a:lnTo>
                    <a:pt x="3359" y="1302"/>
                  </a:lnTo>
                  <a:lnTo>
                    <a:pt x="2764" y="1416"/>
                  </a:lnTo>
                  <a:lnTo>
                    <a:pt x="2195" y="1536"/>
                  </a:lnTo>
                  <a:lnTo>
                    <a:pt x="1626" y="1661"/>
                  </a:lnTo>
                  <a:lnTo>
                    <a:pt x="1599" y="1661"/>
                  </a:lnTo>
                  <a:lnTo>
                    <a:pt x="1247" y="2041"/>
                  </a:lnTo>
                  <a:lnTo>
                    <a:pt x="949" y="2426"/>
                  </a:lnTo>
                  <a:lnTo>
                    <a:pt x="705" y="2806"/>
                  </a:lnTo>
                  <a:lnTo>
                    <a:pt x="488" y="3186"/>
                  </a:lnTo>
                  <a:lnTo>
                    <a:pt x="299" y="3566"/>
                  </a:lnTo>
                  <a:lnTo>
                    <a:pt x="163" y="3946"/>
                  </a:lnTo>
                  <a:lnTo>
                    <a:pt x="82" y="4325"/>
                  </a:lnTo>
                  <a:lnTo>
                    <a:pt x="28" y="4705"/>
                  </a:lnTo>
                  <a:lnTo>
                    <a:pt x="1" y="5080"/>
                  </a:lnTo>
                  <a:lnTo>
                    <a:pt x="28" y="5460"/>
                  </a:lnTo>
                  <a:lnTo>
                    <a:pt x="82" y="5835"/>
                  </a:lnTo>
                  <a:lnTo>
                    <a:pt x="191" y="6209"/>
                  </a:lnTo>
                  <a:lnTo>
                    <a:pt x="326" y="6584"/>
                  </a:lnTo>
                  <a:lnTo>
                    <a:pt x="488" y="6959"/>
                  </a:lnTo>
                  <a:lnTo>
                    <a:pt x="705" y="7328"/>
                  </a:lnTo>
                  <a:lnTo>
                    <a:pt x="949" y="7698"/>
                  </a:lnTo>
                  <a:lnTo>
                    <a:pt x="1220" y="8067"/>
                  </a:lnTo>
                  <a:lnTo>
                    <a:pt x="1545" y="8437"/>
                  </a:lnTo>
                  <a:lnTo>
                    <a:pt x="1897" y="8801"/>
                  </a:lnTo>
                  <a:lnTo>
                    <a:pt x="2303" y="9165"/>
                  </a:lnTo>
                  <a:lnTo>
                    <a:pt x="2737" y="9524"/>
                  </a:lnTo>
                  <a:lnTo>
                    <a:pt x="3197" y="9883"/>
                  </a:lnTo>
                  <a:lnTo>
                    <a:pt x="3712" y="10243"/>
                  </a:lnTo>
                  <a:lnTo>
                    <a:pt x="4226" y="10596"/>
                  </a:lnTo>
                  <a:lnTo>
                    <a:pt x="4822" y="10950"/>
                  </a:lnTo>
                  <a:lnTo>
                    <a:pt x="5418" y="11299"/>
                  </a:lnTo>
                  <a:lnTo>
                    <a:pt x="6068" y="11648"/>
                  </a:lnTo>
                  <a:lnTo>
                    <a:pt x="6745" y="11996"/>
                  </a:lnTo>
                  <a:lnTo>
                    <a:pt x="7449" y="12340"/>
                  </a:lnTo>
                  <a:lnTo>
                    <a:pt x="8181" y="12678"/>
                  </a:lnTo>
                  <a:lnTo>
                    <a:pt x="8966" y="13016"/>
                  </a:lnTo>
                  <a:lnTo>
                    <a:pt x="9779" y="13349"/>
                  </a:lnTo>
                  <a:lnTo>
                    <a:pt x="10618" y="13682"/>
                  </a:lnTo>
                  <a:lnTo>
                    <a:pt x="11512" y="14010"/>
                  </a:lnTo>
                  <a:lnTo>
                    <a:pt x="12406" y="14333"/>
                  </a:lnTo>
                  <a:lnTo>
                    <a:pt x="13354" y="14656"/>
                  </a:lnTo>
                  <a:lnTo>
                    <a:pt x="14329" y="14973"/>
                  </a:lnTo>
                  <a:lnTo>
                    <a:pt x="15331" y="15290"/>
                  </a:lnTo>
                  <a:lnTo>
                    <a:pt x="16388" y="15603"/>
                  </a:lnTo>
                  <a:lnTo>
                    <a:pt x="17444" y="15910"/>
                  </a:lnTo>
                  <a:lnTo>
                    <a:pt x="18554" y="16212"/>
                  </a:lnTo>
                  <a:lnTo>
                    <a:pt x="19692" y="16508"/>
                  </a:lnTo>
                  <a:lnTo>
                    <a:pt x="20857" y="16805"/>
                  </a:lnTo>
                  <a:lnTo>
                    <a:pt x="22048" y="17096"/>
                  </a:lnTo>
                  <a:lnTo>
                    <a:pt x="23267" y="17382"/>
                  </a:lnTo>
                  <a:lnTo>
                    <a:pt x="24513" y="17669"/>
                  </a:lnTo>
                  <a:lnTo>
                    <a:pt x="25813" y="17945"/>
                  </a:lnTo>
                  <a:lnTo>
                    <a:pt x="27113" y="18220"/>
                  </a:lnTo>
                  <a:lnTo>
                    <a:pt x="28468" y="18491"/>
                  </a:lnTo>
                  <a:lnTo>
                    <a:pt x="29849" y="18756"/>
                  </a:lnTo>
                  <a:lnTo>
                    <a:pt x="31230" y="19017"/>
                  </a:lnTo>
                  <a:lnTo>
                    <a:pt x="32666" y="19272"/>
                  </a:lnTo>
                  <a:lnTo>
                    <a:pt x="34128" y="19521"/>
                  </a:lnTo>
                  <a:lnTo>
                    <a:pt x="35618" y="19766"/>
                  </a:lnTo>
                  <a:lnTo>
                    <a:pt x="37135" y="20005"/>
                  </a:lnTo>
                  <a:lnTo>
                    <a:pt x="38679" y="20240"/>
                  </a:lnTo>
                  <a:lnTo>
                    <a:pt x="40250" y="20468"/>
                  </a:lnTo>
                  <a:lnTo>
                    <a:pt x="41848" y="20692"/>
                  </a:lnTo>
                  <a:lnTo>
                    <a:pt x="43473" y="20911"/>
                  </a:lnTo>
                  <a:lnTo>
                    <a:pt x="45125" y="21124"/>
                  </a:lnTo>
                  <a:lnTo>
                    <a:pt x="46804" y="21327"/>
                  </a:lnTo>
                  <a:lnTo>
                    <a:pt x="48511" y="21530"/>
                  </a:lnTo>
                  <a:lnTo>
                    <a:pt x="50217" y="21728"/>
                  </a:lnTo>
                  <a:lnTo>
                    <a:pt x="51978" y="21915"/>
                  </a:lnTo>
                  <a:lnTo>
                    <a:pt x="53061" y="22019"/>
                  </a:lnTo>
                  <a:lnTo>
                    <a:pt x="54172" y="22123"/>
                  </a:lnTo>
                  <a:lnTo>
                    <a:pt x="55282" y="22222"/>
                  </a:lnTo>
                  <a:lnTo>
                    <a:pt x="56393" y="22321"/>
                  </a:lnTo>
                  <a:lnTo>
                    <a:pt x="57530" y="22415"/>
                  </a:lnTo>
                  <a:lnTo>
                    <a:pt x="58695" y="22503"/>
                  </a:lnTo>
                  <a:lnTo>
                    <a:pt x="59859" y="22587"/>
                  </a:lnTo>
                  <a:lnTo>
                    <a:pt x="61024" y="22670"/>
                  </a:lnTo>
                  <a:lnTo>
                    <a:pt x="62189" y="22743"/>
                  </a:lnTo>
                  <a:lnTo>
                    <a:pt x="63381" y="22816"/>
                  </a:lnTo>
                  <a:lnTo>
                    <a:pt x="64572" y="22878"/>
                  </a:lnTo>
                  <a:lnTo>
                    <a:pt x="65764" y="22940"/>
                  </a:lnTo>
                  <a:lnTo>
                    <a:pt x="66956" y="22992"/>
                  </a:lnTo>
                  <a:lnTo>
                    <a:pt x="68148" y="23044"/>
                  </a:lnTo>
                  <a:lnTo>
                    <a:pt x="69366" y="23086"/>
                  </a:lnTo>
                  <a:lnTo>
                    <a:pt x="70558" y="23123"/>
                  </a:lnTo>
                  <a:lnTo>
                    <a:pt x="71777" y="23149"/>
                  </a:lnTo>
                  <a:lnTo>
                    <a:pt x="72969" y="23175"/>
                  </a:lnTo>
                  <a:lnTo>
                    <a:pt x="74188" y="23190"/>
                  </a:lnTo>
                  <a:lnTo>
                    <a:pt x="75379" y="23195"/>
                  </a:lnTo>
                  <a:lnTo>
                    <a:pt x="76571" y="23195"/>
                  </a:lnTo>
                  <a:lnTo>
                    <a:pt x="77763" y="23190"/>
                  </a:lnTo>
                  <a:lnTo>
                    <a:pt x="78955" y="23175"/>
                  </a:lnTo>
                  <a:lnTo>
                    <a:pt x="80146" y="23149"/>
                  </a:lnTo>
                  <a:lnTo>
                    <a:pt x="81311" y="23117"/>
                  </a:lnTo>
                  <a:lnTo>
                    <a:pt x="82476" y="23076"/>
                  </a:lnTo>
                  <a:lnTo>
                    <a:pt x="83640" y="23024"/>
                  </a:lnTo>
                  <a:lnTo>
                    <a:pt x="84778" y="22966"/>
                  </a:lnTo>
                  <a:lnTo>
                    <a:pt x="85916" y="22899"/>
                  </a:lnTo>
                  <a:lnTo>
                    <a:pt x="87026" y="22816"/>
                  </a:lnTo>
                  <a:lnTo>
                    <a:pt x="88137" y="22727"/>
                  </a:lnTo>
                  <a:lnTo>
                    <a:pt x="89247" y="22628"/>
                  </a:lnTo>
                  <a:lnTo>
                    <a:pt x="90303" y="22519"/>
                  </a:lnTo>
                  <a:lnTo>
                    <a:pt x="91360" y="22399"/>
                  </a:lnTo>
                  <a:lnTo>
                    <a:pt x="92362" y="22274"/>
                  </a:lnTo>
                  <a:lnTo>
                    <a:pt x="93337" y="22139"/>
                  </a:lnTo>
                  <a:lnTo>
                    <a:pt x="94258" y="21993"/>
                  </a:lnTo>
                  <a:lnTo>
                    <a:pt x="95179" y="21837"/>
                  </a:lnTo>
                  <a:lnTo>
                    <a:pt x="96045" y="21676"/>
                  </a:lnTo>
                  <a:lnTo>
                    <a:pt x="96885" y="21509"/>
                  </a:lnTo>
                  <a:lnTo>
                    <a:pt x="97671" y="21332"/>
                  </a:lnTo>
                  <a:lnTo>
                    <a:pt x="98429" y="21150"/>
                  </a:lnTo>
                  <a:lnTo>
                    <a:pt x="99160" y="20958"/>
                  </a:lnTo>
                  <a:lnTo>
                    <a:pt x="99864" y="20765"/>
                  </a:lnTo>
                  <a:lnTo>
                    <a:pt x="100514" y="20562"/>
                  </a:lnTo>
                  <a:lnTo>
                    <a:pt x="101137" y="20359"/>
                  </a:lnTo>
                  <a:lnTo>
                    <a:pt x="101733" y="20146"/>
                  </a:lnTo>
                  <a:lnTo>
                    <a:pt x="102275" y="19932"/>
                  </a:lnTo>
                  <a:lnTo>
                    <a:pt x="102790" y="19709"/>
                  </a:lnTo>
                  <a:lnTo>
                    <a:pt x="103250" y="19490"/>
                  </a:lnTo>
                  <a:lnTo>
                    <a:pt x="103683" y="19261"/>
                  </a:lnTo>
                  <a:lnTo>
                    <a:pt x="104090" y="19032"/>
                  </a:lnTo>
                  <a:lnTo>
                    <a:pt x="104442" y="18798"/>
                  </a:lnTo>
                  <a:lnTo>
                    <a:pt x="104767" y="18564"/>
                  </a:lnTo>
                  <a:lnTo>
                    <a:pt x="105065" y="18324"/>
                  </a:lnTo>
                  <a:lnTo>
                    <a:pt x="105309" y="18085"/>
                  </a:lnTo>
                  <a:lnTo>
                    <a:pt x="105498" y="17846"/>
                  </a:lnTo>
                  <a:lnTo>
                    <a:pt x="105688" y="17606"/>
                  </a:lnTo>
                  <a:lnTo>
                    <a:pt x="105796" y="17362"/>
                  </a:lnTo>
                  <a:lnTo>
                    <a:pt x="105904" y="17122"/>
                  </a:lnTo>
                  <a:lnTo>
                    <a:pt x="105959" y="16878"/>
                  </a:lnTo>
                  <a:lnTo>
                    <a:pt x="105959" y="16638"/>
                  </a:lnTo>
                  <a:lnTo>
                    <a:pt x="105932" y="16399"/>
                  </a:lnTo>
                  <a:lnTo>
                    <a:pt x="105850" y="16160"/>
                  </a:lnTo>
                  <a:lnTo>
                    <a:pt x="105742" y="15920"/>
                  </a:lnTo>
                  <a:lnTo>
                    <a:pt x="105607" y="15686"/>
                  </a:lnTo>
                  <a:lnTo>
                    <a:pt x="105444" y="15447"/>
                  </a:lnTo>
                  <a:lnTo>
                    <a:pt x="105254" y="15212"/>
                  </a:lnTo>
                  <a:lnTo>
                    <a:pt x="105038" y="14983"/>
                  </a:lnTo>
                  <a:lnTo>
                    <a:pt x="104767" y="14749"/>
                  </a:lnTo>
                  <a:lnTo>
                    <a:pt x="104496" y="14520"/>
                  </a:lnTo>
                  <a:lnTo>
                    <a:pt x="104198" y="14286"/>
                  </a:lnTo>
                  <a:lnTo>
                    <a:pt x="103873" y="14057"/>
                  </a:lnTo>
                  <a:lnTo>
                    <a:pt x="103521" y="13833"/>
                  </a:lnTo>
                  <a:lnTo>
                    <a:pt x="103142" y="13604"/>
                  </a:lnTo>
                  <a:lnTo>
                    <a:pt x="102763" y="13381"/>
                  </a:lnTo>
                  <a:lnTo>
                    <a:pt x="102329" y="13157"/>
                  </a:lnTo>
                  <a:lnTo>
                    <a:pt x="101896" y="12933"/>
                  </a:lnTo>
                  <a:lnTo>
                    <a:pt x="101435" y="12709"/>
                  </a:lnTo>
                  <a:lnTo>
                    <a:pt x="100975" y="12485"/>
                  </a:lnTo>
                  <a:lnTo>
                    <a:pt x="100460" y="12267"/>
                  </a:lnTo>
                  <a:lnTo>
                    <a:pt x="99946" y="12048"/>
                  </a:lnTo>
                  <a:lnTo>
                    <a:pt x="99431" y="11830"/>
                  </a:lnTo>
                  <a:lnTo>
                    <a:pt x="98889" y="11616"/>
                  </a:lnTo>
                  <a:lnTo>
                    <a:pt x="97752" y="11184"/>
                  </a:lnTo>
                  <a:lnTo>
                    <a:pt x="96587" y="10758"/>
                  </a:lnTo>
                  <a:lnTo>
                    <a:pt x="95368" y="10336"/>
                  </a:lnTo>
                  <a:lnTo>
                    <a:pt x="94122" y="9920"/>
                  </a:lnTo>
                  <a:lnTo>
                    <a:pt x="92822" y="9509"/>
                  </a:lnTo>
                  <a:lnTo>
                    <a:pt x="91522" y="9098"/>
                  </a:lnTo>
                  <a:lnTo>
                    <a:pt x="89653" y="8536"/>
                  </a:lnTo>
                  <a:lnTo>
                    <a:pt x="87730" y="7974"/>
                  </a:lnTo>
                  <a:lnTo>
                    <a:pt x="86728" y="7693"/>
                  </a:lnTo>
                  <a:lnTo>
                    <a:pt x="85726" y="7417"/>
                  </a:lnTo>
                  <a:lnTo>
                    <a:pt x="84724" y="7141"/>
                  </a:lnTo>
                  <a:lnTo>
                    <a:pt x="83695" y="6865"/>
                  </a:lnTo>
                  <a:lnTo>
                    <a:pt x="82638" y="6594"/>
                  </a:lnTo>
                  <a:lnTo>
                    <a:pt x="81555" y="6329"/>
                  </a:lnTo>
                  <a:lnTo>
                    <a:pt x="80471" y="6064"/>
                  </a:lnTo>
                  <a:lnTo>
                    <a:pt x="79388" y="5803"/>
                  </a:lnTo>
                  <a:lnTo>
                    <a:pt x="78250" y="5543"/>
                  </a:lnTo>
                  <a:lnTo>
                    <a:pt x="77113" y="5288"/>
                  </a:lnTo>
                  <a:lnTo>
                    <a:pt x="75948" y="5038"/>
                  </a:lnTo>
                  <a:lnTo>
                    <a:pt x="74783" y="4794"/>
                  </a:lnTo>
                  <a:lnTo>
                    <a:pt x="73565" y="4549"/>
                  </a:lnTo>
                  <a:lnTo>
                    <a:pt x="72346" y="4310"/>
                  </a:lnTo>
                  <a:lnTo>
                    <a:pt x="71100" y="4081"/>
                  </a:lnTo>
                  <a:lnTo>
                    <a:pt x="69827" y="3852"/>
                  </a:lnTo>
                  <a:lnTo>
                    <a:pt x="68554" y="3628"/>
                  </a:lnTo>
                  <a:lnTo>
                    <a:pt x="67227" y="3415"/>
                  </a:lnTo>
                  <a:lnTo>
                    <a:pt x="65899" y="3201"/>
                  </a:lnTo>
                  <a:lnTo>
                    <a:pt x="64545" y="2998"/>
                  </a:lnTo>
                  <a:lnTo>
                    <a:pt x="63164" y="2795"/>
                  </a:lnTo>
                  <a:lnTo>
                    <a:pt x="61755" y="2608"/>
                  </a:lnTo>
                  <a:lnTo>
                    <a:pt x="60320" y="2421"/>
                  </a:lnTo>
                  <a:lnTo>
                    <a:pt x="58857" y="2244"/>
                  </a:lnTo>
                  <a:lnTo>
                    <a:pt x="57395" y="2072"/>
                  </a:lnTo>
                  <a:lnTo>
                    <a:pt x="55878" y="1906"/>
                  </a:lnTo>
                  <a:lnTo>
                    <a:pt x="54334" y="1749"/>
                  </a:lnTo>
                  <a:lnTo>
                    <a:pt x="52763" y="1604"/>
                  </a:lnTo>
                  <a:lnTo>
                    <a:pt x="51192" y="1458"/>
                  </a:lnTo>
                  <a:lnTo>
                    <a:pt x="49567" y="1318"/>
                  </a:lnTo>
                  <a:lnTo>
                    <a:pt x="47915" y="1182"/>
                  </a:lnTo>
                  <a:lnTo>
                    <a:pt x="46236" y="1052"/>
                  </a:lnTo>
                  <a:lnTo>
                    <a:pt x="44529" y="922"/>
                  </a:lnTo>
                  <a:lnTo>
                    <a:pt x="42823" y="802"/>
                  </a:lnTo>
                  <a:lnTo>
                    <a:pt x="41089" y="688"/>
                  </a:lnTo>
                  <a:lnTo>
                    <a:pt x="39356" y="579"/>
                  </a:lnTo>
                  <a:lnTo>
                    <a:pt x="37595" y="474"/>
                  </a:lnTo>
                  <a:lnTo>
                    <a:pt x="35835" y="381"/>
                  </a:lnTo>
                  <a:lnTo>
                    <a:pt x="34074" y="298"/>
                  </a:lnTo>
                  <a:lnTo>
                    <a:pt x="32314" y="219"/>
                  </a:lnTo>
                  <a:lnTo>
                    <a:pt x="30580" y="157"/>
                  </a:lnTo>
                  <a:lnTo>
                    <a:pt x="28820" y="100"/>
                  </a:lnTo>
                  <a:lnTo>
                    <a:pt x="27059" y="58"/>
                  </a:lnTo>
                  <a:lnTo>
                    <a:pt x="25326" y="27"/>
                  </a:lnTo>
                  <a:lnTo>
                    <a:pt x="24486" y="17"/>
                  </a:lnTo>
                  <a:lnTo>
                    <a:pt x="23619" y="6"/>
                  </a:lnTo>
                  <a:lnTo>
                    <a:pt x="22780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 rot="10800000">
              <a:off x="7459877" y="3905956"/>
              <a:ext cx="518626" cy="568686"/>
            </a:xfrm>
            <a:custGeom>
              <a:avLst/>
              <a:gdLst/>
              <a:ahLst/>
              <a:cxnLst/>
              <a:rect l="l" t="t" r="r" b="b"/>
              <a:pathLst>
                <a:path w="121316" h="28477" extrusionOk="0">
                  <a:moveTo>
                    <a:pt x="23212" y="0"/>
                  </a:moveTo>
                  <a:lnTo>
                    <a:pt x="22183" y="11"/>
                  </a:lnTo>
                  <a:lnTo>
                    <a:pt x="21154" y="26"/>
                  </a:lnTo>
                  <a:lnTo>
                    <a:pt x="20125" y="47"/>
                  </a:lnTo>
                  <a:lnTo>
                    <a:pt x="19122" y="68"/>
                  </a:lnTo>
                  <a:lnTo>
                    <a:pt x="18120" y="99"/>
                  </a:lnTo>
                  <a:lnTo>
                    <a:pt x="17145" y="136"/>
                  </a:lnTo>
                  <a:lnTo>
                    <a:pt x="16170" y="177"/>
                  </a:lnTo>
                  <a:lnTo>
                    <a:pt x="15195" y="224"/>
                  </a:lnTo>
                  <a:lnTo>
                    <a:pt x="14247" y="276"/>
                  </a:lnTo>
                  <a:lnTo>
                    <a:pt x="13326" y="339"/>
                  </a:lnTo>
                  <a:lnTo>
                    <a:pt x="12405" y="401"/>
                  </a:lnTo>
                  <a:lnTo>
                    <a:pt x="11512" y="474"/>
                  </a:lnTo>
                  <a:lnTo>
                    <a:pt x="10618" y="552"/>
                  </a:lnTo>
                  <a:lnTo>
                    <a:pt x="9751" y="640"/>
                  </a:lnTo>
                  <a:lnTo>
                    <a:pt x="8884" y="729"/>
                  </a:lnTo>
                  <a:lnTo>
                    <a:pt x="8072" y="828"/>
                  </a:lnTo>
                  <a:lnTo>
                    <a:pt x="7232" y="932"/>
                  </a:lnTo>
                  <a:lnTo>
                    <a:pt x="6447" y="1046"/>
                  </a:lnTo>
                  <a:lnTo>
                    <a:pt x="5661" y="1166"/>
                  </a:lnTo>
                  <a:lnTo>
                    <a:pt x="4903" y="1291"/>
                  </a:lnTo>
                  <a:lnTo>
                    <a:pt x="4171" y="1426"/>
                  </a:lnTo>
                  <a:lnTo>
                    <a:pt x="3521" y="1848"/>
                  </a:lnTo>
                  <a:lnTo>
                    <a:pt x="2925" y="2269"/>
                  </a:lnTo>
                  <a:lnTo>
                    <a:pt x="2411" y="2696"/>
                  </a:lnTo>
                  <a:lnTo>
                    <a:pt x="1923" y="3128"/>
                  </a:lnTo>
                  <a:lnTo>
                    <a:pt x="1490" y="3560"/>
                  </a:lnTo>
                  <a:lnTo>
                    <a:pt x="1111" y="3992"/>
                  </a:lnTo>
                  <a:lnTo>
                    <a:pt x="813" y="4424"/>
                  </a:lnTo>
                  <a:lnTo>
                    <a:pt x="542" y="4861"/>
                  </a:lnTo>
                  <a:lnTo>
                    <a:pt x="325" y="5298"/>
                  </a:lnTo>
                  <a:lnTo>
                    <a:pt x="163" y="5740"/>
                  </a:lnTo>
                  <a:lnTo>
                    <a:pt x="54" y="6178"/>
                  </a:lnTo>
                  <a:lnTo>
                    <a:pt x="0" y="6620"/>
                  </a:lnTo>
                  <a:lnTo>
                    <a:pt x="0" y="7062"/>
                  </a:lnTo>
                  <a:lnTo>
                    <a:pt x="54" y="7505"/>
                  </a:lnTo>
                  <a:lnTo>
                    <a:pt x="163" y="7947"/>
                  </a:lnTo>
                  <a:lnTo>
                    <a:pt x="298" y="8389"/>
                  </a:lnTo>
                  <a:lnTo>
                    <a:pt x="488" y="8832"/>
                  </a:lnTo>
                  <a:lnTo>
                    <a:pt x="732" y="9274"/>
                  </a:lnTo>
                  <a:lnTo>
                    <a:pt x="1029" y="9716"/>
                  </a:lnTo>
                  <a:lnTo>
                    <a:pt x="1355" y="10153"/>
                  </a:lnTo>
                  <a:lnTo>
                    <a:pt x="1734" y="10596"/>
                  </a:lnTo>
                  <a:lnTo>
                    <a:pt x="2167" y="11038"/>
                  </a:lnTo>
                  <a:lnTo>
                    <a:pt x="2655" y="11475"/>
                  </a:lnTo>
                  <a:lnTo>
                    <a:pt x="3169" y="11912"/>
                  </a:lnTo>
                  <a:lnTo>
                    <a:pt x="3738" y="12350"/>
                  </a:lnTo>
                  <a:lnTo>
                    <a:pt x="4334" y="12781"/>
                  </a:lnTo>
                  <a:lnTo>
                    <a:pt x="4984" y="13219"/>
                  </a:lnTo>
                  <a:lnTo>
                    <a:pt x="5688" y="13645"/>
                  </a:lnTo>
                  <a:lnTo>
                    <a:pt x="6419" y="14077"/>
                  </a:lnTo>
                  <a:lnTo>
                    <a:pt x="7205" y="14504"/>
                  </a:lnTo>
                  <a:lnTo>
                    <a:pt x="8045" y="14926"/>
                  </a:lnTo>
                  <a:lnTo>
                    <a:pt x="8911" y="15347"/>
                  </a:lnTo>
                  <a:lnTo>
                    <a:pt x="9805" y="15769"/>
                  </a:lnTo>
                  <a:lnTo>
                    <a:pt x="10753" y="16180"/>
                  </a:lnTo>
                  <a:lnTo>
                    <a:pt x="11728" y="16596"/>
                  </a:lnTo>
                  <a:lnTo>
                    <a:pt x="12757" y="17002"/>
                  </a:lnTo>
                  <a:lnTo>
                    <a:pt x="13814" y="17408"/>
                  </a:lnTo>
                  <a:lnTo>
                    <a:pt x="14924" y="17809"/>
                  </a:lnTo>
                  <a:lnTo>
                    <a:pt x="16062" y="18209"/>
                  </a:lnTo>
                  <a:lnTo>
                    <a:pt x="17227" y="18605"/>
                  </a:lnTo>
                  <a:lnTo>
                    <a:pt x="18418" y="18995"/>
                  </a:lnTo>
                  <a:lnTo>
                    <a:pt x="19664" y="19380"/>
                  </a:lnTo>
                  <a:lnTo>
                    <a:pt x="20964" y="19760"/>
                  </a:lnTo>
                  <a:lnTo>
                    <a:pt x="22264" y="20135"/>
                  </a:lnTo>
                  <a:lnTo>
                    <a:pt x="23619" y="20510"/>
                  </a:lnTo>
                  <a:lnTo>
                    <a:pt x="25000" y="20874"/>
                  </a:lnTo>
                  <a:lnTo>
                    <a:pt x="26408" y="21233"/>
                  </a:lnTo>
                  <a:lnTo>
                    <a:pt x="27871" y="21592"/>
                  </a:lnTo>
                  <a:lnTo>
                    <a:pt x="29361" y="21941"/>
                  </a:lnTo>
                  <a:lnTo>
                    <a:pt x="30878" y="22284"/>
                  </a:lnTo>
                  <a:lnTo>
                    <a:pt x="32421" y="22622"/>
                  </a:lnTo>
                  <a:lnTo>
                    <a:pt x="33992" y="22955"/>
                  </a:lnTo>
                  <a:lnTo>
                    <a:pt x="35590" y="23278"/>
                  </a:lnTo>
                  <a:lnTo>
                    <a:pt x="37215" y="23601"/>
                  </a:lnTo>
                  <a:lnTo>
                    <a:pt x="38895" y="23913"/>
                  </a:lnTo>
                  <a:lnTo>
                    <a:pt x="40574" y="24220"/>
                  </a:lnTo>
                  <a:lnTo>
                    <a:pt x="42308" y="24517"/>
                  </a:lnTo>
                  <a:lnTo>
                    <a:pt x="44041" y="24808"/>
                  </a:lnTo>
                  <a:lnTo>
                    <a:pt x="45829" y="25094"/>
                  </a:lnTo>
                  <a:lnTo>
                    <a:pt x="47616" y="25370"/>
                  </a:lnTo>
                  <a:lnTo>
                    <a:pt x="49458" y="25641"/>
                  </a:lnTo>
                  <a:lnTo>
                    <a:pt x="51300" y="25901"/>
                  </a:lnTo>
                  <a:lnTo>
                    <a:pt x="53196" y="26156"/>
                  </a:lnTo>
                  <a:lnTo>
                    <a:pt x="55092" y="26401"/>
                  </a:lnTo>
                  <a:lnTo>
                    <a:pt x="56284" y="26546"/>
                  </a:lnTo>
                  <a:lnTo>
                    <a:pt x="57502" y="26692"/>
                  </a:lnTo>
                  <a:lnTo>
                    <a:pt x="58748" y="26832"/>
                  </a:lnTo>
                  <a:lnTo>
                    <a:pt x="59994" y="26973"/>
                  </a:lnTo>
                  <a:lnTo>
                    <a:pt x="61267" y="27108"/>
                  </a:lnTo>
                  <a:lnTo>
                    <a:pt x="62540" y="27233"/>
                  </a:lnTo>
                  <a:lnTo>
                    <a:pt x="63840" y="27358"/>
                  </a:lnTo>
                  <a:lnTo>
                    <a:pt x="65140" y="27478"/>
                  </a:lnTo>
                  <a:lnTo>
                    <a:pt x="66468" y="27592"/>
                  </a:lnTo>
                  <a:lnTo>
                    <a:pt x="67795" y="27702"/>
                  </a:lnTo>
                  <a:lnTo>
                    <a:pt x="69149" y="27806"/>
                  </a:lnTo>
                  <a:lnTo>
                    <a:pt x="70503" y="27904"/>
                  </a:lnTo>
                  <a:lnTo>
                    <a:pt x="71858" y="27993"/>
                  </a:lnTo>
                  <a:lnTo>
                    <a:pt x="73239" y="28076"/>
                  </a:lnTo>
                  <a:lnTo>
                    <a:pt x="74620" y="28154"/>
                  </a:lnTo>
                  <a:lnTo>
                    <a:pt x="76002" y="28222"/>
                  </a:lnTo>
                  <a:lnTo>
                    <a:pt x="77383" y="28284"/>
                  </a:lnTo>
                  <a:lnTo>
                    <a:pt x="78764" y="28336"/>
                  </a:lnTo>
                  <a:lnTo>
                    <a:pt x="80146" y="28383"/>
                  </a:lnTo>
                  <a:lnTo>
                    <a:pt x="81554" y="28420"/>
                  </a:lnTo>
                  <a:lnTo>
                    <a:pt x="82935" y="28446"/>
                  </a:lnTo>
                  <a:lnTo>
                    <a:pt x="84317" y="28467"/>
                  </a:lnTo>
                  <a:lnTo>
                    <a:pt x="85725" y="28477"/>
                  </a:lnTo>
                  <a:lnTo>
                    <a:pt x="87107" y="28472"/>
                  </a:lnTo>
                  <a:lnTo>
                    <a:pt x="88488" y="28461"/>
                  </a:lnTo>
                  <a:lnTo>
                    <a:pt x="89869" y="28440"/>
                  </a:lnTo>
                  <a:lnTo>
                    <a:pt x="91251" y="28409"/>
                  </a:lnTo>
                  <a:lnTo>
                    <a:pt x="92605" y="28362"/>
                  </a:lnTo>
                  <a:lnTo>
                    <a:pt x="93959" y="28310"/>
                  </a:lnTo>
                  <a:lnTo>
                    <a:pt x="95313" y="28243"/>
                  </a:lnTo>
                  <a:lnTo>
                    <a:pt x="96668" y="28165"/>
                  </a:lnTo>
                  <a:lnTo>
                    <a:pt x="97995" y="28076"/>
                  </a:lnTo>
                  <a:lnTo>
                    <a:pt x="98672" y="28024"/>
                  </a:lnTo>
                  <a:lnTo>
                    <a:pt x="99322" y="27972"/>
                  </a:lnTo>
                  <a:lnTo>
                    <a:pt x="99945" y="27915"/>
                  </a:lnTo>
                  <a:lnTo>
                    <a:pt x="100595" y="27858"/>
                  </a:lnTo>
                  <a:lnTo>
                    <a:pt x="101218" y="27795"/>
                  </a:lnTo>
                  <a:lnTo>
                    <a:pt x="101841" y="27733"/>
                  </a:lnTo>
                  <a:lnTo>
                    <a:pt x="102437" y="27665"/>
                  </a:lnTo>
                  <a:lnTo>
                    <a:pt x="103060" y="27592"/>
                  </a:lnTo>
                  <a:lnTo>
                    <a:pt x="104225" y="27447"/>
                  </a:lnTo>
                  <a:lnTo>
                    <a:pt x="105362" y="27285"/>
                  </a:lnTo>
                  <a:lnTo>
                    <a:pt x="106473" y="27119"/>
                  </a:lnTo>
                  <a:lnTo>
                    <a:pt x="107556" y="26942"/>
                  </a:lnTo>
                  <a:lnTo>
                    <a:pt x="108585" y="26754"/>
                  </a:lnTo>
                  <a:lnTo>
                    <a:pt x="109587" y="26557"/>
                  </a:lnTo>
                  <a:lnTo>
                    <a:pt x="110562" y="26354"/>
                  </a:lnTo>
                  <a:lnTo>
                    <a:pt x="111483" y="26146"/>
                  </a:lnTo>
                  <a:lnTo>
                    <a:pt x="112377" y="25927"/>
                  </a:lnTo>
                  <a:lnTo>
                    <a:pt x="113217" y="25698"/>
                  </a:lnTo>
                  <a:lnTo>
                    <a:pt x="114029" y="25469"/>
                  </a:lnTo>
                  <a:lnTo>
                    <a:pt x="114788" y="25230"/>
                  </a:lnTo>
                  <a:lnTo>
                    <a:pt x="115519" y="24985"/>
                  </a:lnTo>
                  <a:lnTo>
                    <a:pt x="116223" y="24735"/>
                  </a:lnTo>
                  <a:lnTo>
                    <a:pt x="116873" y="24480"/>
                  </a:lnTo>
                  <a:lnTo>
                    <a:pt x="117469" y="24225"/>
                  </a:lnTo>
                  <a:lnTo>
                    <a:pt x="118038" y="23960"/>
                  </a:lnTo>
                  <a:lnTo>
                    <a:pt x="118553" y="23694"/>
                  </a:lnTo>
                  <a:lnTo>
                    <a:pt x="119040" y="23424"/>
                  </a:lnTo>
                  <a:lnTo>
                    <a:pt x="119474" y="23153"/>
                  </a:lnTo>
                  <a:lnTo>
                    <a:pt x="119853" y="22877"/>
                  </a:lnTo>
                  <a:lnTo>
                    <a:pt x="120205" y="22602"/>
                  </a:lnTo>
                  <a:lnTo>
                    <a:pt x="120503" y="22321"/>
                  </a:lnTo>
                  <a:lnTo>
                    <a:pt x="120747" y="22045"/>
                  </a:lnTo>
                  <a:lnTo>
                    <a:pt x="120963" y="21764"/>
                  </a:lnTo>
                  <a:lnTo>
                    <a:pt x="121126" y="21483"/>
                  </a:lnTo>
                  <a:lnTo>
                    <a:pt x="121234" y="21202"/>
                  </a:lnTo>
                  <a:lnTo>
                    <a:pt x="121288" y="20921"/>
                  </a:lnTo>
                  <a:lnTo>
                    <a:pt x="121315" y="20645"/>
                  </a:lnTo>
                  <a:lnTo>
                    <a:pt x="121315" y="20364"/>
                  </a:lnTo>
                  <a:lnTo>
                    <a:pt x="121261" y="20088"/>
                  </a:lnTo>
                  <a:lnTo>
                    <a:pt x="121180" y="19812"/>
                  </a:lnTo>
                  <a:lnTo>
                    <a:pt x="121072" y="19531"/>
                  </a:lnTo>
                  <a:lnTo>
                    <a:pt x="120909" y="19255"/>
                  </a:lnTo>
                  <a:lnTo>
                    <a:pt x="120747" y="18985"/>
                  </a:lnTo>
                  <a:lnTo>
                    <a:pt x="120530" y="18709"/>
                  </a:lnTo>
                  <a:lnTo>
                    <a:pt x="120286" y="18433"/>
                  </a:lnTo>
                  <a:lnTo>
                    <a:pt x="120015" y="18162"/>
                  </a:lnTo>
                  <a:lnTo>
                    <a:pt x="119717" y="17892"/>
                  </a:lnTo>
                  <a:lnTo>
                    <a:pt x="119392" y="17621"/>
                  </a:lnTo>
                  <a:lnTo>
                    <a:pt x="119040" y="17351"/>
                  </a:lnTo>
                  <a:lnTo>
                    <a:pt x="118661" y="17080"/>
                  </a:lnTo>
                  <a:lnTo>
                    <a:pt x="118282" y="16809"/>
                  </a:lnTo>
                  <a:lnTo>
                    <a:pt x="117848" y="16544"/>
                  </a:lnTo>
                  <a:lnTo>
                    <a:pt x="117415" y="16279"/>
                  </a:lnTo>
                  <a:lnTo>
                    <a:pt x="116955" y="16008"/>
                  </a:lnTo>
                  <a:lnTo>
                    <a:pt x="116467" y="15748"/>
                  </a:lnTo>
                  <a:lnTo>
                    <a:pt x="115980" y="15482"/>
                  </a:lnTo>
                  <a:lnTo>
                    <a:pt x="115465" y="15217"/>
                  </a:lnTo>
                  <a:lnTo>
                    <a:pt x="114923" y="14957"/>
                  </a:lnTo>
                  <a:lnTo>
                    <a:pt x="113813" y="14436"/>
                  </a:lnTo>
                  <a:lnTo>
                    <a:pt x="112648" y="13916"/>
                  </a:lnTo>
                  <a:lnTo>
                    <a:pt x="111456" y="13406"/>
                  </a:lnTo>
                  <a:lnTo>
                    <a:pt x="110210" y="12896"/>
                  </a:lnTo>
                  <a:lnTo>
                    <a:pt x="108937" y="12391"/>
                  </a:lnTo>
                  <a:lnTo>
                    <a:pt x="107096" y="11689"/>
                  </a:lnTo>
                  <a:lnTo>
                    <a:pt x="106148" y="11340"/>
                  </a:lnTo>
                  <a:lnTo>
                    <a:pt x="105200" y="10991"/>
                  </a:lnTo>
                  <a:lnTo>
                    <a:pt x="104225" y="10643"/>
                  </a:lnTo>
                  <a:lnTo>
                    <a:pt x="103222" y="10299"/>
                  </a:lnTo>
                  <a:lnTo>
                    <a:pt x="102193" y="9956"/>
                  </a:lnTo>
                  <a:lnTo>
                    <a:pt x="101164" y="9612"/>
                  </a:lnTo>
                  <a:lnTo>
                    <a:pt x="100108" y="9274"/>
                  </a:lnTo>
                  <a:lnTo>
                    <a:pt x="99024" y="8936"/>
                  </a:lnTo>
                  <a:lnTo>
                    <a:pt x="97941" y="8603"/>
                  </a:lnTo>
                  <a:lnTo>
                    <a:pt x="96803" y="8275"/>
                  </a:lnTo>
                  <a:lnTo>
                    <a:pt x="95666" y="7947"/>
                  </a:lnTo>
                  <a:lnTo>
                    <a:pt x="94474" y="7624"/>
                  </a:lnTo>
                  <a:lnTo>
                    <a:pt x="93282" y="7307"/>
                  </a:lnTo>
                  <a:lnTo>
                    <a:pt x="92063" y="6995"/>
                  </a:lnTo>
                  <a:lnTo>
                    <a:pt x="90817" y="6682"/>
                  </a:lnTo>
                  <a:lnTo>
                    <a:pt x="89544" y="6380"/>
                  </a:lnTo>
                  <a:lnTo>
                    <a:pt x="88244" y="6079"/>
                  </a:lnTo>
                  <a:lnTo>
                    <a:pt x="86890" y="5787"/>
                  </a:lnTo>
                  <a:lnTo>
                    <a:pt x="85536" y="5501"/>
                  </a:lnTo>
                  <a:lnTo>
                    <a:pt x="84154" y="5220"/>
                  </a:lnTo>
                  <a:lnTo>
                    <a:pt x="82719" y="4944"/>
                  </a:lnTo>
                  <a:lnTo>
                    <a:pt x="81256" y="4674"/>
                  </a:lnTo>
                  <a:lnTo>
                    <a:pt x="79794" y="4413"/>
                  </a:lnTo>
                  <a:lnTo>
                    <a:pt x="78277" y="4158"/>
                  </a:lnTo>
                  <a:lnTo>
                    <a:pt x="76706" y="3909"/>
                  </a:lnTo>
                  <a:lnTo>
                    <a:pt x="75135" y="3669"/>
                  </a:lnTo>
                  <a:lnTo>
                    <a:pt x="73510" y="3440"/>
                  </a:lnTo>
                  <a:lnTo>
                    <a:pt x="71858" y="3216"/>
                  </a:lnTo>
                  <a:lnTo>
                    <a:pt x="70151" y="3003"/>
                  </a:lnTo>
                  <a:lnTo>
                    <a:pt x="68418" y="2795"/>
                  </a:lnTo>
                  <a:lnTo>
                    <a:pt x="66657" y="2597"/>
                  </a:lnTo>
                  <a:lnTo>
                    <a:pt x="64815" y="2394"/>
                  </a:lnTo>
                  <a:lnTo>
                    <a:pt x="62892" y="2196"/>
                  </a:lnTo>
                  <a:lnTo>
                    <a:pt x="60942" y="1999"/>
                  </a:lnTo>
                  <a:lnTo>
                    <a:pt x="58938" y="1811"/>
                  </a:lnTo>
                  <a:lnTo>
                    <a:pt x="56906" y="1624"/>
                  </a:lnTo>
                  <a:lnTo>
                    <a:pt x="54821" y="1442"/>
                  </a:lnTo>
                  <a:lnTo>
                    <a:pt x="52708" y="1265"/>
                  </a:lnTo>
                  <a:lnTo>
                    <a:pt x="50541" y="1098"/>
                  </a:lnTo>
                  <a:lnTo>
                    <a:pt x="48375" y="937"/>
                  </a:lnTo>
                  <a:lnTo>
                    <a:pt x="46181" y="786"/>
                  </a:lnTo>
                  <a:lnTo>
                    <a:pt x="43987" y="646"/>
                  </a:lnTo>
                  <a:lnTo>
                    <a:pt x="41766" y="515"/>
                  </a:lnTo>
                  <a:lnTo>
                    <a:pt x="39545" y="401"/>
                  </a:lnTo>
                  <a:lnTo>
                    <a:pt x="38434" y="344"/>
                  </a:lnTo>
                  <a:lnTo>
                    <a:pt x="37324" y="297"/>
                  </a:lnTo>
                  <a:lnTo>
                    <a:pt x="36213" y="250"/>
                  </a:lnTo>
                  <a:lnTo>
                    <a:pt x="35103" y="208"/>
                  </a:lnTo>
                  <a:lnTo>
                    <a:pt x="34019" y="167"/>
                  </a:lnTo>
                  <a:lnTo>
                    <a:pt x="32909" y="130"/>
                  </a:lnTo>
                  <a:lnTo>
                    <a:pt x="31798" y="99"/>
                  </a:lnTo>
                  <a:lnTo>
                    <a:pt x="30715" y="73"/>
                  </a:lnTo>
                  <a:lnTo>
                    <a:pt x="29632" y="47"/>
                  </a:lnTo>
                  <a:lnTo>
                    <a:pt x="28548" y="26"/>
                  </a:lnTo>
                  <a:lnTo>
                    <a:pt x="27465" y="16"/>
                  </a:lnTo>
                  <a:lnTo>
                    <a:pt x="26381" y="6"/>
                  </a:lnTo>
                  <a:lnTo>
                    <a:pt x="253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 rot="10800000">
              <a:off x="7639483" y="4575634"/>
              <a:ext cx="445446" cy="745560"/>
            </a:xfrm>
            <a:custGeom>
              <a:avLst/>
              <a:gdLst/>
              <a:ahLst/>
              <a:cxnLst/>
              <a:rect l="l" t="t" r="r" b="b"/>
              <a:pathLst>
                <a:path w="104198" h="37334" extrusionOk="0">
                  <a:moveTo>
                    <a:pt x="55" y="0"/>
                  </a:moveTo>
                  <a:lnTo>
                    <a:pt x="1" y="120"/>
                  </a:lnTo>
                  <a:lnTo>
                    <a:pt x="1" y="234"/>
                  </a:lnTo>
                  <a:lnTo>
                    <a:pt x="55" y="349"/>
                  </a:lnTo>
                  <a:lnTo>
                    <a:pt x="109" y="463"/>
                  </a:lnTo>
                  <a:lnTo>
                    <a:pt x="380" y="1030"/>
                  </a:lnTo>
                  <a:lnTo>
                    <a:pt x="732" y="1728"/>
                  </a:lnTo>
                  <a:lnTo>
                    <a:pt x="922" y="2160"/>
                  </a:lnTo>
                  <a:lnTo>
                    <a:pt x="1057" y="2394"/>
                  </a:lnTo>
                  <a:lnTo>
                    <a:pt x="1220" y="2638"/>
                  </a:lnTo>
                  <a:lnTo>
                    <a:pt x="2114" y="3716"/>
                  </a:lnTo>
                  <a:lnTo>
                    <a:pt x="2628" y="4314"/>
                  </a:lnTo>
                  <a:lnTo>
                    <a:pt x="3197" y="4949"/>
                  </a:lnTo>
                  <a:lnTo>
                    <a:pt x="3522" y="5282"/>
                  </a:lnTo>
                  <a:lnTo>
                    <a:pt x="3874" y="5620"/>
                  </a:lnTo>
                  <a:lnTo>
                    <a:pt x="4253" y="5969"/>
                  </a:lnTo>
                  <a:lnTo>
                    <a:pt x="4687" y="6328"/>
                  </a:lnTo>
                  <a:lnTo>
                    <a:pt x="5093" y="6692"/>
                  </a:lnTo>
                  <a:lnTo>
                    <a:pt x="5499" y="7067"/>
                  </a:lnTo>
                  <a:lnTo>
                    <a:pt x="5933" y="7452"/>
                  </a:lnTo>
                  <a:lnTo>
                    <a:pt x="6176" y="7645"/>
                  </a:lnTo>
                  <a:lnTo>
                    <a:pt x="6447" y="7837"/>
                  </a:lnTo>
                  <a:lnTo>
                    <a:pt x="7612" y="8628"/>
                  </a:lnTo>
                  <a:lnTo>
                    <a:pt x="8804" y="9445"/>
                  </a:lnTo>
                  <a:lnTo>
                    <a:pt x="9399" y="9867"/>
                  </a:lnTo>
                  <a:lnTo>
                    <a:pt x="10050" y="10299"/>
                  </a:lnTo>
                  <a:lnTo>
                    <a:pt x="10781" y="10731"/>
                  </a:lnTo>
                  <a:lnTo>
                    <a:pt x="11512" y="11163"/>
                  </a:lnTo>
                  <a:lnTo>
                    <a:pt x="13083" y="12053"/>
                  </a:lnTo>
                  <a:lnTo>
                    <a:pt x="13869" y="12511"/>
                  </a:lnTo>
                  <a:lnTo>
                    <a:pt x="14654" y="12969"/>
                  </a:lnTo>
                  <a:lnTo>
                    <a:pt x="15629" y="13463"/>
                  </a:lnTo>
                  <a:lnTo>
                    <a:pt x="16631" y="13963"/>
                  </a:lnTo>
                  <a:lnTo>
                    <a:pt x="17633" y="14452"/>
                  </a:lnTo>
                  <a:lnTo>
                    <a:pt x="18663" y="14946"/>
                  </a:lnTo>
                  <a:lnTo>
                    <a:pt x="19719" y="15435"/>
                  </a:lnTo>
                  <a:lnTo>
                    <a:pt x="20775" y="15924"/>
                  </a:lnTo>
                  <a:lnTo>
                    <a:pt x="21886" y="16408"/>
                  </a:lnTo>
                  <a:lnTo>
                    <a:pt x="22996" y="16892"/>
                  </a:lnTo>
                  <a:lnTo>
                    <a:pt x="24134" y="17376"/>
                  </a:lnTo>
                  <a:lnTo>
                    <a:pt x="25299" y="17855"/>
                  </a:lnTo>
                  <a:lnTo>
                    <a:pt x="26463" y="18334"/>
                  </a:lnTo>
                  <a:lnTo>
                    <a:pt x="27655" y="18813"/>
                  </a:lnTo>
                  <a:lnTo>
                    <a:pt x="28874" y="19291"/>
                  </a:lnTo>
                  <a:lnTo>
                    <a:pt x="30120" y="19765"/>
                  </a:lnTo>
                  <a:lnTo>
                    <a:pt x="31366" y="20233"/>
                  </a:lnTo>
                  <a:lnTo>
                    <a:pt x="32666" y="20702"/>
                  </a:lnTo>
                  <a:lnTo>
                    <a:pt x="33993" y="21170"/>
                  </a:lnTo>
                  <a:lnTo>
                    <a:pt x="35347" y="21628"/>
                  </a:lnTo>
                  <a:lnTo>
                    <a:pt x="36701" y="22091"/>
                  </a:lnTo>
                  <a:lnTo>
                    <a:pt x="38083" y="22549"/>
                  </a:lnTo>
                  <a:lnTo>
                    <a:pt x="39491" y="23002"/>
                  </a:lnTo>
                  <a:lnTo>
                    <a:pt x="40927" y="23455"/>
                  </a:lnTo>
                  <a:lnTo>
                    <a:pt x="42389" y="23907"/>
                  </a:lnTo>
                  <a:lnTo>
                    <a:pt x="43852" y="24355"/>
                  </a:lnTo>
                  <a:lnTo>
                    <a:pt x="45342" y="24803"/>
                  </a:lnTo>
                  <a:lnTo>
                    <a:pt x="46831" y="25245"/>
                  </a:lnTo>
                  <a:lnTo>
                    <a:pt x="48375" y="25687"/>
                  </a:lnTo>
                  <a:lnTo>
                    <a:pt x="49892" y="26124"/>
                  </a:lnTo>
                  <a:lnTo>
                    <a:pt x="51463" y="26562"/>
                  </a:lnTo>
                  <a:lnTo>
                    <a:pt x="53061" y="26993"/>
                  </a:lnTo>
                  <a:lnTo>
                    <a:pt x="54659" y="27425"/>
                  </a:lnTo>
                  <a:lnTo>
                    <a:pt x="56257" y="27857"/>
                  </a:lnTo>
                  <a:lnTo>
                    <a:pt x="57801" y="28237"/>
                  </a:lnTo>
                  <a:lnTo>
                    <a:pt x="59345" y="28617"/>
                  </a:lnTo>
                  <a:lnTo>
                    <a:pt x="62324" y="29361"/>
                  </a:lnTo>
                  <a:lnTo>
                    <a:pt x="63814" y="29720"/>
                  </a:lnTo>
                  <a:lnTo>
                    <a:pt x="65276" y="30074"/>
                  </a:lnTo>
                  <a:lnTo>
                    <a:pt x="66793" y="30413"/>
                  </a:lnTo>
                  <a:lnTo>
                    <a:pt x="68283" y="30746"/>
                  </a:lnTo>
                  <a:lnTo>
                    <a:pt x="73890" y="31989"/>
                  </a:lnTo>
                  <a:lnTo>
                    <a:pt x="79469" y="33108"/>
                  </a:lnTo>
                  <a:lnTo>
                    <a:pt x="80769" y="33374"/>
                  </a:lnTo>
                  <a:lnTo>
                    <a:pt x="82042" y="33629"/>
                  </a:lnTo>
                  <a:lnTo>
                    <a:pt x="83342" y="33873"/>
                  </a:lnTo>
                  <a:lnTo>
                    <a:pt x="84588" y="34107"/>
                  </a:lnTo>
                  <a:lnTo>
                    <a:pt x="87026" y="34550"/>
                  </a:lnTo>
                  <a:lnTo>
                    <a:pt x="89355" y="34961"/>
                  </a:lnTo>
                  <a:lnTo>
                    <a:pt x="93526" y="35705"/>
                  </a:lnTo>
                  <a:lnTo>
                    <a:pt x="97210" y="36283"/>
                  </a:lnTo>
                  <a:lnTo>
                    <a:pt x="102356" y="37074"/>
                  </a:lnTo>
                  <a:lnTo>
                    <a:pt x="102790" y="37147"/>
                  </a:lnTo>
                  <a:lnTo>
                    <a:pt x="103250" y="37214"/>
                  </a:lnTo>
                  <a:lnTo>
                    <a:pt x="103711" y="37277"/>
                  </a:lnTo>
                  <a:lnTo>
                    <a:pt x="104198" y="37334"/>
                  </a:lnTo>
                  <a:lnTo>
                    <a:pt x="103846" y="37245"/>
                  </a:lnTo>
                  <a:lnTo>
                    <a:pt x="103440" y="37167"/>
                  </a:lnTo>
                  <a:lnTo>
                    <a:pt x="103033" y="37089"/>
                  </a:lnTo>
                  <a:lnTo>
                    <a:pt x="102600" y="37017"/>
                  </a:lnTo>
                  <a:lnTo>
                    <a:pt x="97698" y="36173"/>
                  </a:lnTo>
                  <a:lnTo>
                    <a:pt x="94258" y="35565"/>
                  </a:lnTo>
                  <a:lnTo>
                    <a:pt x="90222" y="34810"/>
                  </a:lnTo>
                  <a:lnTo>
                    <a:pt x="89139" y="34597"/>
                  </a:lnTo>
                  <a:lnTo>
                    <a:pt x="88028" y="34378"/>
                  </a:lnTo>
                  <a:lnTo>
                    <a:pt x="85645" y="33930"/>
                  </a:lnTo>
                  <a:lnTo>
                    <a:pt x="84399" y="33691"/>
                  </a:lnTo>
                  <a:lnTo>
                    <a:pt x="83153" y="33447"/>
                  </a:lnTo>
                  <a:lnTo>
                    <a:pt x="81853" y="33192"/>
                  </a:lnTo>
                  <a:lnTo>
                    <a:pt x="80553" y="32921"/>
                  </a:lnTo>
                  <a:lnTo>
                    <a:pt x="77898" y="32369"/>
                  </a:lnTo>
                  <a:lnTo>
                    <a:pt x="75108" y="31797"/>
                  </a:lnTo>
                  <a:lnTo>
                    <a:pt x="69529" y="30517"/>
                  </a:lnTo>
                  <a:lnTo>
                    <a:pt x="68066" y="30189"/>
                  </a:lnTo>
                  <a:lnTo>
                    <a:pt x="66604" y="29851"/>
                  </a:lnTo>
                  <a:lnTo>
                    <a:pt x="65141" y="29497"/>
                  </a:lnTo>
                  <a:lnTo>
                    <a:pt x="63678" y="29132"/>
                  </a:lnTo>
                  <a:lnTo>
                    <a:pt x="60753" y="28393"/>
                  </a:lnTo>
                  <a:lnTo>
                    <a:pt x="59236" y="28013"/>
                  </a:lnTo>
                  <a:lnTo>
                    <a:pt x="57720" y="27634"/>
                  </a:lnTo>
                  <a:lnTo>
                    <a:pt x="56122" y="27202"/>
                  </a:lnTo>
                  <a:lnTo>
                    <a:pt x="54551" y="26770"/>
                  </a:lnTo>
                  <a:lnTo>
                    <a:pt x="52980" y="26338"/>
                  </a:lnTo>
                  <a:lnTo>
                    <a:pt x="51463" y="25901"/>
                  </a:lnTo>
                  <a:lnTo>
                    <a:pt x="49946" y="25463"/>
                  </a:lnTo>
                  <a:lnTo>
                    <a:pt x="48429" y="25021"/>
                  </a:lnTo>
                  <a:lnTo>
                    <a:pt x="46940" y="24579"/>
                  </a:lnTo>
                  <a:lnTo>
                    <a:pt x="45477" y="24136"/>
                  </a:lnTo>
                  <a:lnTo>
                    <a:pt x="44042" y="23689"/>
                  </a:lnTo>
                  <a:lnTo>
                    <a:pt x="42606" y="23241"/>
                  </a:lnTo>
                  <a:lnTo>
                    <a:pt x="41198" y="22789"/>
                  </a:lnTo>
                  <a:lnTo>
                    <a:pt x="39789" y="22336"/>
                  </a:lnTo>
                  <a:lnTo>
                    <a:pt x="38435" y="21878"/>
                  </a:lnTo>
                  <a:lnTo>
                    <a:pt x="37081" y="21420"/>
                  </a:lnTo>
                  <a:lnTo>
                    <a:pt x="35726" y="20962"/>
                  </a:lnTo>
                  <a:lnTo>
                    <a:pt x="34399" y="20499"/>
                  </a:lnTo>
                  <a:lnTo>
                    <a:pt x="33126" y="20030"/>
                  </a:lnTo>
                  <a:lnTo>
                    <a:pt x="31880" y="19562"/>
                  </a:lnTo>
                  <a:lnTo>
                    <a:pt x="30661" y="19094"/>
                  </a:lnTo>
                  <a:lnTo>
                    <a:pt x="29443" y="18625"/>
                  </a:lnTo>
                  <a:lnTo>
                    <a:pt x="28251" y="18152"/>
                  </a:lnTo>
                  <a:lnTo>
                    <a:pt x="27059" y="17673"/>
                  </a:lnTo>
                  <a:lnTo>
                    <a:pt x="25921" y="17199"/>
                  </a:lnTo>
                  <a:lnTo>
                    <a:pt x="24784" y="16721"/>
                  </a:lnTo>
                  <a:lnTo>
                    <a:pt x="23646" y="16237"/>
                  </a:lnTo>
                  <a:lnTo>
                    <a:pt x="22563" y="15758"/>
                  </a:lnTo>
                  <a:lnTo>
                    <a:pt x="21480" y="15274"/>
                  </a:lnTo>
                  <a:lnTo>
                    <a:pt x="20423" y="14785"/>
                  </a:lnTo>
                  <a:lnTo>
                    <a:pt x="19394" y="14301"/>
                  </a:lnTo>
                  <a:lnTo>
                    <a:pt x="18365" y="13812"/>
                  </a:lnTo>
                  <a:lnTo>
                    <a:pt x="17363" y="13322"/>
                  </a:lnTo>
                  <a:lnTo>
                    <a:pt x="16387" y="12828"/>
                  </a:lnTo>
                  <a:lnTo>
                    <a:pt x="15575" y="12375"/>
                  </a:lnTo>
                  <a:lnTo>
                    <a:pt x="14762" y="11923"/>
                  </a:lnTo>
                  <a:lnTo>
                    <a:pt x="13164" y="11043"/>
                  </a:lnTo>
                  <a:lnTo>
                    <a:pt x="12406" y="10611"/>
                  </a:lnTo>
                  <a:lnTo>
                    <a:pt x="11675" y="10184"/>
                  </a:lnTo>
                  <a:lnTo>
                    <a:pt x="10997" y="9758"/>
                  </a:lnTo>
                  <a:lnTo>
                    <a:pt x="10375" y="9341"/>
                  </a:lnTo>
                  <a:lnTo>
                    <a:pt x="9074" y="8524"/>
                  </a:lnTo>
                  <a:lnTo>
                    <a:pt x="8479" y="8129"/>
                  </a:lnTo>
                  <a:lnTo>
                    <a:pt x="8208" y="7931"/>
                  </a:lnTo>
                  <a:lnTo>
                    <a:pt x="7937" y="7738"/>
                  </a:lnTo>
                  <a:lnTo>
                    <a:pt x="6989" y="6979"/>
                  </a:lnTo>
                  <a:lnTo>
                    <a:pt x="6041" y="6245"/>
                  </a:lnTo>
                  <a:lnTo>
                    <a:pt x="5580" y="5896"/>
                  </a:lnTo>
                  <a:lnTo>
                    <a:pt x="5174" y="5553"/>
                  </a:lnTo>
                  <a:lnTo>
                    <a:pt x="4795" y="5214"/>
                  </a:lnTo>
                  <a:lnTo>
                    <a:pt x="4443" y="4887"/>
                  </a:lnTo>
                  <a:lnTo>
                    <a:pt x="3793" y="4252"/>
                  </a:lnTo>
                  <a:lnTo>
                    <a:pt x="3224" y="3658"/>
                  </a:lnTo>
                  <a:lnTo>
                    <a:pt x="2141" y="2592"/>
                  </a:lnTo>
                  <a:lnTo>
                    <a:pt x="1491" y="1691"/>
                  </a:lnTo>
                  <a:lnTo>
                    <a:pt x="949" y="994"/>
                  </a:lnTo>
                  <a:lnTo>
                    <a:pt x="543" y="437"/>
                  </a:lnTo>
                  <a:lnTo>
                    <a:pt x="461" y="328"/>
                  </a:lnTo>
                  <a:lnTo>
                    <a:pt x="353" y="219"/>
                  </a:lnTo>
                  <a:lnTo>
                    <a:pt x="218" y="10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 rot="10800000">
              <a:off x="7659167" y="4076683"/>
              <a:ext cx="440351" cy="1276642"/>
            </a:xfrm>
            <a:custGeom>
              <a:avLst/>
              <a:gdLst/>
              <a:ahLst/>
              <a:cxnLst/>
              <a:rect l="l" t="t" r="r" b="b"/>
              <a:pathLst>
                <a:path w="103006" h="63928" extrusionOk="0">
                  <a:moveTo>
                    <a:pt x="4523" y="1"/>
                  </a:moveTo>
                  <a:lnTo>
                    <a:pt x="4334" y="84"/>
                  </a:lnTo>
                  <a:lnTo>
                    <a:pt x="4171" y="167"/>
                  </a:lnTo>
                  <a:lnTo>
                    <a:pt x="4090" y="277"/>
                  </a:lnTo>
                  <a:lnTo>
                    <a:pt x="3955" y="402"/>
                  </a:lnTo>
                  <a:lnTo>
                    <a:pt x="3846" y="537"/>
                  </a:lnTo>
                  <a:lnTo>
                    <a:pt x="3819" y="610"/>
                  </a:lnTo>
                  <a:lnTo>
                    <a:pt x="3792" y="683"/>
                  </a:lnTo>
                  <a:lnTo>
                    <a:pt x="3196" y="1547"/>
                  </a:lnTo>
                  <a:lnTo>
                    <a:pt x="2465" y="2671"/>
                  </a:lnTo>
                  <a:lnTo>
                    <a:pt x="2004" y="3352"/>
                  </a:lnTo>
                  <a:lnTo>
                    <a:pt x="1788" y="3722"/>
                  </a:lnTo>
                  <a:lnTo>
                    <a:pt x="1571" y="4107"/>
                  </a:lnTo>
                  <a:lnTo>
                    <a:pt x="1381" y="4513"/>
                  </a:lnTo>
                  <a:lnTo>
                    <a:pt x="1219" y="4934"/>
                  </a:lnTo>
                  <a:lnTo>
                    <a:pt x="948" y="5830"/>
                  </a:lnTo>
                  <a:lnTo>
                    <a:pt x="650" y="6787"/>
                  </a:lnTo>
                  <a:lnTo>
                    <a:pt x="352" y="7802"/>
                  </a:lnTo>
                  <a:lnTo>
                    <a:pt x="217" y="8338"/>
                  </a:lnTo>
                  <a:lnTo>
                    <a:pt x="108" y="8884"/>
                  </a:lnTo>
                  <a:lnTo>
                    <a:pt x="27" y="9446"/>
                  </a:lnTo>
                  <a:lnTo>
                    <a:pt x="0" y="10024"/>
                  </a:lnTo>
                  <a:lnTo>
                    <a:pt x="0" y="12465"/>
                  </a:lnTo>
                  <a:lnTo>
                    <a:pt x="27" y="12787"/>
                  </a:lnTo>
                  <a:lnTo>
                    <a:pt x="81" y="13110"/>
                  </a:lnTo>
                  <a:lnTo>
                    <a:pt x="136" y="13438"/>
                  </a:lnTo>
                  <a:lnTo>
                    <a:pt x="217" y="13766"/>
                  </a:lnTo>
                  <a:lnTo>
                    <a:pt x="406" y="14437"/>
                  </a:lnTo>
                  <a:lnTo>
                    <a:pt x="596" y="15114"/>
                  </a:lnTo>
                  <a:lnTo>
                    <a:pt x="650" y="15462"/>
                  </a:lnTo>
                  <a:lnTo>
                    <a:pt x="731" y="15811"/>
                  </a:lnTo>
                  <a:lnTo>
                    <a:pt x="840" y="16165"/>
                  </a:lnTo>
                  <a:lnTo>
                    <a:pt x="948" y="16513"/>
                  </a:lnTo>
                  <a:lnTo>
                    <a:pt x="1219" y="17226"/>
                  </a:lnTo>
                  <a:lnTo>
                    <a:pt x="1571" y="17950"/>
                  </a:lnTo>
                  <a:lnTo>
                    <a:pt x="1950" y="18684"/>
                  </a:lnTo>
                  <a:lnTo>
                    <a:pt x="2357" y="19423"/>
                  </a:lnTo>
                  <a:lnTo>
                    <a:pt x="3196" y="20937"/>
                  </a:lnTo>
                  <a:lnTo>
                    <a:pt x="3765" y="21764"/>
                  </a:lnTo>
                  <a:lnTo>
                    <a:pt x="4388" y="22592"/>
                  </a:lnTo>
                  <a:lnTo>
                    <a:pt x="5038" y="23419"/>
                  </a:lnTo>
                  <a:lnTo>
                    <a:pt x="5742" y="24247"/>
                  </a:lnTo>
                  <a:lnTo>
                    <a:pt x="6501" y="25074"/>
                  </a:lnTo>
                  <a:lnTo>
                    <a:pt x="7286" y="25896"/>
                  </a:lnTo>
                  <a:lnTo>
                    <a:pt x="8126" y="26719"/>
                  </a:lnTo>
                  <a:lnTo>
                    <a:pt x="8992" y="27536"/>
                  </a:lnTo>
                  <a:lnTo>
                    <a:pt x="9886" y="28358"/>
                  </a:lnTo>
                  <a:lnTo>
                    <a:pt x="10834" y="29175"/>
                  </a:lnTo>
                  <a:lnTo>
                    <a:pt x="11836" y="29987"/>
                  </a:lnTo>
                  <a:lnTo>
                    <a:pt x="12866" y="30804"/>
                  </a:lnTo>
                  <a:lnTo>
                    <a:pt x="13922" y="31610"/>
                  </a:lnTo>
                  <a:lnTo>
                    <a:pt x="15032" y="32422"/>
                  </a:lnTo>
                  <a:lnTo>
                    <a:pt x="16197" y="33229"/>
                  </a:lnTo>
                  <a:lnTo>
                    <a:pt x="17389" y="34036"/>
                  </a:lnTo>
                  <a:lnTo>
                    <a:pt x="18662" y="34837"/>
                  </a:lnTo>
                  <a:lnTo>
                    <a:pt x="19989" y="35633"/>
                  </a:lnTo>
                  <a:lnTo>
                    <a:pt x="21370" y="36429"/>
                  </a:lnTo>
                  <a:lnTo>
                    <a:pt x="22779" y="37220"/>
                  </a:lnTo>
                  <a:lnTo>
                    <a:pt x="24214" y="38011"/>
                  </a:lnTo>
                  <a:lnTo>
                    <a:pt x="25704" y="38797"/>
                  </a:lnTo>
                  <a:lnTo>
                    <a:pt x="27221" y="39583"/>
                  </a:lnTo>
                  <a:lnTo>
                    <a:pt x="28792" y="40364"/>
                  </a:lnTo>
                  <a:lnTo>
                    <a:pt x="30390" y="41144"/>
                  </a:lnTo>
                  <a:lnTo>
                    <a:pt x="32015" y="41920"/>
                  </a:lnTo>
                  <a:lnTo>
                    <a:pt x="33694" y="42695"/>
                  </a:lnTo>
                  <a:lnTo>
                    <a:pt x="35401" y="43465"/>
                  </a:lnTo>
                  <a:lnTo>
                    <a:pt x="37161" y="44230"/>
                  </a:lnTo>
                  <a:lnTo>
                    <a:pt x="38949" y="44995"/>
                  </a:lnTo>
                  <a:lnTo>
                    <a:pt x="40791" y="45755"/>
                  </a:lnTo>
                  <a:lnTo>
                    <a:pt x="42659" y="46515"/>
                  </a:lnTo>
                  <a:lnTo>
                    <a:pt x="46262" y="47873"/>
                  </a:lnTo>
                  <a:lnTo>
                    <a:pt x="48022" y="48539"/>
                  </a:lnTo>
                  <a:lnTo>
                    <a:pt x="49783" y="49195"/>
                  </a:lnTo>
                  <a:lnTo>
                    <a:pt x="51543" y="49835"/>
                  </a:lnTo>
                  <a:lnTo>
                    <a:pt x="53331" y="50460"/>
                  </a:lnTo>
                  <a:lnTo>
                    <a:pt x="54225" y="50767"/>
                  </a:lnTo>
                  <a:lnTo>
                    <a:pt x="55146" y="51068"/>
                  </a:lnTo>
                  <a:lnTo>
                    <a:pt x="56067" y="51370"/>
                  </a:lnTo>
                  <a:lnTo>
                    <a:pt x="56988" y="51667"/>
                  </a:lnTo>
                  <a:lnTo>
                    <a:pt x="58694" y="52255"/>
                  </a:lnTo>
                  <a:lnTo>
                    <a:pt x="60400" y="52833"/>
                  </a:lnTo>
                  <a:lnTo>
                    <a:pt x="61240" y="53114"/>
                  </a:lnTo>
                  <a:lnTo>
                    <a:pt x="62107" y="53395"/>
                  </a:lnTo>
                  <a:lnTo>
                    <a:pt x="63001" y="53670"/>
                  </a:lnTo>
                  <a:lnTo>
                    <a:pt x="63894" y="53941"/>
                  </a:lnTo>
                  <a:lnTo>
                    <a:pt x="70774" y="55981"/>
                  </a:lnTo>
                  <a:lnTo>
                    <a:pt x="71587" y="56226"/>
                  </a:lnTo>
                  <a:lnTo>
                    <a:pt x="72399" y="56465"/>
                  </a:lnTo>
                  <a:lnTo>
                    <a:pt x="74051" y="56933"/>
                  </a:lnTo>
                  <a:lnTo>
                    <a:pt x="75676" y="57381"/>
                  </a:lnTo>
                  <a:lnTo>
                    <a:pt x="77302" y="57813"/>
                  </a:lnTo>
                  <a:lnTo>
                    <a:pt x="78900" y="58229"/>
                  </a:lnTo>
                  <a:lnTo>
                    <a:pt x="80471" y="58630"/>
                  </a:lnTo>
                  <a:lnTo>
                    <a:pt x="81987" y="59020"/>
                  </a:lnTo>
                  <a:lnTo>
                    <a:pt x="83423" y="59400"/>
                  </a:lnTo>
                  <a:lnTo>
                    <a:pt x="84858" y="59770"/>
                  </a:lnTo>
                  <a:lnTo>
                    <a:pt x="86213" y="60123"/>
                  </a:lnTo>
                  <a:lnTo>
                    <a:pt x="87540" y="60457"/>
                  </a:lnTo>
                  <a:lnTo>
                    <a:pt x="88840" y="60779"/>
                  </a:lnTo>
                  <a:lnTo>
                    <a:pt x="93661" y="61888"/>
                  </a:lnTo>
                  <a:lnTo>
                    <a:pt x="100568" y="63412"/>
                  </a:lnTo>
                  <a:lnTo>
                    <a:pt x="102355" y="63803"/>
                  </a:lnTo>
                  <a:lnTo>
                    <a:pt x="102816" y="63902"/>
                  </a:lnTo>
                  <a:lnTo>
                    <a:pt x="102951" y="63928"/>
                  </a:lnTo>
                  <a:lnTo>
                    <a:pt x="103006" y="63928"/>
                  </a:lnTo>
                  <a:lnTo>
                    <a:pt x="103006" y="63917"/>
                  </a:lnTo>
                  <a:lnTo>
                    <a:pt x="102924" y="63891"/>
                  </a:lnTo>
                  <a:lnTo>
                    <a:pt x="102491" y="63777"/>
                  </a:lnTo>
                  <a:lnTo>
                    <a:pt x="101760" y="63595"/>
                  </a:lnTo>
                  <a:lnTo>
                    <a:pt x="100866" y="63366"/>
                  </a:lnTo>
                  <a:lnTo>
                    <a:pt x="94419" y="61799"/>
                  </a:lnTo>
                  <a:lnTo>
                    <a:pt x="89707" y="60665"/>
                  </a:lnTo>
                  <a:lnTo>
                    <a:pt x="89030" y="60509"/>
                  </a:lnTo>
                  <a:lnTo>
                    <a:pt x="88379" y="60342"/>
                  </a:lnTo>
                  <a:lnTo>
                    <a:pt x="87757" y="60176"/>
                  </a:lnTo>
                  <a:lnTo>
                    <a:pt x="87106" y="60004"/>
                  </a:lnTo>
                  <a:lnTo>
                    <a:pt x="85833" y="59645"/>
                  </a:lnTo>
                  <a:lnTo>
                    <a:pt x="84452" y="59275"/>
                  </a:lnTo>
                  <a:lnTo>
                    <a:pt x="83044" y="58890"/>
                  </a:lnTo>
                  <a:lnTo>
                    <a:pt x="81554" y="58500"/>
                  </a:lnTo>
                  <a:lnTo>
                    <a:pt x="78466" y="57672"/>
                  </a:lnTo>
                  <a:lnTo>
                    <a:pt x="76868" y="57240"/>
                  </a:lnTo>
                  <a:lnTo>
                    <a:pt x="75270" y="56793"/>
                  </a:lnTo>
                  <a:lnTo>
                    <a:pt x="73672" y="56325"/>
                  </a:lnTo>
                  <a:lnTo>
                    <a:pt x="72887" y="56085"/>
                  </a:lnTo>
                  <a:lnTo>
                    <a:pt x="72074" y="55835"/>
                  </a:lnTo>
                  <a:lnTo>
                    <a:pt x="65194" y="53785"/>
                  </a:lnTo>
                  <a:lnTo>
                    <a:pt x="64328" y="53514"/>
                  </a:lnTo>
                  <a:lnTo>
                    <a:pt x="63461" y="53239"/>
                  </a:lnTo>
                  <a:lnTo>
                    <a:pt x="61782" y="52676"/>
                  </a:lnTo>
                  <a:lnTo>
                    <a:pt x="60075" y="52094"/>
                  </a:lnTo>
                  <a:lnTo>
                    <a:pt x="58288" y="51506"/>
                  </a:lnTo>
                  <a:lnTo>
                    <a:pt x="57394" y="51209"/>
                  </a:lnTo>
                  <a:lnTo>
                    <a:pt x="56473" y="50912"/>
                  </a:lnTo>
                  <a:lnTo>
                    <a:pt x="55579" y="50605"/>
                  </a:lnTo>
                  <a:lnTo>
                    <a:pt x="54712" y="50298"/>
                  </a:lnTo>
                  <a:lnTo>
                    <a:pt x="52952" y="49674"/>
                  </a:lnTo>
                  <a:lnTo>
                    <a:pt x="51218" y="49034"/>
                  </a:lnTo>
                  <a:lnTo>
                    <a:pt x="49458" y="48378"/>
                  </a:lnTo>
                  <a:lnTo>
                    <a:pt x="47724" y="47717"/>
                  </a:lnTo>
                  <a:lnTo>
                    <a:pt x="44176" y="46359"/>
                  </a:lnTo>
                  <a:lnTo>
                    <a:pt x="42334" y="45604"/>
                  </a:lnTo>
                  <a:lnTo>
                    <a:pt x="40520" y="44844"/>
                  </a:lnTo>
                  <a:lnTo>
                    <a:pt x="38759" y="44085"/>
                  </a:lnTo>
                  <a:lnTo>
                    <a:pt x="37026" y="43320"/>
                  </a:lnTo>
                  <a:lnTo>
                    <a:pt x="35346" y="42555"/>
                  </a:lnTo>
                  <a:lnTo>
                    <a:pt x="33694" y="41779"/>
                  </a:lnTo>
                  <a:lnTo>
                    <a:pt x="32069" y="41009"/>
                  </a:lnTo>
                  <a:lnTo>
                    <a:pt x="30498" y="40234"/>
                  </a:lnTo>
                  <a:lnTo>
                    <a:pt x="28954" y="39453"/>
                  </a:lnTo>
                  <a:lnTo>
                    <a:pt x="27438" y="38672"/>
                  </a:lnTo>
                  <a:lnTo>
                    <a:pt x="25975" y="37887"/>
                  </a:lnTo>
                  <a:lnTo>
                    <a:pt x="24539" y="37101"/>
                  </a:lnTo>
                  <a:lnTo>
                    <a:pt x="23131" y="36310"/>
                  </a:lnTo>
                  <a:lnTo>
                    <a:pt x="21777" y="35519"/>
                  </a:lnTo>
                  <a:lnTo>
                    <a:pt x="20450" y="34728"/>
                  </a:lnTo>
                  <a:lnTo>
                    <a:pt x="19177" y="33931"/>
                  </a:lnTo>
                  <a:lnTo>
                    <a:pt x="18012" y="33130"/>
                  </a:lnTo>
                  <a:lnTo>
                    <a:pt x="16874" y="32323"/>
                  </a:lnTo>
                  <a:lnTo>
                    <a:pt x="15764" y="31522"/>
                  </a:lnTo>
                  <a:lnTo>
                    <a:pt x="14707" y="30715"/>
                  </a:lnTo>
                  <a:lnTo>
                    <a:pt x="13678" y="29903"/>
                  </a:lnTo>
                  <a:lnTo>
                    <a:pt x="12703" y="29097"/>
                  </a:lnTo>
                  <a:lnTo>
                    <a:pt x="11755" y="28285"/>
                  </a:lnTo>
                  <a:lnTo>
                    <a:pt x="10861" y="27468"/>
                  </a:lnTo>
                  <a:lnTo>
                    <a:pt x="9995" y="26656"/>
                  </a:lnTo>
                  <a:lnTo>
                    <a:pt x="9155" y="25839"/>
                  </a:lnTo>
                  <a:lnTo>
                    <a:pt x="8369" y="25017"/>
                  </a:lnTo>
                  <a:lnTo>
                    <a:pt x="7611" y="24200"/>
                  </a:lnTo>
                  <a:lnTo>
                    <a:pt x="6907" y="23378"/>
                  </a:lnTo>
                  <a:lnTo>
                    <a:pt x="6230" y="22555"/>
                  </a:lnTo>
                  <a:lnTo>
                    <a:pt x="5607" y="21733"/>
                  </a:lnTo>
                  <a:lnTo>
                    <a:pt x="5011" y="20911"/>
                  </a:lnTo>
                  <a:lnTo>
                    <a:pt x="4144" y="19402"/>
                  </a:lnTo>
                  <a:lnTo>
                    <a:pt x="3738" y="18658"/>
                  </a:lnTo>
                  <a:lnTo>
                    <a:pt x="3332" y="17929"/>
                  </a:lnTo>
                  <a:lnTo>
                    <a:pt x="2979" y="17211"/>
                  </a:lnTo>
                  <a:lnTo>
                    <a:pt x="2682" y="16503"/>
                  </a:lnTo>
                  <a:lnTo>
                    <a:pt x="2546" y="16149"/>
                  </a:lnTo>
                  <a:lnTo>
                    <a:pt x="2411" y="15800"/>
                  </a:lnTo>
                  <a:lnTo>
                    <a:pt x="2329" y="15457"/>
                  </a:lnTo>
                  <a:lnTo>
                    <a:pt x="2248" y="15114"/>
                  </a:lnTo>
                  <a:lnTo>
                    <a:pt x="2167" y="14770"/>
                  </a:lnTo>
                  <a:lnTo>
                    <a:pt x="2059" y="14427"/>
                  </a:lnTo>
                  <a:lnTo>
                    <a:pt x="1842" y="13760"/>
                  </a:lnTo>
                  <a:lnTo>
                    <a:pt x="1734" y="13433"/>
                  </a:lnTo>
                  <a:lnTo>
                    <a:pt x="1652" y="13105"/>
                  </a:lnTo>
                  <a:lnTo>
                    <a:pt x="1571" y="12782"/>
                  </a:lnTo>
                  <a:lnTo>
                    <a:pt x="1571" y="12465"/>
                  </a:lnTo>
                  <a:lnTo>
                    <a:pt x="1571" y="10029"/>
                  </a:lnTo>
                  <a:lnTo>
                    <a:pt x="1517" y="9743"/>
                  </a:lnTo>
                  <a:lnTo>
                    <a:pt x="1517" y="9462"/>
                  </a:lnTo>
                  <a:lnTo>
                    <a:pt x="1517" y="8905"/>
                  </a:lnTo>
                  <a:lnTo>
                    <a:pt x="1598" y="8359"/>
                  </a:lnTo>
                  <a:lnTo>
                    <a:pt x="1679" y="7828"/>
                  </a:lnTo>
                  <a:lnTo>
                    <a:pt x="1815" y="7307"/>
                  </a:lnTo>
                  <a:lnTo>
                    <a:pt x="1950" y="6808"/>
                  </a:lnTo>
                  <a:lnTo>
                    <a:pt x="2086" y="6319"/>
                  </a:lnTo>
                  <a:lnTo>
                    <a:pt x="2194" y="5850"/>
                  </a:lnTo>
                  <a:lnTo>
                    <a:pt x="2275" y="5392"/>
                  </a:lnTo>
                  <a:lnTo>
                    <a:pt x="2357" y="4950"/>
                  </a:lnTo>
                  <a:lnTo>
                    <a:pt x="2465" y="4528"/>
                  </a:lnTo>
                  <a:lnTo>
                    <a:pt x="2546" y="4326"/>
                  </a:lnTo>
                  <a:lnTo>
                    <a:pt x="2627" y="4128"/>
                  </a:lnTo>
                  <a:lnTo>
                    <a:pt x="3007" y="3378"/>
                  </a:lnTo>
                  <a:lnTo>
                    <a:pt x="3359" y="2691"/>
                  </a:lnTo>
                  <a:lnTo>
                    <a:pt x="4334" y="704"/>
                  </a:lnTo>
                  <a:lnTo>
                    <a:pt x="4442" y="553"/>
                  </a:lnTo>
                  <a:lnTo>
                    <a:pt x="4496" y="412"/>
                  </a:lnTo>
                  <a:lnTo>
                    <a:pt x="4523" y="292"/>
                  </a:lnTo>
                  <a:lnTo>
                    <a:pt x="4523" y="178"/>
                  </a:lnTo>
                  <a:lnTo>
                    <a:pt x="4550" y="136"/>
                  </a:lnTo>
                  <a:lnTo>
                    <a:pt x="4550" y="89"/>
                  </a:lnTo>
                  <a:lnTo>
                    <a:pt x="4550" y="48"/>
                  </a:lnTo>
                  <a:lnTo>
                    <a:pt x="452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8"/>
            <p:cNvSpPr/>
            <p:nvPr/>
          </p:nvSpPr>
          <p:spPr>
            <a:xfrm rot="10800000">
              <a:off x="8080684" y="3614844"/>
              <a:ext cx="335677" cy="1340766"/>
            </a:xfrm>
            <a:custGeom>
              <a:avLst/>
              <a:gdLst/>
              <a:ahLst/>
              <a:cxnLst/>
              <a:rect l="l" t="t" r="r" b="b"/>
              <a:pathLst>
                <a:path w="78521" h="67139" extrusionOk="0">
                  <a:moveTo>
                    <a:pt x="77627" y="1"/>
                  </a:moveTo>
                  <a:lnTo>
                    <a:pt x="77600" y="43"/>
                  </a:lnTo>
                  <a:lnTo>
                    <a:pt x="77600" y="89"/>
                  </a:lnTo>
                  <a:lnTo>
                    <a:pt x="77600" y="136"/>
                  </a:lnTo>
                  <a:lnTo>
                    <a:pt x="77627" y="178"/>
                  </a:lnTo>
                  <a:lnTo>
                    <a:pt x="77654" y="89"/>
                  </a:lnTo>
                  <a:lnTo>
                    <a:pt x="77627" y="1"/>
                  </a:lnTo>
                  <a:close/>
                  <a:moveTo>
                    <a:pt x="77627" y="703"/>
                  </a:moveTo>
                  <a:lnTo>
                    <a:pt x="77627" y="709"/>
                  </a:lnTo>
                  <a:lnTo>
                    <a:pt x="77627" y="2733"/>
                  </a:lnTo>
                  <a:lnTo>
                    <a:pt x="77627" y="5949"/>
                  </a:lnTo>
                  <a:lnTo>
                    <a:pt x="77600" y="6917"/>
                  </a:lnTo>
                  <a:lnTo>
                    <a:pt x="77573" y="7427"/>
                  </a:lnTo>
                  <a:lnTo>
                    <a:pt x="77519" y="7953"/>
                  </a:lnTo>
                  <a:lnTo>
                    <a:pt x="77465" y="8489"/>
                  </a:lnTo>
                  <a:lnTo>
                    <a:pt x="77383" y="9040"/>
                  </a:lnTo>
                  <a:lnTo>
                    <a:pt x="77248" y="9613"/>
                  </a:lnTo>
                  <a:lnTo>
                    <a:pt x="77113" y="10190"/>
                  </a:lnTo>
                  <a:lnTo>
                    <a:pt x="77031" y="10789"/>
                  </a:lnTo>
                  <a:lnTo>
                    <a:pt x="76896" y="11403"/>
                  </a:lnTo>
                  <a:lnTo>
                    <a:pt x="76788" y="12027"/>
                  </a:lnTo>
                  <a:lnTo>
                    <a:pt x="76625" y="12668"/>
                  </a:lnTo>
                  <a:lnTo>
                    <a:pt x="76435" y="13323"/>
                  </a:lnTo>
                  <a:lnTo>
                    <a:pt x="76246" y="13984"/>
                  </a:lnTo>
                  <a:lnTo>
                    <a:pt x="76029" y="14661"/>
                  </a:lnTo>
                  <a:lnTo>
                    <a:pt x="75758" y="15353"/>
                  </a:lnTo>
                  <a:lnTo>
                    <a:pt x="75487" y="16050"/>
                  </a:lnTo>
                  <a:lnTo>
                    <a:pt x="75190" y="16763"/>
                  </a:lnTo>
                  <a:lnTo>
                    <a:pt x="74864" y="17481"/>
                  </a:lnTo>
                  <a:lnTo>
                    <a:pt x="74512" y="18210"/>
                  </a:lnTo>
                  <a:lnTo>
                    <a:pt x="74133" y="18954"/>
                  </a:lnTo>
                  <a:lnTo>
                    <a:pt x="73727" y="19703"/>
                  </a:lnTo>
                  <a:lnTo>
                    <a:pt x="73294" y="20458"/>
                  </a:lnTo>
                  <a:lnTo>
                    <a:pt x="72833" y="21223"/>
                  </a:lnTo>
                  <a:lnTo>
                    <a:pt x="71858" y="22784"/>
                  </a:lnTo>
                  <a:lnTo>
                    <a:pt x="71316" y="23581"/>
                  </a:lnTo>
                  <a:lnTo>
                    <a:pt x="70775" y="24387"/>
                  </a:lnTo>
                  <a:lnTo>
                    <a:pt x="70206" y="25199"/>
                  </a:lnTo>
                  <a:lnTo>
                    <a:pt x="69610" y="26021"/>
                  </a:lnTo>
                  <a:lnTo>
                    <a:pt x="68960" y="26854"/>
                  </a:lnTo>
                  <a:lnTo>
                    <a:pt x="68310" y="27692"/>
                  </a:lnTo>
                  <a:lnTo>
                    <a:pt x="67633" y="28535"/>
                  </a:lnTo>
                  <a:lnTo>
                    <a:pt x="66901" y="29388"/>
                  </a:lnTo>
                  <a:lnTo>
                    <a:pt x="66170" y="30242"/>
                  </a:lnTo>
                  <a:lnTo>
                    <a:pt x="65385" y="31106"/>
                  </a:lnTo>
                  <a:lnTo>
                    <a:pt x="64545" y="31975"/>
                  </a:lnTo>
                  <a:lnTo>
                    <a:pt x="63678" y="32849"/>
                  </a:lnTo>
                  <a:lnTo>
                    <a:pt x="62784" y="33723"/>
                  </a:lnTo>
                  <a:lnTo>
                    <a:pt x="61836" y="34603"/>
                  </a:lnTo>
                  <a:lnTo>
                    <a:pt x="60861" y="35482"/>
                  </a:lnTo>
                  <a:lnTo>
                    <a:pt x="59886" y="36351"/>
                  </a:lnTo>
                  <a:lnTo>
                    <a:pt x="58857" y="37220"/>
                  </a:lnTo>
                  <a:lnTo>
                    <a:pt x="57828" y="38074"/>
                  </a:lnTo>
                  <a:lnTo>
                    <a:pt x="56772" y="38927"/>
                  </a:lnTo>
                  <a:lnTo>
                    <a:pt x="55715" y="39770"/>
                  </a:lnTo>
                  <a:lnTo>
                    <a:pt x="54632" y="40603"/>
                  </a:lnTo>
                  <a:lnTo>
                    <a:pt x="53521" y="41430"/>
                  </a:lnTo>
                  <a:lnTo>
                    <a:pt x="52411" y="42247"/>
                  </a:lnTo>
                  <a:lnTo>
                    <a:pt x="51273" y="43054"/>
                  </a:lnTo>
                  <a:lnTo>
                    <a:pt x="50136" y="43856"/>
                  </a:lnTo>
                  <a:lnTo>
                    <a:pt x="48971" y="44647"/>
                  </a:lnTo>
                  <a:lnTo>
                    <a:pt x="47806" y="45427"/>
                  </a:lnTo>
                  <a:lnTo>
                    <a:pt x="46642" y="46197"/>
                  </a:lnTo>
                  <a:lnTo>
                    <a:pt x="45450" y="46957"/>
                  </a:lnTo>
                  <a:lnTo>
                    <a:pt x="44258" y="47712"/>
                  </a:lnTo>
                  <a:lnTo>
                    <a:pt x="39193" y="50590"/>
                  </a:lnTo>
                  <a:lnTo>
                    <a:pt x="36783" y="51974"/>
                  </a:lnTo>
                  <a:lnTo>
                    <a:pt x="34128" y="53301"/>
                  </a:lnTo>
                  <a:lnTo>
                    <a:pt x="33532" y="53624"/>
                  </a:lnTo>
                  <a:lnTo>
                    <a:pt x="32936" y="53946"/>
                  </a:lnTo>
                  <a:lnTo>
                    <a:pt x="31691" y="54576"/>
                  </a:lnTo>
                  <a:lnTo>
                    <a:pt x="30418" y="55200"/>
                  </a:lnTo>
                  <a:lnTo>
                    <a:pt x="29144" y="55804"/>
                  </a:lnTo>
                  <a:lnTo>
                    <a:pt x="28494" y="56095"/>
                  </a:lnTo>
                  <a:lnTo>
                    <a:pt x="27844" y="56387"/>
                  </a:lnTo>
                  <a:lnTo>
                    <a:pt x="26544" y="56959"/>
                  </a:lnTo>
                  <a:lnTo>
                    <a:pt x="25271" y="57516"/>
                  </a:lnTo>
                  <a:lnTo>
                    <a:pt x="23998" y="58068"/>
                  </a:lnTo>
                  <a:lnTo>
                    <a:pt x="21615" y="59119"/>
                  </a:lnTo>
                  <a:lnTo>
                    <a:pt x="20450" y="59624"/>
                  </a:lnTo>
                  <a:lnTo>
                    <a:pt x="19285" y="60118"/>
                  </a:lnTo>
                  <a:lnTo>
                    <a:pt x="14627" y="61903"/>
                  </a:lnTo>
                  <a:lnTo>
                    <a:pt x="10591" y="63459"/>
                  </a:lnTo>
                  <a:lnTo>
                    <a:pt x="10104" y="63636"/>
                  </a:lnTo>
                  <a:lnTo>
                    <a:pt x="9616" y="63803"/>
                  </a:lnTo>
                  <a:lnTo>
                    <a:pt x="8668" y="64131"/>
                  </a:lnTo>
                  <a:lnTo>
                    <a:pt x="7747" y="64443"/>
                  </a:lnTo>
                  <a:lnTo>
                    <a:pt x="6880" y="64734"/>
                  </a:lnTo>
                  <a:lnTo>
                    <a:pt x="3955" y="65744"/>
                  </a:lnTo>
                  <a:lnTo>
                    <a:pt x="1707" y="66509"/>
                  </a:lnTo>
                  <a:lnTo>
                    <a:pt x="380" y="66977"/>
                  </a:lnTo>
                  <a:lnTo>
                    <a:pt x="163" y="67055"/>
                  </a:lnTo>
                  <a:lnTo>
                    <a:pt x="1" y="67139"/>
                  </a:lnTo>
                  <a:lnTo>
                    <a:pt x="28" y="67139"/>
                  </a:lnTo>
                  <a:lnTo>
                    <a:pt x="55" y="67133"/>
                  </a:lnTo>
                  <a:lnTo>
                    <a:pt x="136" y="67107"/>
                  </a:lnTo>
                  <a:lnTo>
                    <a:pt x="244" y="67066"/>
                  </a:lnTo>
                  <a:lnTo>
                    <a:pt x="326" y="67003"/>
                  </a:lnTo>
                  <a:lnTo>
                    <a:pt x="1815" y="66556"/>
                  </a:lnTo>
                  <a:lnTo>
                    <a:pt x="7287" y="64817"/>
                  </a:lnTo>
                  <a:lnTo>
                    <a:pt x="8208" y="64526"/>
                  </a:lnTo>
                  <a:lnTo>
                    <a:pt x="9183" y="64219"/>
                  </a:lnTo>
                  <a:lnTo>
                    <a:pt x="10185" y="63896"/>
                  </a:lnTo>
                  <a:lnTo>
                    <a:pt x="10699" y="63725"/>
                  </a:lnTo>
                  <a:lnTo>
                    <a:pt x="11187" y="63553"/>
                  </a:lnTo>
                  <a:lnTo>
                    <a:pt x="13191" y="62804"/>
                  </a:lnTo>
                  <a:lnTo>
                    <a:pt x="15385" y="62002"/>
                  </a:lnTo>
                  <a:lnTo>
                    <a:pt x="20179" y="60217"/>
                  </a:lnTo>
                  <a:lnTo>
                    <a:pt x="21290" y="59728"/>
                  </a:lnTo>
                  <a:lnTo>
                    <a:pt x="22509" y="59228"/>
                  </a:lnTo>
                  <a:lnTo>
                    <a:pt x="25082" y="58172"/>
                  </a:lnTo>
                  <a:lnTo>
                    <a:pt x="26382" y="57625"/>
                  </a:lnTo>
                  <a:lnTo>
                    <a:pt x="27709" y="57069"/>
                  </a:lnTo>
                  <a:lnTo>
                    <a:pt x="28982" y="56496"/>
                  </a:lnTo>
                  <a:lnTo>
                    <a:pt x="30282" y="55908"/>
                  </a:lnTo>
                  <a:lnTo>
                    <a:pt x="31528" y="55299"/>
                  </a:lnTo>
                  <a:lnTo>
                    <a:pt x="32828" y="54680"/>
                  </a:lnTo>
                  <a:lnTo>
                    <a:pt x="35401" y="53405"/>
                  </a:lnTo>
                  <a:lnTo>
                    <a:pt x="38137" y="52078"/>
                  </a:lnTo>
                  <a:lnTo>
                    <a:pt x="39356" y="51396"/>
                  </a:lnTo>
                  <a:lnTo>
                    <a:pt x="40602" y="50704"/>
                  </a:lnTo>
                  <a:lnTo>
                    <a:pt x="43148" y="49278"/>
                  </a:lnTo>
                  <a:lnTo>
                    <a:pt x="45748" y="47816"/>
                  </a:lnTo>
                  <a:lnTo>
                    <a:pt x="46967" y="47061"/>
                  </a:lnTo>
                  <a:lnTo>
                    <a:pt x="48185" y="46301"/>
                  </a:lnTo>
                  <a:lnTo>
                    <a:pt x="49377" y="45531"/>
                  </a:lnTo>
                  <a:lnTo>
                    <a:pt x="50569" y="44745"/>
                  </a:lnTo>
                  <a:lnTo>
                    <a:pt x="51761" y="43954"/>
                  </a:lnTo>
                  <a:lnTo>
                    <a:pt x="52925" y="43153"/>
                  </a:lnTo>
                  <a:lnTo>
                    <a:pt x="54090" y="42341"/>
                  </a:lnTo>
                  <a:lnTo>
                    <a:pt x="55228" y="41524"/>
                  </a:lnTo>
                  <a:lnTo>
                    <a:pt x="56338" y="40697"/>
                  </a:lnTo>
                  <a:lnTo>
                    <a:pt x="57449" y="39859"/>
                  </a:lnTo>
                  <a:lnTo>
                    <a:pt x="58532" y="39016"/>
                  </a:lnTo>
                  <a:lnTo>
                    <a:pt x="59588" y="38162"/>
                  </a:lnTo>
                  <a:lnTo>
                    <a:pt x="60618" y="37298"/>
                  </a:lnTo>
                  <a:lnTo>
                    <a:pt x="61620" y="36435"/>
                  </a:lnTo>
                  <a:lnTo>
                    <a:pt x="62595" y="35560"/>
                  </a:lnTo>
                  <a:lnTo>
                    <a:pt x="63543" y="34676"/>
                  </a:lnTo>
                  <a:lnTo>
                    <a:pt x="64464" y="33791"/>
                  </a:lnTo>
                  <a:lnTo>
                    <a:pt x="65330" y="32917"/>
                  </a:lnTo>
                  <a:lnTo>
                    <a:pt x="66197" y="32042"/>
                  </a:lnTo>
                  <a:lnTo>
                    <a:pt x="67037" y="31173"/>
                  </a:lnTo>
                  <a:lnTo>
                    <a:pt x="67849" y="30309"/>
                  </a:lnTo>
                  <a:lnTo>
                    <a:pt x="68608" y="29451"/>
                  </a:lnTo>
                  <a:lnTo>
                    <a:pt x="69339" y="28602"/>
                  </a:lnTo>
                  <a:lnTo>
                    <a:pt x="70043" y="27759"/>
                  </a:lnTo>
                  <a:lnTo>
                    <a:pt x="70720" y="26922"/>
                  </a:lnTo>
                  <a:lnTo>
                    <a:pt x="71370" y="26089"/>
                  </a:lnTo>
                  <a:lnTo>
                    <a:pt x="71966" y="25267"/>
                  </a:lnTo>
                  <a:lnTo>
                    <a:pt x="72535" y="24450"/>
                  </a:lnTo>
                  <a:lnTo>
                    <a:pt x="73077" y="23638"/>
                  </a:lnTo>
                  <a:lnTo>
                    <a:pt x="73564" y="22842"/>
                  </a:lnTo>
                  <a:lnTo>
                    <a:pt x="74025" y="22051"/>
                  </a:lnTo>
                  <a:lnTo>
                    <a:pt x="74431" y="21265"/>
                  </a:lnTo>
                  <a:lnTo>
                    <a:pt x="75190" y="19729"/>
                  </a:lnTo>
                  <a:lnTo>
                    <a:pt x="75867" y="18231"/>
                  </a:lnTo>
                  <a:lnTo>
                    <a:pt x="76490" y="16774"/>
                  </a:lnTo>
                  <a:lnTo>
                    <a:pt x="76788" y="16061"/>
                  </a:lnTo>
                  <a:lnTo>
                    <a:pt x="77031" y="15358"/>
                  </a:lnTo>
                  <a:lnTo>
                    <a:pt x="77275" y="14671"/>
                  </a:lnTo>
                  <a:lnTo>
                    <a:pt x="77492" y="13995"/>
                  </a:lnTo>
                  <a:lnTo>
                    <a:pt x="77681" y="13329"/>
                  </a:lnTo>
                  <a:lnTo>
                    <a:pt x="77871" y="12678"/>
                  </a:lnTo>
                  <a:lnTo>
                    <a:pt x="78006" y="12043"/>
                  </a:lnTo>
                  <a:lnTo>
                    <a:pt x="78142" y="11413"/>
                  </a:lnTo>
                  <a:lnTo>
                    <a:pt x="78223" y="10805"/>
                  </a:lnTo>
                  <a:lnTo>
                    <a:pt x="78277" y="10206"/>
                  </a:lnTo>
                  <a:lnTo>
                    <a:pt x="78359" y="9618"/>
                  </a:lnTo>
                  <a:lnTo>
                    <a:pt x="78440" y="9046"/>
                  </a:lnTo>
                  <a:lnTo>
                    <a:pt x="78494" y="7942"/>
                  </a:lnTo>
                  <a:lnTo>
                    <a:pt x="78521" y="6907"/>
                  </a:lnTo>
                  <a:lnTo>
                    <a:pt x="78521" y="5949"/>
                  </a:lnTo>
                  <a:lnTo>
                    <a:pt x="78494" y="5049"/>
                  </a:lnTo>
                  <a:lnTo>
                    <a:pt x="78413" y="4206"/>
                  </a:lnTo>
                  <a:lnTo>
                    <a:pt x="78304" y="3425"/>
                  </a:lnTo>
                  <a:lnTo>
                    <a:pt x="78142" y="2733"/>
                  </a:lnTo>
                  <a:lnTo>
                    <a:pt x="77979" y="2124"/>
                  </a:lnTo>
                  <a:lnTo>
                    <a:pt x="77817" y="1583"/>
                  </a:lnTo>
                  <a:lnTo>
                    <a:pt x="77681" y="1109"/>
                  </a:lnTo>
                  <a:lnTo>
                    <a:pt x="77654" y="896"/>
                  </a:lnTo>
                  <a:lnTo>
                    <a:pt x="77627" y="70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 rot="10800000">
              <a:off x="8166246" y="4702204"/>
              <a:ext cx="206106" cy="595725"/>
            </a:xfrm>
            <a:custGeom>
              <a:avLst/>
              <a:gdLst/>
              <a:ahLst/>
              <a:cxnLst/>
              <a:rect l="l" t="t" r="r" b="b"/>
              <a:pathLst>
                <a:path w="48212" h="29831" extrusionOk="0">
                  <a:moveTo>
                    <a:pt x="47941" y="1"/>
                  </a:moveTo>
                  <a:lnTo>
                    <a:pt x="47697" y="313"/>
                  </a:lnTo>
                  <a:lnTo>
                    <a:pt x="47562" y="625"/>
                  </a:lnTo>
                  <a:lnTo>
                    <a:pt x="47454" y="932"/>
                  </a:lnTo>
                  <a:lnTo>
                    <a:pt x="47426" y="1250"/>
                  </a:lnTo>
                  <a:lnTo>
                    <a:pt x="47345" y="1562"/>
                  </a:lnTo>
                  <a:lnTo>
                    <a:pt x="47237" y="1911"/>
                  </a:lnTo>
                  <a:lnTo>
                    <a:pt x="46939" y="2702"/>
                  </a:lnTo>
                  <a:lnTo>
                    <a:pt x="46560" y="3607"/>
                  </a:lnTo>
                  <a:lnTo>
                    <a:pt x="46072" y="4627"/>
                  </a:lnTo>
                  <a:lnTo>
                    <a:pt x="45774" y="5168"/>
                  </a:lnTo>
                  <a:lnTo>
                    <a:pt x="45449" y="5741"/>
                  </a:lnTo>
                  <a:lnTo>
                    <a:pt x="45070" y="6329"/>
                  </a:lnTo>
                  <a:lnTo>
                    <a:pt x="44637" y="6943"/>
                  </a:lnTo>
                  <a:lnTo>
                    <a:pt x="44149" y="7578"/>
                  </a:lnTo>
                  <a:lnTo>
                    <a:pt x="43580" y="8228"/>
                  </a:lnTo>
                  <a:lnTo>
                    <a:pt x="42957" y="8900"/>
                  </a:lnTo>
                  <a:lnTo>
                    <a:pt x="42280" y="9587"/>
                  </a:lnTo>
                  <a:lnTo>
                    <a:pt x="41549" y="10289"/>
                  </a:lnTo>
                  <a:lnTo>
                    <a:pt x="40736" y="11007"/>
                  </a:lnTo>
                  <a:lnTo>
                    <a:pt x="39897" y="11736"/>
                  </a:lnTo>
                  <a:lnTo>
                    <a:pt x="38976" y="12480"/>
                  </a:lnTo>
                  <a:lnTo>
                    <a:pt x="37974" y="13229"/>
                  </a:lnTo>
                  <a:lnTo>
                    <a:pt x="37459" y="13615"/>
                  </a:lnTo>
                  <a:lnTo>
                    <a:pt x="36917" y="13994"/>
                  </a:lnTo>
                  <a:lnTo>
                    <a:pt x="36349" y="14380"/>
                  </a:lnTo>
                  <a:lnTo>
                    <a:pt x="35780" y="14765"/>
                  </a:lnTo>
                  <a:lnTo>
                    <a:pt x="35157" y="15155"/>
                  </a:lnTo>
                  <a:lnTo>
                    <a:pt x="34534" y="15545"/>
                  </a:lnTo>
                  <a:lnTo>
                    <a:pt x="33315" y="16279"/>
                  </a:lnTo>
                  <a:lnTo>
                    <a:pt x="32042" y="17002"/>
                  </a:lnTo>
                  <a:lnTo>
                    <a:pt x="30715" y="17731"/>
                  </a:lnTo>
                  <a:lnTo>
                    <a:pt x="29361" y="18449"/>
                  </a:lnTo>
                  <a:lnTo>
                    <a:pt x="27952" y="19167"/>
                  </a:lnTo>
                  <a:lnTo>
                    <a:pt x="26490" y="19880"/>
                  </a:lnTo>
                  <a:lnTo>
                    <a:pt x="24973" y="20593"/>
                  </a:lnTo>
                  <a:lnTo>
                    <a:pt x="23429" y="21301"/>
                  </a:lnTo>
                  <a:lnTo>
                    <a:pt x="21939" y="21941"/>
                  </a:lnTo>
                  <a:lnTo>
                    <a:pt x="20477" y="22560"/>
                  </a:lnTo>
                  <a:lnTo>
                    <a:pt x="19014" y="23154"/>
                  </a:lnTo>
                  <a:lnTo>
                    <a:pt x="17551" y="23731"/>
                  </a:lnTo>
                  <a:lnTo>
                    <a:pt x="16116" y="24288"/>
                  </a:lnTo>
                  <a:lnTo>
                    <a:pt x="14707" y="24819"/>
                  </a:lnTo>
                  <a:lnTo>
                    <a:pt x="13326" y="25329"/>
                  </a:lnTo>
                  <a:lnTo>
                    <a:pt x="11972" y="25813"/>
                  </a:lnTo>
                  <a:lnTo>
                    <a:pt x="9426" y="26708"/>
                  </a:lnTo>
                  <a:lnTo>
                    <a:pt x="8234" y="27119"/>
                  </a:lnTo>
                  <a:lnTo>
                    <a:pt x="7096" y="27499"/>
                  </a:lnTo>
                  <a:lnTo>
                    <a:pt x="6013" y="27858"/>
                  </a:lnTo>
                  <a:lnTo>
                    <a:pt x="5011" y="28186"/>
                  </a:lnTo>
                  <a:lnTo>
                    <a:pt x="4063" y="28483"/>
                  </a:lnTo>
                  <a:lnTo>
                    <a:pt x="3196" y="28743"/>
                  </a:lnTo>
                  <a:lnTo>
                    <a:pt x="2302" y="29008"/>
                  </a:lnTo>
                  <a:lnTo>
                    <a:pt x="1490" y="29279"/>
                  </a:lnTo>
                  <a:lnTo>
                    <a:pt x="704" y="29549"/>
                  </a:lnTo>
                  <a:lnTo>
                    <a:pt x="0" y="29830"/>
                  </a:lnTo>
                  <a:lnTo>
                    <a:pt x="1029" y="29596"/>
                  </a:lnTo>
                  <a:lnTo>
                    <a:pt x="2004" y="29352"/>
                  </a:lnTo>
                  <a:lnTo>
                    <a:pt x="2952" y="29102"/>
                  </a:lnTo>
                  <a:lnTo>
                    <a:pt x="3846" y="28842"/>
                  </a:lnTo>
                  <a:lnTo>
                    <a:pt x="4821" y="28581"/>
                  </a:lnTo>
                  <a:lnTo>
                    <a:pt x="5823" y="28290"/>
                  </a:lnTo>
                  <a:lnTo>
                    <a:pt x="6907" y="27973"/>
                  </a:lnTo>
                  <a:lnTo>
                    <a:pt x="8072" y="27624"/>
                  </a:lnTo>
                  <a:lnTo>
                    <a:pt x="9263" y="27244"/>
                  </a:lnTo>
                  <a:lnTo>
                    <a:pt x="10536" y="26843"/>
                  </a:lnTo>
                  <a:lnTo>
                    <a:pt x="13218" y="25959"/>
                  </a:lnTo>
                  <a:lnTo>
                    <a:pt x="14653" y="25475"/>
                  </a:lnTo>
                  <a:lnTo>
                    <a:pt x="16089" y="24970"/>
                  </a:lnTo>
                  <a:lnTo>
                    <a:pt x="17551" y="24444"/>
                  </a:lnTo>
                  <a:lnTo>
                    <a:pt x="19041" y="23887"/>
                  </a:lnTo>
                  <a:lnTo>
                    <a:pt x="20531" y="23315"/>
                  </a:lnTo>
                  <a:lnTo>
                    <a:pt x="22048" y="22716"/>
                  </a:lnTo>
                  <a:lnTo>
                    <a:pt x="23564" y="22097"/>
                  </a:lnTo>
                  <a:lnTo>
                    <a:pt x="25081" y="21462"/>
                  </a:lnTo>
                  <a:lnTo>
                    <a:pt x="26679" y="20749"/>
                  </a:lnTo>
                  <a:lnTo>
                    <a:pt x="28223" y="20036"/>
                  </a:lnTo>
                  <a:lnTo>
                    <a:pt x="29740" y="19318"/>
                  </a:lnTo>
                  <a:lnTo>
                    <a:pt x="31175" y="18595"/>
                  </a:lnTo>
                  <a:lnTo>
                    <a:pt x="32557" y="17871"/>
                  </a:lnTo>
                  <a:lnTo>
                    <a:pt x="33911" y="17143"/>
                  </a:lnTo>
                  <a:lnTo>
                    <a:pt x="35184" y="16409"/>
                  </a:lnTo>
                  <a:lnTo>
                    <a:pt x="36430" y="15670"/>
                  </a:lnTo>
                  <a:lnTo>
                    <a:pt x="37567" y="14926"/>
                  </a:lnTo>
                  <a:lnTo>
                    <a:pt x="38651" y="14182"/>
                  </a:lnTo>
                  <a:lnTo>
                    <a:pt x="39680" y="13432"/>
                  </a:lnTo>
                  <a:lnTo>
                    <a:pt x="40655" y="12683"/>
                  </a:lnTo>
                  <a:lnTo>
                    <a:pt x="41576" y="11928"/>
                  </a:lnTo>
                  <a:lnTo>
                    <a:pt x="42443" y="11174"/>
                  </a:lnTo>
                  <a:lnTo>
                    <a:pt x="43255" y="10414"/>
                  </a:lnTo>
                  <a:lnTo>
                    <a:pt x="44014" y="9649"/>
                  </a:lnTo>
                  <a:lnTo>
                    <a:pt x="44637" y="8957"/>
                  </a:lnTo>
                  <a:lnTo>
                    <a:pt x="45178" y="8275"/>
                  </a:lnTo>
                  <a:lnTo>
                    <a:pt x="45666" y="7614"/>
                  </a:lnTo>
                  <a:lnTo>
                    <a:pt x="46126" y="6974"/>
                  </a:lnTo>
                  <a:lnTo>
                    <a:pt x="46506" y="6350"/>
                  </a:lnTo>
                  <a:lnTo>
                    <a:pt x="46858" y="5756"/>
                  </a:lnTo>
                  <a:lnTo>
                    <a:pt x="47156" y="5184"/>
                  </a:lnTo>
                  <a:lnTo>
                    <a:pt x="47454" y="4643"/>
                  </a:lnTo>
                  <a:lnTo>
                    <a:pt x="47697" y="4128"/>
                  </a:lnTo>
                  <a:lnTo>
                    <a:pt x="47860" y="3633"/>
                  </a:lnTo>
                  <a:lnTo>
                    <a:pt x="47995" y="3165"/>
                  </a:lnTo>
                  <a:lnTo>
                    <a:pt x="48077" y="2722"/>
                  </a:lnTo>
                  <a:lnTo>
                    <a:pt x="48131" y="2311"/>
                  </a:lnTo>
                  <a:lnTo>
                    <a:pt x="48158" y="1926"/>
                  </a:lnTo>
                  <a:lnTo>
                    <a:pt x="48185" y="1255"/>
                  </a:lnTo>
                  <a:lnTo>
                    <a:pt x="48212" y="1099"/>
                  </a:lnTo>
                  <a:lnTo>
                    <a:pt x="48212" y="943"/>
                  </a:lnTo>
                  <a:lnTo>
                    <a:pt x="48212" y="781"/>
                  </a:lnTo>
                  <a:lnTo>
                    <a:pt x="48212" y="625"/>
                  </a:lnTo>
                  <a:lnTo>
                    <a:pt x="48158" y="469"/>
                  </a:lnTo>
                  <a:lnTo>
                    <a:pt x="48104" y="313"/>
                  </a:lnTo>
                  <a:lnTo>
                    <a:pt x="48022" y="157"/>
                  </a:lnTo>
                  <a:lnTo>
                    <a:pt x="4794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 rot="10800000">
              <a:off x="7623016" y="4121075"/>
              <a:ext cx="294689" cy="253080"/>
            </a:xfrm>
            <a:custGeom>
              <a:avLst/>
              <a:gdLst/>
              <a:ahLst/>
              <a:cxnLst/>
              <a:rect l="l" t="t" r="r" b="b"/>
              <a:pathLst>
                <a:path w="68933" h="12673" extrusionOk="0">
                  <a:moveTo>
                    <a:pt x="51137" y="1"/>
                  </a:moveTo>
                  <a:lnTo>
                    <a:pt x="42091" y="11"/>
                  </a:lnTo>
                  <a:lnTo>
                    <a:pt x="31717" y="32"/>
                  </a:lnTo>
                  <a:lnTo>
                    <a:pt x="20179" y="58"/>
                  </a:lnTo>
                  <a:lnTo>
                    <a:pt x="7665" y="94"/>
                  </a:lnTo>
                  <a:lnTo>
                    <a:pt x="6880" y="94"/>
                  </a:lnTo>
                  <a:lnTo>
                    <a:pt x="6880" y="209"/>
                  </a:lnTo>
                  <a:lnTo>
                    <a:pt x="6663" y="578"/>
                  </a:lnTo>
                  <a:lnTo>
                    <a:pt x="5200" y="3014"/>
                  </a:lnTo>
                  <a:lnTo>
                    <a:pt x="3846" y="5283"/>
                  </a:lnTo>
                  <a:lnTo>
                    <a:pt x="2654" y="7338"/>
                  </a:lnTo>
                  <a:lnTo>
                    <a:pt x="1652" y="9129"/>
                  </a:lnTo>
                  <a:lnTo>
                    <a:pt x="298" y="11720"/>
                  </a:lnTo>
                  <a:lnTo>
                    <a:pt x="190" y="11824"/>
                  </a:lnTo>
                  <a:lnTo>
                    <a:pt x="108" y="11928"/>
                  </a:lnTo>
                  <a:lnTo>
                    <a:pt x="54" y="12027"/>
                  </a:lnTo>
                  <a:lnTo>
                    <a:pt x="27" y="12121"/>
                  </a:lnTo>
                  <a:lnTo>
                    <a:pt x="0" y="12287"/>
                  </a:lnTo>
                  <a:lnTo>
                    <a:pt x="0" y="12428"/>
                  </a:lnTo>
                  <a:lnTo>
                    <a:pt x="0" y="12673"/>
                  </a:lnTo>
                  <a:lnTo>
                    <a:pt x="135" y="12600"/>
                  </a:lnTo>
                  <a:lnTo>
                    <a:pt x="271" y="12522"/>
                  </a:lnTo>
                  <a:lnTo>
                    <a:pt x="352" y="12444"/>
                  </a:lnTo>
                  <a:lnTo>
                    <a:pt x="406" y="12365"/>
                  </a:lnTo>
                  <a:lnTo>
                    <a:pt x="650" y="12048"/>
                  </a:lnTo>
                  <a:lnTo>
                    <a:pt x="948" y="11663"/>
                  </a:lnTo>
                  <a:lnTo>
                    <a:pt x="1734" y="10528"/>
                  </a:lnTo>
                  <a:lnTo>
                    <a:pt x="2736" y="9082"/>
                  </a:lnTo>
                  <a:lnTo>
                    <a:pt x="3900" y="7292"/>
                  </a:lnTo>
                  <a:lnTo>
                    <a:pt x="5200" y="5236"/>
                  </a:lnTo>
                  <a:lnTo>
                    <a:pt x="6636" y="2967"/>
                  </a:lnTo>
                  <a:lnTo>
                    <a:pt x="8126" y="547"/>
                  </a:lnTo>
                  <a:lnTo>
                    <a:pt x="8296" y="285"/>
                  </a:lnTo>
                  <a:lnTo>
                    <a:pt x="8296" y="285"/>
                  </a:lnTo>
                  <a:lnTo>
                    <a:pt x="20124" y="245"/>
                  </a:lnTo>
                  <a:lnTo>
                    <a:pt x="31663" y="204"/>
                  </a:lnTo>
                  <a:lnTo>
                    <a:pt x="42091" y="162"/>
                  </a:lnTo>
                  <a:lnTo>
                    <a:pt x="51137" y="115"/>
                  </a:lnTo>
                  <a:lnTo>
                    <a:pt x="64246" y="37"/>
                  </a:lnTo>
                  <a:lnTo>
                    <a:pt x="67686" y="37"/>
                  </a:lnTo>
                  <a:lnTo>
                    <a:pt x="68228" y="16"/>
                  </a:lnTo>
                  <a:lnTo>
                    <a:pt x="68607" y="6"/>
                  </a:lnTo>
                  <a:lnTo>
                    <a:pt x="6893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 rot="10800000">
              <a:off x="7512538" y="3965612"/>
              <a:ext cx="276280" cy="261188"/>
            </a:xfrm>
            <a:custGeom>
              <a:avLst/>
              <a:gdLst/>
              <a:ahLst/>
              <a:cxnLst/>
              <a:rect l="l" t="t" r="r" b="b"/>
              <a:pathLst>
                <a:path w="64627" h="13079" extrusionOk="0">
                  <a:moveTo>
                    <a:pt x="922" y="1"/>
                  </a:moveTo>
                  <a:lnTo>
                    <a:pt x="922" y="141"/>
                  </a:lnTo>
                  <a:lnTo>
                    <a:pt x="922" y="553"/>
                  </a:lnTo>
                  <a:lnTo>
                    <a:pt x="624" y="3077"/>
                  </a:lnTo>
                  <a:lnTo>
                    <a:pt x="326" y="5424"/>
                  </a:lnTo>
                  <a:lnTo>
                    <a:pt x="191" y="6522"/>
                  </a:lnTo>
                  <a:lnTo>
                    <a:pt x="82" y="7552"/>
                  </a:lnTo>
                  <a:lnTo>
                    <a:pt x="28" y="8515"/>
                  </a:lnTo>
                  <a:lnTo>
                    <a:pt x="1" y="9405"/>
                  </a:lnTo>
                  <a:lnTo>
                    <a:pt x="1" y="12095"/>
                  </a:lnTo>
                  <a:lnTo>
                    <a:pt x="1" y="12824"/>
                  </a:lnTo>
                  <a:lnTo>
                    <a:pt x="1" y="13079"/>
                  </a:lnTo>
                  <a:lnTo>
                    <a:pt x="109" y="13006"/>
                  </a:lnTo>
                  <a:lnTo>
                    <a:pt x="191" y="12928"/>
                  </a:lnTo>
                  <a:lnTo>
                    <a:pt x="245" y="12850"/>
                  </a:lnTo>
                  <a:lnTo>
                    <a:pt x="272" y="12772"/>
                  </a:lnTo>
                  <a:lnTo>
                    <a:pt x="353" y="12694"/>
                  </a:lnTo>
                  <a:lnTo>
                    <a:pt x="407" y="12616"/>
                  </a:lnTo>
                  <a:lnTo>
                    <a:pt x="461" y="12532"/>
                  </a:lnTo>
                  <a:lnTo>
                    <a:pt x="489" y="12444"/>
                  </a:lnTo>
                  <a:lnTo>
                    <a:pt x="516" y="12251"/>
                  </a:lnTo>
                  <a:lnTo>
                    <a:pt x="516" y="12043"/>
                  </a:lnTo>
                  <a:lnTo>
                    <a:pt x="759" y="10883"/>
                  </a:lnTo>
                  <a:lnTo>
                    <a:pt x="1084" y="9394"/>
                  </a:lnTo>
                  <a:lnTo>
                    <a:pt x="1382" y="7542"/>
                  </a:lnTo>
                  <a:lnTo>
                    <a:pt x="1707" y="5413"/>
                  </a:lnTo>
                  <a:lnTo>
                    <a:pt x="2032" y="3061"/>
                  </a:lnTo>
                  <a:lnTo>
                    <a:pt x="2384" y="537"/>
                  </a:lnTo>
                  <a:lnTo>
                    <a:pt x="2384" y="262"/>
                  </a:lnTo>
                  <a:lnTo>
                    <a:pt x="2384" y="262"/>
                  </a:lnTo>
                  <a:lnTo>
                    <a:pt x="4443" y="292"/>
                  </a:lnTo>
                  <a:lnTo>
                    <a:pt x="7260" y="329"/>
                  </a:lnTo>
                  <a:lnTo>
                    <a:pt x="10050" y="360"/>
                  </a:lnTo>
                  <a:lnTo>
                    <a:pt x="12839" y="386"/>
                  </a:lnTo>
                  <a:lnTo>
                    <a:pt x="15656" y="407"/>
                  </a:lnTo>
                  <a:lnTo>
                    <a:pt x="18446" y="423"/>
                  </a:lnTo>
                  <a:lnTo>
                    <a:pt x="21263" y="438"/>
                  </a:lnTo>
                  <a:lnTo>
                    <a:pt x="24053" y="449"/>
                  </a:lnTo>
                  <a:lnTo>
                    <a:pt x="26843" y="454"/>
                  </a:lnTo>
                  <a:lnTo>
                    <a:pt x="29659" y="454"/>
                  </a:lnTo>
                  <a:lnTo>
                    <a:pt x="32449" y="449"/>
                  </a:lnTo>
                  <a:lnTo>
                    <a:pt x="35266" y="438"/>
                  </a:lnTo>
                  <a:lnTo>
                    <a:pt x="38056" y="428"/>
                  </a:lnTo>
                  <a:lnTo>
                    <a:pt x="40873" y="412"/>
                  </a:lnTo>
                  <a:lnTo>
                    <a:pt x="43663" y="391"/>
                  </a:lnTo>
                  <a:lnTo>
                    <a:pt x="46479" y="365"/>
                  </a:lnTo>
                  <a:lnTo>
                    <a:pt x="50515" y="324"/>
                  </a:lnTo>
                  <a:lnTo>
                    <a:pt x="54145" y="277"/>
                  </a:lnTo>
                  <a:lnTo>
                    <a:pt x="57259" y="225"/>
                  </a:lnTo>
                  <a:lnTo>
                    <a:pt x="59914" y="173"/>
                  </a:lnTo>
                  <a:lnTo>
                    <a:pt x="60916" y="152"/>
                  </a:lnTo>
                  <a:lnTo>
                    <a:pt x="61864" y="126"/>
                  </a:lnTo>
                  <a:lnTo>
                    <a:pt x="62676" y="105"/>
                  </a:lnTo>
                  <a:lnTo>
                    <a:pt x="63029" y="95"/>
                  </a:lnTo>
                  <a:lnTo>
                    <a:pt x="63354" y="95"/>
                  </a:lnTo>
                  <a:lnTo>
                    <a:pt x="63679" y="89"/>
                  </a:lnTo>
                  <a:lnTo>
                    <a:pt x="64004" y="79"/>
                  </a:lnTo>
                  <a:lnTo>
                    <a:pt x="64329" y="63"/>
                  </a:lnTo>
                  <a:lnTo>
                    <a:pt x="64627" y="48"/>
                  </a:lnTo>
                  <a:lnTo>
                    <a:pt x="63354" y="48"/>
                  </a:lnTo>
                  <a:lnTo>
                    <a:pt x="59697" y="79"/>
                  </a:lnTo>
                  <a:lnTo>
                    <a:pt x="57097" y="105"/>
                  </a:lnTo>
                  <a:lnTo>
                    <a:pt x="53955" y="136"/>
                  </a:lnTo>
                  <a:lnTo>
                    <a:pt x="50325" y="168"/>
                  </a:lnTo>
                  <a:lnTo>
                    <a:pt x="46263" y="194"/>
                  </a:lnTo>
                  <a:lnTo>
                    <a:pt x="43473" y="209"/>
                  </a:lnTo>
                  <a:lnTo>
                    <a:pt x="40683" y="220"/>
                  </a:lnTo>
                  <a:lnTo>
                    <a:pt x="37893" y="230"/>
                  </a:lnTo>
                  <a:lnTo>
                    <a:pt x="35104" y="230"/>
                  </a:lnTo>
                  <a:lnTo>
                    <a:pt x="32314" y="235"/>
                  </a:lnTo>
                  <a:lnTo>
                    <a:pt x="29524" y="230"/>
                  </a:lnTo>
                  <a:lnTo>
                    <a:pt x="26734" y="225"/>
                  </a:lnTo>
                  <a:lnTo>
                    <a:pt x="23944" y="214"/>
                  </a:lnTo>
                  <a:lnTo>
                    <a:pt x="21155" y="199"/>
                  </a:lnTo>
                  <a:lnTo>
                    <a:pt x="18365" y="183"/>
                  </a:lnTo>
                  <a:lnTo>
                    <a:pt x="15575" y="162"/>
                  </a:lnTo>
                  <a:lnTo>
                    <a:pt x="12785" y="136"/>
                  </a:lnTo>
                  <a:lnTo>
                    <a:pt x="9995" y="110"/>
                  </a:lnTo>
                  <a:lnTo>
                    <a:pt x="7233" y="74"/>
                  </a:lnTo>
                  <a:lnTo>
                    <a:pt x="4443" y="43"/>
                  </a:lnTo>
                  <a:lnTo>
                    <a:pt x="165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 rot="10800000">
              <a:off x="7457527" y="3912713"/>
              <a:ext cx="229149" cy="195606"/>
            </a:xfrm>
            <a:custGeom>
              <a:avLst/>
              <a:gdLst/>
              <a:ahLst/>
              <a:cxnLst/>
              <a:rect l="l" t="t" r="r" b="b"/>
              <a:pathLst>
                <a:path w="53602" h="9795" extrusionOk="0">
                  <a:moveTo>
                    <a:pt x="0" y="1"/>
                  </a:moveTo>
                  <a:lnTo>
                    <a:pt x="407" y="282"/>
                  </a:lnTo>
                  <a:lnTo>
                    <a:pt x="1111" y="766"/>
                  </a:lnTo>
                  <a:lnTo>
                    <a:pt x="1788" y="1250"/>
                  </a:lnTo>
                  <a:lnTo>
                    <a:pt x="3061" y="2186"/>
                  </a:lnTo>
                  <a:lnTo>
                    <a:pt x="4226" y="3097"/>
                  </a:lnTo>
                  <a:lnTo>
                    <a:pt x="5282" y="3971"/>
                  </a:lnTo>
                  <a:lnTo>
                    <a:pt x="6257" y="4804"/>
                  </a:lnTo>
                  <a:lnTo>
                    <a:pt x="7151" y="5590"/>
                  </a:lnTo>
                  <a:lnTo>
                    <a:pt x="7936" y="6324"/>
                  </a:lnTo>
                  <a:lnTo>
                    <a:pt x="8613" y="7000"/>
                  </a:lnTo>
                  <a:lnTo>
                    <a:pt x="9697" y="8140"/>
                  </a:lnTo>
                  <a:lnTo>
                    <a:pt x="10591" y="9050"/>
                  </a:lnTo>
                  <a:lnTo>
                    <a:pt x="10726" y="9238"/>
                  </a:lnTo>
                  <a:lnTo>
                    <a:pt x="10916" y="9425"/>
                  </a:lnTo>
                  <a:lnTo>
                    <a:pt x="11132" y="9613"/>
                  </a:lnTo>
                  <a:lnTo>
                    <a:pt x="11403" y="9795"/>
                  </a:lnTo>
                  <a:lnTo>
                    <a:pt x="11376" y="9597"/>
                  </a:lnTo>
                  <a:lnTo>
                    <a:pt x="11322" y="9399"/>
                  </a:lnTo>
                  <a:lnTo>
                    <a:pt x="11214" y="9201"/>
                  </a:lnTo>
                  <a:lnTo>
                    <a:pt x="11051" y="9004"/>
                  </a:lnTo>
                  <a:lnTo>
                    <a:pt x="10807" y="8598"/>
                  </a:lnTo>
                  <a:lnTo>
                    <a:pt x="10482" y="8114"/>
                  </a:lnTo>
                  <a:lnTo>
                    <a:pt x="10049" y="7557"/>
                  </a:lnTo>
                  <a:lnTo>
                    <a:pt x="9507" y="6938"/>
                  </a:lnTo>
                  <a:lnTo>
                    <a:pt x="8749" y="6084"/>
                  </a:lnTo>
                  <a:lnTo>
                    <a:pt x="7909" y="5231"/>
                  </a:lnTo>
                  <a:lnTo>
                    <a:pt x="7015" y="4382"/>
                  </a:lnTo>
                  <a:lnTo>
                    <a:pt x="6067" y="3534"/>
                  </a:lnTo>
                  <a:lnTo>
                    <a:pt x="5065" y="2691"/>
                  </a:lnTo>
                  <a:lnTo>
                    <a:pt x="3982" y="1848"/>
                  </a:lnTo>
                  <a:lnTo>
                    <a:pt x="2871" y="1010"/>
                  </a:lnTo>
                  <a:lnTo>
                    <a:pt x="2069" y="446"/>
                  </a:lnTo>
                  <a:lnTo>
                    <a:pt x="2069" y="446"/>
                  </a:lnTo>
                  <a:lnTo>
                    <a:pt x="2384" y="474"/>
                  </a:lnTo>
                  <a:lnTo>
                    <a:pt x="4496" y="662"/>
                  </a:lnTo>
                  <a:lnTo>
                    <a:pt x="6636" y="838"/>
                  </a:lnTo>
                  <a:lnTo>
                    <a:pt x="8803" y="1010"/>
                  </a:lnTo>
                  <a:lnTo>
                    <a:pt x="10970" y="1172"/>
                  </a:lnTo>
                  <a:lnTo>
                    <a:pt x="13164" y="1322"/>
                  </a:lnTo>
                  <a:lnTo>
                    <a:pt x="15385" y="1468"/>
                  </a:lnTo>
                  <a:lnTo>
                    <a:pt x="17606" y="1598"/>
                  </a:lnTo>
                  <a:lnTo>
                    <a:pt x="19827" y="1723"/>
                  </a:lnTo>
                  <a:lnTo>
                    <a:pt x="22075" y="1838"/>
                  </a:lnTo>
                  <a:lnTo>
                    <a:pt x="24350" y="1942"/>
                  </a:lnTo>
                  <a:lnTo>
                    <a:pt x="26625" y="2041"/>
                  </a:lnTo>
                  <a:lnTo>
                    <a:pt x="28900" y="2124"/>
                  </a:lnTo>
                  <a:lnTo>
                    <a:pt x="31203" y="2202"/>
                  </a:lnTo>
                  <a:lnTo>
                    <a:pt x="33505" y="2270"/>
                  </a:lnTo>
                  <a:lnTo>
                    <a:pt x="35834" y="2327"/>
                  </a:lnTo>
                  <a:lnTo>
                    <a:pt x="38163" y="2374"/>
                  </a:lnTo>
                  <a:lnTo>
                    <a:pt x="39572" y="2400"/>
                  </a:lnTo>
                  <a:lnTo>
                    <a:pt x="40980" y="2421"/>
                  </a:lnTo>
                  <a:lnTo>
                    <a:pt x="42389" y="2436"/>
                  </a:lnTo>
                  <a:lnTo>
                    <a:pt x="43797" y="2447"/>
                  </a:lnTo>
                  <a:lnTo>
                    <a:pt x="45206" y="2457"/>
                  </a:lnTo>
                  <a:lnTo>
                    <a:pt x="46641" y="2462"/>
                  </a:lnTo>
                  <a:lnTo>
                    <a:pt x="48050" y="2462"/>
                  </a:lnTo>
                  <a:lnTo>
                    <a:pt x="49458" y="2457"/>
                  </a:lnTo>
                  <a:lnTo>
                    <a:pt x="52519" y="2457"/>
                  </a:lnTo>
                  <a:lnTo>
                    <a:pt x="52789" y="2467"/>
                  </a:lnTo>
                  <a:lnTo>
                    <a:pt x="53331" y="2467"/>
                  </a:lnTo>
                  <a:lnTo>
                    <a:pt x="53602" y="2457"/>
                  </a:lnTo>
                  <a:lnTo>
                    <a:pt x="52573" y="2441"/>
                  </a:lnTo>
                  <a:lnTo>
                    <a:pt x="51544" y="2431"/>
                  </a:lnTo>
                  <a:lnTo>
                    <a:pt x="49485" y="2431"/>
                  </a:lnTo>
                  <a:lnTo>
                    <a:pt x="47291" y="2415"/>
                  </a:lnTo>
                  <a:lnTo>
                    <a:pt x="44664" y="2379"/>
                  </a:lnTo>
                  <a:lnTo>
                    <a:pt x="43201" y="2358"/>
                  </a:lnTo>
                  <a:lnTo>
                    <a:pt x="41657" y="2332"/>
                  </a:lnTo>
                  <a:lnTo>
                    <a:pt x="40032" y="2301"/>
                  </a:lnTo>
                  <a:lnTo>
                    <a:pt x="38299" y="2259"/>
                  </a:lnTo>
                  <a:lnTo>
                    <a:pt x="35997" y="2202"/>
                  </a:lnTo>
                  <a:lnTo>
                    <a:pt x="33721" y="2134"/>
                  </a:lnTo>
                  <a:lnTo>
                    <a:pt x="31419" y="2056"/>
                  </a:lnTo>
                  <a:lnTo>
                    <a:pt x="29171" y="1973"/>
                  </a:lnTo>
                  <a:lnTo>
                    <a:pt x="26896" y="1879"/>
                  </a:lnTo>
                  <a:lnTo>
                    <a:pt x="24648" y="1775"/>
                  </a:lnTo>
                  <a:lnTo>
                    <a:pt x="22427" y="1666"/>
                  </a:lnTo>
                  <a:lnTo>
                    <a:pt x="20179" y="1546"/>
                  </a:lnTo>
                  <a:lnTo>
                    <a:pt x="17985" y="1416"/>
                  </a:lnTo>
                  <a:lnTo>
                    <a:pt x="15791" y="1276"/>
                  </a:lnTo>
                  <a:lnTo>
                    <a:pt x="13597" y="1130"/>
                  </a:lnTo>
                  <a:lnTo>
                    <a:pt x="11430" y="979"/>
                  </a:lnTo>
                  <a:lnTo>
                    <a:pt x="9290" y="812"/>
                  </a:lnTo>
                  <a:lnTo>
                    <a:pt x="7151" y="641"/>
                  </a:lnTo>
                  <a:lnTo>
                    <a:pt x="5038" y="464"/>
                  </a:lnTo>
                  <a:lnTo>
                    <a:pt x="2925" y="271"/>
                  </a:lnTo>
                  <a:lnTo>
                    <a:pt x="1354" y="1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 rot="10800000">
              <a:off x="8247189" y="4753036"/>
              <a:ext cx="191635" cy="111213"/>
            </a:xfrm>
            <a:custGeom>
              <a:avLst/>
              <a:gdLst/>
              <a:ahLst/>
              <a:cxnLst/>
              <a:rect l="l" t="t" r="r" b="b"/>
              <a:pathLst>
                <a:path w="44827" h="5569" extrusionOk="0">
                  <a:moveTo>
                    <a:pt x="39707" y="0"/>
                  </a:moveTo>
                  <a:lnTo>
                    <a:pt x="34155" y="136"/>
                  </a:lnTo>
                  <a:lnTo>
                    <a:pt x="31148" y="188"/>
                  </a:lnTo>
                  <a:lnTo>
                    <a:pt x="28142" y="234"/>
                  </a:lnTo>
                  <a:lnTo>
                    <a:pt x="25108" y="266"/>
                  </a:lnTo>
                  <a:lnTo>
                    <a:pt x="22102" y="292"/>
                  </a:lnTo>
                  <a:lnTo>
                    <a:pt x="19068" y="302"/>
                  </a:lnTo>
                  <a:lnTo>
                    <a:pt x="16062" y="307"/>
                  </a:lnTo>
                  <a:lnTo>
                    <a:pt x="13028" y="297"/>
                  </a:lnTo>
                  <a:lnTo>
                    <a:pt x="10022" y="281"/>
                  </a:lnTo>
                  <a:lnTo>
                    <a:pt x="7828" y="260"/>
                  </a:lnTo>
                  <a:lnTo>
                    <a:pt x="5851" y="240"/>
                  </a:lnTo>
                  <a:lnTo>
                    <a:pt x="2682" y="208"/>
                  </a:lnTo>
                  <a:lnTo>
                    <a:pt x="1544" y="193"/>
                  </a:lnTo>
                  <a:lnTo>
                    <a:pt x="677" y="188"/>
                  </a:lnTo>
                  <a:lnTo>
                    <a:pt x="163" y="188"/>
                  </a:lnTo>
                  <a:lnTo>
                    <a:pt x="27" y="193"/>
                  </a:lnTo>
                  <a:lnTo>
                    <a:pt x="0" y="198"/>
                  </a:lnTo>
                  <a:lnTo>
                    <a:pt x="650" y="240"/>
                  </a:lnTo>
                  <a:lnTo>
                    <a:pt x="1327" y="276"/>
                  </a:lnTo>
                  <a:lnTo>
                    <a:pt x="2032" y="307"/>
                  </a:lnTo>
                  <a:lnTo>
                    <a:pt x="2709" y="328"/>
                  </a:lnTo>
                  <a:lnTo>
                    <a:pt x="4144" y="365"/>
                  </a:lnTo>
                  <a:lnTo>
                    <a:pt x="5878" y="406"/>
                  </a:lnTo>
                  <a:lnTo>
                    <a:pt x="7855" y="448"/>
                  </a:lnTo>
                  <a:lnTo>
                    <a:pt x="10049" y="484"/>
                  </a:lnTo>
                  <a:lnTo>
                    <a:pt x="11566" y="505"/>
                  </a:lnTo>
                  <a:lnTo>
                    <a:pt x="13082" y="521"/>
                  </a:lnTo>
                  <a:lnTo>
                    <a:pt x="14572" y="531"/>
                  </a:lnTo>
                  <a:lnTo>
                    <a:pt x="16089" y="541"/>
                  </a:lnTo>
                  <a:lnTo>
                    <a:pt x="17606" y="552"/>
                  </a:lnTo>
                  <a:lnTo>
                    <a:pt x="22129" y="552"/>
                  </a:lnTo>
                  <a:lnTo>
                    <a:pt x="23646" y="541"/>
                  </a:lnTo>
                  <a:lnTo>
                    <a:pt x="25135" y="531"/>
                  </a:lnTo>
                  <a:lnTo>
                    <a:pt x="26652" y="521"/>
                  </a:lnTo>
                  <a:lnTo>
                    <a:pt x="28169" y="505"/>
                  </a:lnTo>
                  <a:lnTo>
                    <a:pt x="29659" y="484"/>
                  </a:lnTo>
                  <a:lnTo>
                    <a:pt x="31175" y="458"/>
                  </a:lnTo>
                  <a:lnTo>
                    <a:pt x="32692" y="432"/>
                  </a:lnTo>
                  <a:lnTo>
                    <a:pt x="34182" y="406"/>
                  </a:lnTo>
                  <a:lnTo>
                    <a:pt x="39149" y="286"/>
                  </a:lnTo>
                  <a:lnTo>
                    <a:pt x="40141" y="1286"/>
                  </a:lnTo>
                  <a:lnTo>
                    <a:pt x="41170" y="2311"/>
                  </a:lnTo>
                  <a:lnTo>
                    <a:pt x="42091" y="3232"/>
                  </a:lnTo>
                  <a:lnTo>
                    <a:pt x="42930" y="4028"/>
                  </a:lnTo>
                  <a:lnTo>
                    <a:pt x="43120" y="4221"/>
                  </a:lnTo>
                  <a:lnTo>
                    <a:pt x="43310" y="4419"/>
                  </a:lnTo>
                  <a:lnTo>
                    <a:pt x="43499" y="4611"/>
                  </a:lnTo>
                  <a:lnTo>
                    <a:pt x="43743" y="4804"/>
                  </a:lnTo>
                  <a:lnTo>
                    <a:pt x="43987" y="4996"/>
                  </a:lnTo>
                  <a:lnTo>
                    <a:pt x="44258" y="5189"/>
                  </a:lnTo>
                  <a:lnTo>
                    <a:pt x="44528" y="5381"/>
                  </a:lnTo>
                  <a:lnTo>
                    <a:pt x="44826" y="5569"/>
                  </a:lnTo>
                  <a:lnTo>
                    <a:pt x="44772" y="5371"/>
                  </a:lnTo>
                  <a:lnTo>
                    <a:pt x="44691" y="5173"/>
                  </a:lnTo>
                  <a:lnTo>
                    <a:pt x="44583" y="4975"/>
                  </a:lnTo>
                  <a:lnTo>
                    <a:pt x="44474" y="4778"/>
                  </a:lnTo>
                  <a:lnTo>
                    <a:pt x="44339" y="4580"/>
                  </a:lnTo>
                  <a:lnTo>
                    <a:pt x="44176" y="4387"/>
                  </a:lnTo>
                  <a:lnTo>
                    <a:pt x="43987" y="4190"/>
                  </a:lnTo>
                  <a:lnTo>
                    <a:pt x="43797" y="3997"/>
                  </a:lnTo>
                  <a:lnTo>
                    <a:pt x="43120" y="3196"/>
                  </a:lnTo>
                  <a:lnTo>
                    <a:pt x="42307" y="2269"/>
                  </a:lnTo>
                  <a:lnTo>
                    <a:pt x="41387" y="1239"/>
                  </a:lnTo>
                  <a:lnTo>
                    <a:pt x="40357" y="120"/>
                  </a:lnTo>
                  <a:lnTo>
                    <a:pt x="403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 rot="10800000">
              <a:off x="8319332" y="4646099"/>
              <a:ext cx="172996" cy="118802"/>
            </a:xfrm>
            <a:custGeom>
              <a:avLst/>
              <a:gdLst/>
              <a:ahLst/>
              <a:cxnLst/>
              <a:rect l="l" t="t" r="r" b="b"/>
              <a:pathLst>
                <a:path w="40467" h="5949" extrusionOk="0">
                  <a:moveTo>
                    <a:pt x="28" y="0"/>
                  </a:moveTo>
                  <a:lnTo>
                    <a:pt x="1" y="6"/>
                  </a:lnTo>
                  <a:lnTo>
                    <a:pt x="624" y="68"/>
                  </a:lnTo>
                  <a:lnTo>
                    <a:pt x="1274" y="115"/>
                  </a:lnTo>
                  <a:lnTo>
                    <a:pt x="1924" y="156"/>
                  </a:lnTo>
                  <a:lnTo>
                    <a:pt x="2601" y="182"/>
                  </a:lnTo>
                  <a:lnTo>
                    <a:pt x="3901" y="250"/>
                  </a:lnTo>
                  <a:lnTo>
                    <a:pt x="5499" y="318"/>
                  </a:lnTo>
                  <a:lnTo>
                    <a:pt x="7368" y="396"/>
                  </a:lnTo>
                  <a:lnTo>
                    <a:pt x="9508" y="469"/>
                  </a:lnTo>
                  <a:lnTo>
                    <a:pt x="10997" y="510"/>
                  </a:lnTo>
                  <a:lnTo>
                    <a:pt x="12460" y="547"/>
                  </a:lnTo>
                  <a:lnTo>
                    <a:pt x="13950" y="583"/>
                  </a:lnTo>
                  <a:lnTo>
                    <a:pt x="15439" y="609"/>
                  </a:lnTo>
                  <a:lnTo>
                    <a:pt x="16929" y="635"/>
                  </a:lnTo>
                  <a:lnTo>
                    <a:pt x="18419" y="651"/>
                  </a:lnTo>
                  <a:lnTo>
                    <a:pt x="19908" y="666"/>
                  </a:lnTo>
                  <a:lnTo>
                    <a:pt x="21398" y="677"/>
                  </a:lnTo>
                  <a:lnTo>
                    <a:pt x="22888" y="682"/>
                  </a:lnTo>
                  <a:lnTo>
                    <a:pt x="24378" y="682"/>
                  </a:lnTo>
                  <a:lnTo>
                    <a:pt x="25867" y="677"/>
                  </a:lnTo>
                  <a:lnTo>
                    <a:pt x="27357" y="672"/>
                  </a:lnTo>
                  <a:lnTo>
                    <a:pt x="28847" y="656"/>
                  </a:lnTo>
                  <a:lnTo>
                    <a:pt x="30336" y="640"/>
                  </a:lnTo>
                  <a:lnTo>
                    <a:pt x="31826" y="614"/>
                  </a:lnTo>
                  <a:lnTo>
                    <a:pt x="33316" y="588"/>
                  </a:lnTo>
                  <a:lnTo>
                    <a:pt x="34399" y="568"/>
                  </a:lnTo>
                  <a:lnTo>
                    <a:pt x="35455" y="542"/>
                  </a:lnTo>
                  <a:lnTo>
                    <a:pt x="36855" y="503"/>
                  </a:lnTo>
                  <a:lnTo>
                    <a:pt x="36855" y="503"/>
                  </a:lnTo>
                  <a:lnTo>
                    <a:pt x="37406" y="1510"/>
                  </a:lnTo>
                  <a:lnTo>
                    <a:pt x="38029" y="2566"/>
                  </a:lnTo>
                  <a:lnTo>
                    <a:pt x="38624" y="3518"/>
                  </a:lnTo>
                  <a:lnTo>
                    <a:pt x="39139" y="4346"/>
                  </a:lnTo>
                  <a:lnTo>
                    <a:pt x="39247" y="4549"/>
                  </a:lnTo>
                  <a:lnTo>
                    <a:pt x="39356" y="4746"/>
                  </a:lnTo>
                  <a:lnTo>
                    <a:pt x="39491" y="4949"/>
                  </a:lnTo>
                  <a:lnTo>
                    <a:pt x="39654" y="5152"/>
                  </a:lnTo>
                  <a:lnTo>
                    <a:pt x="39816" y="5350"/>
                  </a:lnTo>
                  <a:lnTo>
                    <a:pt x="40006" y="5548"/>
                  </a:lnTo>
                  <a:lnTo>
                    <a:pt x="40222" y="5751"/>
                  </a:lnTo>
                  <a:lnTo>
                    <a:pt x="40466" y="5949"/>
                  </a:lnTo>
                  <a:lnTo>
                    <a:pt x="40466" y="5746"/>
                  </a:lnTo>
                  <a:lnTo>
                    <a:pt x="40466" y="5543"/>
                  </a:lnTo>
                  <a:lnTo>
                    <a:pt x="40439" y="5335"/>
                  </a:lnTo>
                  <a:lnTo>
                    <a:pt x="40412" y="5132"/>
                  </a:lnTo>
                  <a:lnTo>
                    <a:pt x="40358" y="4929"/>
                  </a:lnTo>
                  <a:lnTo>
                    <a:pt x="40277" y="4731"/>
                  </a:lnTo>
                  <a:lnTo>
                    <a:pt x="40168" y="4528"/>
                  </a:lnTo>
                  <a:lnTo>
                    <a:pt x="40033" y="4325"/>
                  </a:lnTo>
                  <a:lnTo>
                    <a:pt x="39681" y="3513"/>
                  </a:lnTo>
                  <a:lnTo>
                    <a:pt x="39220" y="2566"/>
                  </a:lnTo>
                  <a:lnTo>
                    <a:pt x="38679" y="1504"/>
                  </a:lnTo>
                  <a:lnTo>
                    <a:pt x="38083" y="349"/>
                  </a:lnTo>
                  <a:lnTo>
                    <a:pt x="38083" y="219"/>
                  </a:lnTo>
                  <a:lnTo>
                    <a:pt x="37378" y="219"/>
                  </a:lnTo>
                  <a:lnTo>
                    <a:pt x="36403" y="250"/>
                  </a:lnTo>
                  <a:lnTo>
                    <a:pt x="35374" y="281"/>
                  </a:lnTo>
                  <a:lnTo>
                    <a:pt x="34832" y="297"/>
                  </a:lnTo>
                  <a:lnTo>
                    <a:pt x="34318" y="307"/>
                  </a:lnTo>
                  <a:lnTo>
                    <a:pt x="33776" y="313"/>
                  </a:lnTo>
                  <a:lnTo>
                    <a:pt x="33262" y="318"/>
                  </a:lnTo>
                  <a:lnTo>
                    <a:pt x="31772" y="344"/>
                  </a:lnTo>
                  <a:lnTo>
                    <a:pt x="30309" y="370"/>
                  </a:lnTo>
                  <a:lnTo>
                    <a:pt x="28847" y="385"/>
                  </a:lnTo>
                  <a:lnTo>
                    <a:pt x="27384" y="401"/>
                  </a:lnTo>
                  <a:lnTo>
                    <a:pt x="25894" y="411"/>
                  </a:lnTo>
                  <a:lnTo>
                    <a:pt x="24432" y="422"/>
                  </a:lnTo>
                  <a:lnTo>
                    <a:pt x="21479" y="422"/>
                  </a:lnTo>
                  <a:lnTo>
                    <a:pt x="19990" y="417"/>
                  </a:lnTo>
                  <a:lnTo>
                    <a:pt x="18527" y="406"/>
                  </a:lnTo>
                  <a:lnTo>
                    <a:pt x="17064" y="396"/>
                  </a:lnTo>
                  <a:lnTo>
                    <a:pt x="15575" y="380"/>
                  </a:lnTo>
                  <a:lnTo>
                    <a:pt x="14112" y="359"/>
                  </a:lnTo>
                  <a:lnTo>
                    <a:pt x="12650" y="333"/>
                  </a:lnTo>
                  <a:lnTo>
                    <a:pt x="11187" y="302"/>
                  </a:lnTo>
                  <a:lnTo>
                    <a:pt x="9724" y="271"/>
                  </a:lnTo>
                  <a:lnTo>
                    <a:pt x="7585" y="219"/>
                  </a:lnTo>
                  <a:lnTo>
                    <a:pt x="5662" y="167"/>
                  </a:lnTo>
                  <a:lnTo>
                    <a:pt x="4009" y="115"/>
                  </a:lnTo>
                  <a:lnTo>
                    <a:pt x="2601" y="73"/>
                  </a:lnTo>
                  <a:lnTo>
                    <a:pt x="678" y="1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 rot="10800000">
              <a:off x="8109875" y="3724499"/>
              <a:ext cx="420899" cy="248607"/>
            </a:xfrm>
            <a:custGeom>
              <a:avLst/>
              <a:gdLst/>
              <a:ahLst/>
              <a:cxnLst/>
              <a:rect l="l" t="t" r="r" b="b"/>
              <a:pathLst>
                <a:path w="98456" h="12449" extrusionOk="0">
                  <a:moveTo>
                    <a:pt x="70233" y="0"/>
                  </a:moveTo>
                  <a:lnTo>
                    <a:pt x="69610" y="47"/>
                  </a:lnTo>
                  <a:lnTo>
                    <a:pt x="67064" y="250"/>
                  </a:lnTo>
                  <a:lnTo>
                    <a:pt x="19529" y="4033"/>
                  </a:lnTo>
                  <a:lnTo>
                    <a:pt x="5201" y="5204"/>
                  </a:lnTo>
                  <a:lnTo>
                    <a:pt x="1301" y="5537"/>
                  </a:lnTo>
                  <a:lnTo>
                    <a:pt x="623" y="5594"/>
                  </a:lnTo>
                  <a:lnTo>
                    <a:pt x="0" y="5667"/>
                  </a:lnTo>
                  <a:lnTo>
                    <a:pt x="353" y="5657"/>
                  </a:lnTo>
                  <a:lnTo>
                    <a:pt x="705" y="5641"/>
                  </a:lnTo>
                  <a:lnTo>
                    <a:pt x="1057" y="5620"/>
                  </a:lnTo>
                  <a:lnTo>
                    <a:pt x="1409" y="5594"/>
                  </a:lnTo>
                  <a:lnTo>
                    <a:pt x="5390" y="5313"/>
                  </a:lnTo>
                  <a:lnTo>
                    <a:pt x="19881" y="4210"/>
                  </a:lnTo>
                  <a:lnTo>
                    <a:pt x="67551" y="505"/>
                  </a:lnTo>
                  <a:lnTo>
                    <a:pt x="69538" y="348"/>
                  </a:lnTo>
                  <a:lnTo>
                    <a:pt x="89707" y="8915"/>
                  </a:lnTo>
                  <a:lnTo>
                    <a:pt x="95991" y="11517"/>
                  </a:lnTo>
                  <a:lnTo>
                    <a:pt x="97778" y="12219"/>
                  </a:lnTo>
                  <a:lnTo>
                    <a:pt x="97914" y="12282"/>
                  </a:lnTo>
                  <a:lnTo>
                    <a:pt x="98076" y="12339"/>
                  </a:lnTo>
                  <a:lnTo>
                    <a:pt x="98266" y="12396"/>
                  </a:lnTo>
                  <a:lnTo>
                    <a:pt x="98456" y="12448"/>
                  </a:lnTo>
                  <a:lnTo>
                    <a:pt x="98374" y="12386"/>
                  </a:lnTo>
                  <a:lnTo>
                    <a:pt x="98293" y="12318"/>
                  </a:lnTo>
                  <a:lnTo>
                    <a:pt x="98158" y="12256"/>
                  </a:lnTo>
                  <a:lnTo>
                    <a:pt x="98022" y="12193"/>
                  </a:lnTo>
                  <a:lnTo>
                    <a:pt x="96478" y="11475"/>
                  </a:lnTo>
                  <a:lnTo>
                    <a:pt x="90574" y="8826"/>
                  </a:lnTo>
                  <a:lnTo>
                    <a:pt x="70476" y="120"/>
                  </a:lnTo>
                  <a:lnTo>
                    <a:pt x="70233" y="0"/>
                  </a:lnTo>
                  <a:close/>
                  <a:moveTo>
                    <a:pt x="98456" y="12448"/>
                  </a:moveTo>
                  <a:lnTo>
                    <a:pt x="98456" y="12448"/>
                  </a:lnTo>
                  <a:lnTo>
                    <a:pt x="98456" y="1244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 rot="10800000">
              <a:off x="8205175" y="3509166"/>
              <a:ext cx="375281" cy="276465"/>
            </a:xfrm>
            <a:custGeom>
              <a:avLst/>
              <a:gdLst/>
              <a:ahLst/>
              <a:cxnLst/>
              <a:rect l="l" t="t" r="r" b="b"/>
              <a:pathLst>
                <a:path w="87785" h="13844" extrusionOk="0">
                  <a:moveTo>
                    <a:pt x="61457" y="0"/>
                  </a:moveTo>
                  <a:lnTo>
                    <a:pt x="60753" y="83"/>
                  </a:lnTo>
                  <a:lnTo>
                    <a:pt x="17579" y="5142"/>
                  </a:lnTo>
                  <a:lnTo>
                    <a:pt x="4605" y="6693"/>
                  </a:lnTo>
                  <a:lnTo>
                    <a:pt x="1165" y="7119"/>
                  </a:lnTo>
                  <a:lnTo>
                    <a:pt x="868" y="7161"/>
                  </a:lnTo>
                  <a:lnTo>
                    <a:pt x="570" y="7197"/>
                  </a:lnTo>
                  <a:lnTo>
                    <a:pt x="272" y="7244"/>
                  </a:lnTo>
                  <a:lnTo>
                    <a:pt x="1" y="7286"/>
                  </a:lnTo>
                  <a:lnTo>
                    <a:pt x="28" y="7291"/>
                  </a:lnTo>
                  <a:lnTo>
                    <a:pt x="82" y="7286"/>
                  </a:lnTo>
                  <a:lnTo>
                    <a:pt x="353" y="7265"/>
                  </a:lnTo>
                  <a:lnTo>
                    <a:pt x="1301" y="7166"/>
                  </a:lnTo>
                  <a:lnTo>
                    <a:pt x="4741" y="6776"/>
                  </a:lnTo>
                  <a:lnTo>
                    <a:pt x="17904" y="5293"/>
                  </a:lnTo>
                  <a:lnTo>
                    <a:pt x="60785" y="382"/>
                  </a:lnTo>
                  <a:lnTo>
                    <a:pt x="61268" y="640"/>
                  </a:lnTo>
                  <a:lnTo>
                    <a:pt x="71425" y="5772"/>
                  </a:lnTo>
                  <a:lnTo>
                    <a:pt x="79740" y="9997"/>
                  </a:lnTo>
                  <a:lnTo>
                    <a:pt x="81419" y="10830"/>
                  </a:lnTo>
                  <a:lnTo>
                    <a:pt x="82963" y="11584"/>
                  </a:lnTo>
                  <a:lnTo>
                    <a:pt x="84344" y="12251"/>
                  </a:lnTo>
                  <a:lnTo>
                    <a:pt x="85509" y="12823"/>
                  </a:lnTo>
                  <a:lnTo>
                    <a:pt x="87134" y="13588"/>
                  </a:lnTo>
                  <a:lnTo>
                    <a:pt x="87270" y="13656"/>
                  </a:lnTo>
                  <a:lnTo>
                    <a:pt x="87405" y="13718"/>
                  </a:lnTo>
                  <a:lnTo>
                    <a:pt x="87595" y="13781"/>
                  </a:lnTo>
                  <a:lnTo>
                    <a:pt x="87784" y="13843"/>
                  </a:lnTo>
                  <a:lnTo>
                    <a:pt x="87622" y="13703"/>
                  </a:lnTo>
                  <a:lnTo>
                    <a:pt x="87405" y="13567"/>
                  </a:lnTo>
                  <a:lnTo>
                    <a:pt x="86782" y="13219"/>
                  </a:lnTo>
                  <a:lnTo>
                    <a:pt x="85997" y="12792"/>
                  </a:lnTo>
                  <a:lnTo>
                    <a:pt x="83667" y="11538"/>
                  </a:lnTo>
                  <a:lnTo>
                    <a:pt x="80661" y="9935"/>
                  </a:lnTo>
                  <a:lnTo>
                    <a:pt x="72481" y="5688"/>
                  </a:lnTo>
                  <a:lnTo>
                    <a:pt x="67687" y="3201"/>
                  </a:lnTo>
                  <a:lnTo>
                    <a:pt x="62514" y="547"/>
                  </a:lnTo>
                  <a:lnTo>
                    <a:pt x="61728" y="146"/>
                  </a:lnTo>
                  <a:lnTo>
                    <a:pt x="614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 rot="10800000">
              <a:off x="8388468" y="3398196"/>
              <a:ext cx="175660" cy="226979"/>
            </a:xfrm>
            <a:custGeom>
              <a:avLst/>
              <a:gdLst/>
              <a:ahLst/>
              <a:cxnLst/>
              <a:rect l="l" t="t" r="r" b="b"/>
              <a:pathLst>
                <a:path w="41090" h="11366" extrusionOk="0">
                  <a:moveTo>
                    <a:pt x="36431" y="0"/>
                  </a:moveTo>
                  <a:lnTo>
                    <a:pt x="34778" y="313"/>
                  </a:lnTo>
                  <a:lnTo>
                    <a:pt x="33397" y="568"/>
                  </a:lnTo>
                  <a:lnTo>
                    <a:pt x="31989" y="817"/>
                  </a:lnTo>
                  <a:lnTo>
                    <a:pt x="30580" y="1067"/>
                  </a:lnTo>
                  <a:lnTo>
                    <a:pt x="29145" y="1312"/>
                  </a:lnTo>
                  <a:lnTo>
                    <a:pt x="27682" y="1551"/>
                  </a:lnTo>
                  <a:lnTo>
                    <a:pt x="26219" y="1785"/>
                  </a:lnTo>
                  <a:lnTo>
                    <a:pt x="24730" y="2019"/>
                  </a:lnTo>
                  <a:lnTo>
                    <a:pt x="23240" y="2248"/>
                  </a:lnTo>
                  <a:lnTo>
                    <a:pt x="21723" y="2472"/>
                  </a:lnTo>
                  <a:lnTo>
                    <a:pt x="20179" y="2691"/>
                  </a:lnTo>
                  <a:lnTo>
                    <a:pt x="18636" y="2909"/>
                  </a:lnTo>
                  <a:lnTo>
                    <a:pt x="17065" y="3123"/>
                  </a:lnTo>
                  <a:lnTo>
                    <a:pt x="15494" y="3331"/>
                  </a:lnTo>
                  <a:lnTo>
                    <a:pt x="13896" y="3534"/>
                  </a:lnTo>
                  <a:lnTo>
                    <a:pt x="12270" y="3732"/>
                  </a:lnTo>
                  <a:lnTo>
                    <a:pt x="10645" y="3929"/>
                  </a:lnTo>
                  <a:lnTo>
                    <a:pt x="8316" y="4205"/>
                  </a:lnTo>
                  <a:lnTo>
                    <a:pt x="6203" y="4439"/>
                  </a:lnTo>
                  <a:lnTo>
                    <a:pt x="4362" y="4642"/>
                  </a:lnTo>
                  <a:lnTo>
                    <a:pt x="2818" y="4809"/>
                  </a:lnTo>
                  <a:lnTo>
                    <a:pt x="2086" y="4877"/>
                  </a:lnTo>
                  <a:lnTo>
                    <a:pt x="1382" y="4955"/>
                  </a:lnTo>
                  <a:lnTo>
                    <a:pt x="678" y="5038"/>
                  </a:lnTo>
                  <a:lnTo>
                    <a:pt x="1" y="5126"/>
                  </a:lnTo>
                  <a:lnTo>
                    <a:pt x="1" y="5126"/>
                  </a:lnTo>
                  <a:lnTo>
                    <a:pt x="813" y="5079"/>
                  </a:lnTo>
                  <a:lnTo>
                    <a:pt x="1599" y="5027"/>
                  </a:lnTo>
                  <a:lnTo>
                    <a:pt x="2384" y="4965"/>
                  </a:lnTo>
                  <a:lnTo>
                    <a:pt x="3143" y="4897"/>
                  </a:lnTo>
                  <a:lnTo>
                    <a:pt x="3901" y="4830"/>
                  </a:lnTo>
                  <a:lnTo>
                    <a:pt x="4741" y="4757"/>
                  </a:lnTo>
                  <a:lnTo>
                    <a:pt x="5635" y="4668"/>
                  </a:lnTo>
                  <a:lnTo>
                    <a:pt x="6610" y="4569"/>
                  </a:lnTo>
                  <a:lnTo>
                    <a:pt x="8776" y="4340"/>
                  </a:lnTo>
                  <a:lnTo>
                    <a:pt x="11214" y="4080"/>
                  </a:lnTo>
                  <a:lnTo>
                    <a:pt x="12866" y="3893"/>
                  </a:lnTo>
                  <a:lnTo>
                    <a:pt x="14519" y="3695"/>
                  </a:lnTo>
                  <a:lnTo>
                    <a:pt x="16144" y="3497"/>
                  </a:lnTo>
                  <a:lnTo>
                    <a:pt x="17742" y="3294"/>
                  </a:lnTo>
                  <a:lnTo>
                    <a:pt x="19340" y="3086"/>
                  </a:lnTo>
                  <a:lnTo>
                    <a:pt x="20938" y="2873"/>
                  </a:lnTo>
                  <a:lnTo>
                    <a:pt x="22482" y="2660"/>
                  </a:lnTo>
                  <a:lnTo>
                    <a:pt x="24026" y="2436"/>
                  </a:lnTo>
                  <a:lnTo>
                    <a:pt x="25569" y="2207"/>
                  </a:lnTo>
                  <a:lnTo>
                    <a:pt x="27086" y="1978"/>
                  </a:lnTo>
                  <a:lnTo>
                    <a:pt x="28576" y="1744"/>
                  </a:lnTo>
                  <a:lnTo>
                    <a:pt x="30038" y="1504"/>
                  </a:lnTo>
                  <a:lnTo>
                    <a:pt x="31501" y="1260"/>
                  </a:lnTo>
                  <a:lnTo>
                    <a:pt x="32937" y="1015"/>
                  </a:lnTo>
                  <a:lnTo>
                    <a:pt x="34098" y="805"/>
                  </a:lnTo>
                  <a:lnTo>
                    <a:pt x="33776" y="1093"/>
                  </a:lnTo>
                  <a:lnTo>
                    <a:pt x="33397" y="1463"/>
                  </a:lnTo>
                  <a:lnTo>
                    <a:pt x="33045" y="1837"/>
                  </a:lnTo>
                  <a:lnTo>
                    <a:pt x="32747" y="2269"/>
                  </a:lnTo>
                  <a:lnTo>
                    <a:pt x="32476" y="2701"/>
                  </a:lnTo>
                  <a:lnTo>
                    <a:pt x="32287" y="3133"/>
                  </a:lnTo>
                  <a:lnTo>
                    <a:pt x="32151" y="3565"/>
                  </a:lnTo>
                  <a:lnTo>
                    <a:pt x="32070" y="3997"/>
                  </a:lnTo>
                  <a:lnTo>
                    <a:pt x="32070" y="4434"/>
                  </a:lnTo>
                  <a:lnTo>
                    <a:pt x="32124" y="4866"/>
                  </a:lnTo>
                  <a:lnTo>
                    <a:pt x="32232" y="5298"/>
                  </a:lnTo>
                  <a:lnTo>
                    <a:pt x="32395" y="5730"/>
                  </a:lnTo>
                  <a:lnTo>
                    <a:pt x="32639" y="6162"/>
                  </a:lnTo>
                  <a:lnTo>
                    <a:pt x="32937" y="6594"/>
                  </a:lnTo>
                  <a:lnTo>
                    <a:pt x="33289" y="7021"/>
                  </a:lnTo>
                  <a:lnTo>
                    <a:pt x="33722" y="7447"/>
                  </a:lnTo>
                  <a:lnTo>
                    <a:pt x="34183" y="7874"/>
                  </a:lnTo>
                  <a:lnTo>
                    <a:pt x="34724" y="8296"/>
                  </a:lnTo>
                  <a:lnTo>
                    <a:pt x="35320" y="8717"/>
                  </a:lnTo>
                  <a:lnTo>
                    <a:pt x="35726" y="8972"/>
                  </a:lnTo>
                  <a:lnTo>
                    <a:pt x="36160" y="9222"/>
                  </a:lnTo>
                  <a:lnTo>
                    <a:pt x="36593" y="9472"/>
                  </a:lnTo>
                  <a:lnTo>
                    <a:pt x="37081" y="9721"/>
                  </a:lnTo>
                  <a:lnTo>
                    <a:pt x="37568" y="9971"/>
                  </a:lnTo>
                  <a:lnTo>
                    <a:pt x="38083" y="10216"/>
                  </a:lnTo>
                  <a:lnTo>
                    <a:pt x="38625" y="10460"/>
                  </a:lnTo>
                  <a:lnTo>
                    <a:pt x="39193" y="10705"/>
                  </a:lnTo>
                  <a:lnTo>
                    <a:pt x="39600" y="10877"/>
                  </a:lnTo>
                  <a:lnTo>
                    <a:pt x="40033" y="11043"/>
                  </a:lnTo>
                  <a:lnTo>
                    <a:pt x="40548" y="11210"/>
                  </a:lnTo>
                  <a:lnTo>
                    <a:pt x="41089" y="11366"/>
                  </a:lnTo>
                  <a:lnTo>
                    <a:pt x="40791" y="11179"/>
                  </a:lnTo>
                  <a:lnTo>
                    <a:pt x="40439" y="11002"/>
                  </a:lnTo>
                  <a:lnTo>
                    <a:pt x="40087" y="10820"/>
                  </a:lnTo>
                  <a:lnTo>
                    <a:pt x="39681" y="10643"/>
                  </a:lnTo>
                  <a:lnTo>
                    <a:pt x="39166" y="10398"/>
                  </a:lnTo>
                  <a:lnTo>
                    <a:pt x="38706" y="10153"/>
                  </a:lnTo>
                  <a:lnTo>
                    <a:pt x="38245" y="9909"/>
                  </a:lnTo>
                  <a:lnTo>
                    <a:pt x="37785" y="9659"/>
                  </a:lnTo>
                  <a:lnTo>
                    <a:pt x="37379" y="9409"/>
                  </a:lnTo>
                  <a:lnTo>
                    <a:pt x="36972" y="9159"/>
                  </a:lnTo>
                  <a:lnTo>
                    <a:pt x="36593" y="8910"/>
                  </a:lnTo>
                  <a:lnTo>
                    <a:pt x="36214" y="8655"/>
                  </a:lnTo>
                  <a:lnTo>
                    <a:pt x="35672" y="8238"/>
                  </a:lnTo>
                  <a:lnTo>
                    <a:pt x="35185" y="7822"/>
                  </a:lnTo>
                  <a:lnTo>
                    <a:pt x="34751" y="7400"/>
                  </a:lnTo>
                  <a:lnTo>
                    <a:pt x="34399" y="6979"/>
                  </a:lnTo>
                  <a:lnTo>
                    <a:pt x="34074" y="6557"/>
                  </a:lnTo>
                  <a:lnTo>
                    <a:pt x="33803" y="6131"/>
                  </a:lnTo>
                  <a:lnTo>
                    <a:pt x="33614" y="5709"/>
                  </a:lnTo>
                  <a:lnTo>
                    <a:pt x="33451" y="5282"/>
                  </a:lnTo>
                  <a:lnTo>
                    <a:pt x="33370" y="4856"/>
                  </a:lnTo>
                  <a:lnTo>
                    <a:pt x="33343" y="4429"/>
                  </a:lnTo>
                  <a:lnTo>
                    <a:pt x="33370" y="4002"/>
                  </a:lnTo>
                  <a:lnTo>
                    <a:pt x="33451" y="3570"/>
                  </a:lnTo>
                  <a:lnTo>
                    <a:pt x="33587" y="3144"/>
                  </a:lnTo>
                  <a:lnTo>
                    <a:pt x="33803" y="2717"/>
                  </a:lnTo>
                  <a:lnTo>
                    <a:pt x="34047" y="2295"/>
                  </a:lnTo>
                  <a:lnTo>
                    <a:pt x="34372" y="1869"/>
                  </a:lnTo>
                  <a:lnTo>
                    <a:pt x="34670" y="1499"/>
                  </a:lnTo>
                  <a:lnTo>
                    <a:pt x="35049" y="1135"/>
                  </a:lnTo>
                  <a:lnTo>
                    <a:pt x="35456" y="781"/>
                  </a:lnTo>
                  <a:lnTo>
                    <a:pt x="35889" y="437"/>
                  </a:lnTo>
                  <a:lnTo>
                    <a:pt x="3643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 rot="10800000">
              <a:off x="7672230" y="4663871"/>
              <a:ext cx="244782" cy="180748"/>
            </a:xfrm>
            <a:custGeom>
              <a:avLst/>
              <a:gdLst/>
              <a:ahLst/>
              <a:cxnLst/>
              <a:rect l="l" t="t" r="r" b="b"/>
              <a:pathLst>
                <a:path w="57259" h="9051" extrusionOk="0">
                  <a:moveTo>
                    <a:pt x="55363" y="1"/>
                  </a:moveTo>
                  <a:lnTo>
                    <a:pt x="54442" y="6"/>
                  </a:lnTo>
                  <a:lnTo>
                    <a:pt x="53494" y="16"/>
                  </a:lnTo>
                  <a:lnTo>
                    <a:pt x="43147" y="89"/>
                  </a:lnTo>
                  <a:lnTo>
                    <a:pt x="36105" y="157"/>
                  </a:lnTo>
                  <a:lnTo>
                    <a:pt x="28007" y="240"/>
                  </a:lnTo>
                  <a:lnTo>
                    <a:pt x="19069" y="339"/>
                  </a:lnTo>
                  <a:lnTo>
                    <a:pt x="9480" y="448"/>
                  </a:lnTo>
                  <a:lnTo>
                    <a:pt x="5905" y="448"/>
                  </a:lnTo>
                  <a:lnTo>
                    <a:pt x="5905" y="568"/>
                  </a:lnTo>
                  <a:lnTo>
                    <a:pt x="5797" y="948"/>
                  </a:lnTo>
                  <a:lnTo>
                    <a:pt x="5688" y="1328"/>
                  </a:lnTo>
                  <a:lnTo>
                    <a:pt x="5580" y="1708"/>
                  </a:lnTo>
                  <a:lnTo>
                    <a:pt x="5445" y="2082"/>
                  </a:lnTo>
                  <a:lnTo>
                    <a:pt x="5282" y="2462"/>
                  </a:lnTo>
                  <a:lnTo>
                    <a:pt x="5120" y="2842"/>
                  </a:lnTo>
                  <a:lnTo>
                    <a:pt x="4903" y="3217"/>
                  </a:lnTo>
                  <a:lnTo>
                    <a:pt x="4713" y="3597"/>
                  </a:lnTo>
                  <a:lnTo>
                    <a:pt x="4497" y="3972"/>
                  </a:lnTo>
                  <a:lnTo>
                    <a:pt x="4253" y="4351"/>
                  </a:lnTo>
                  <a:lnTo>
                    <a:pt x="3982" y="4726"/>
                  </a:lnTo>
                  <a:lnTo>
                    <a:pt x="3711" y="5101"/>
                  </a:lnTo>
                  <a:lnTo>
                    <a:pt x="3413" y="5476"/>
                  </a:lnTo>
                  <a:lnTo>
                    <a:pt x="3115" y="5850"/>
                  </a:lnTo>
                  <a:lnTo>
                    <a:pt x="2790" y="6225"/>
                  </a:lnTo>
                  <a:lnTo>
                    <a:pt x="2438" y="6600"/>
                  </a:lnTo>
                  <a:lnTo>
                    <a:pt x="1924" y="7141"/>
                  </a:lnTo>
                  <a:lnTo>
                    <a:pt x="1436" y="7625"/>
                  </a:lnTo>
                  <a:lnTo>
                    <a:pt x="976" y="8041"/>
                  </a:lnTo>
                  <a:lnTo>
                    <a:pt x="596" y="8390"/>
                  </a:lnTo>
                  <a:lnTo>
                    <a:pt x="380" y="8551"/>
                  </a:lnTo>
                  <a:lnTo>
                    <a:pt x="217" y="8718"/>
                  </a:lnTo>
                  <a:lnTo>
                    <a:pt x="82" y="8884"/>
                  </a:lnTo>
                  <a:lnTo>
                    <a:pt x="1" y="9051"/>
                  </a:lnTo>
                  <a:lnTo>
                    <a:pt x="271" y="8905"/>
                  </a:lnTo>
                  <a:lnTo>
                    <a:pt x="542" y="8754"/>
                  </a:lnTo>
                  <a:lnTo>
                    <a:pt x="759" y="8603"/>
                  </a:lnTo>
                  <a:lnTo>
                    <a:pt x="921" y="8447"/>
                  </a:lnTo>
                  <a:lnTo>
                    <a:pt x="1409" y="8104"/>
                  </a:lnTo>
                  <a:lnTo>
                    <a:pt x="1951" y="7687"/>
                  </a:lnTo>
                  <a:lnTo>
                    <a:pt x="2547" y="7208"/>
                  </a:lnTo>
                  <a:lnTo>
                    <a:pt x="3170" y="6667"/>
                  </a:lnTo>
                  <a:lnTo>
                    <a:pt x="3576" y="6293"/>
                  </a:lnTo>
                  <a:lnTo>
                    <a:pt x="3955" y="5918"/>
                  </a:lnTo>
                  <a:lnTo>
                    <a:pt x="4307" y="5543"/>
                  </a:lnTo>
                  <a:lnTo>
                    <a:pt x="4659" y="5163"/>
                  </a:lnTo>
                  <a:lnTo>
                    <a:pt x="4984" y="4789"/>
                  </a:lnTo>
                  <a:lnTo>
                    <a:pt x="5282" y="4409"/>
                  </a:lnTo>
                  <a:lnTo>
                    <a:pt x="5553" y="4034"/>
                  </a:lnTo>
                  <a:lnTo>
                    <a:pt x="5824" y="3654"/>
                  </a:lnTo>
                  <a:lnTo>
                    <a:pt x="6068" y="3274"/>
                  </a:lnTo>
                  <a:lnTo>
                    <a:pt x="6284" y="2894"/>
                  </a:lnTo>
                  <a:lnTo>
                    <a:pt x="6474" y="2514"/>
                  </a:lnTo>
                  <a:lnTo>
                    <a:pt x="6664" y="2135"/>
                  </a:lnTo>
                  <a:lnTo>
                    <a:pt x="6826" y="1755"/>
                  </a:lnTo>
                  <a:lnTo>
                    <a:pt x="6961" y="1370"/>
                  </a:lnTo>
                  <a:lnTo>
                    <a:pt x="7070" y="990"/>
                  </a:lnTo>
                  <a:lnTo>
                    <a:pt x="7145" y="727"/>
                  </a:lnTo>
                  <a:lnTo>
                    <a:pt x="7145" y="727"/>
                  </a:lnTo>
                  <a:lnTo>
                    <a:pt x="9507" y="698"/>
                  </a:lnTo>
                  <a:lnTo>
                    <a:pt x="19123" y="589"/>
                  </a:lnTo>
                  <a:lnTo>
                    <a:pt x="28061" y="474"/>
                  </a:lnTo>
                  <a:lnTo>
                    <a:pt x="36132" y="370"/>
                  </a:lnTo>
                  <a:lnTo>
                    <a:pt x="43175" y="271"/>
                  </a:lnTo>
                  <a:lnTo>
                    <a:pt x="53521" y="110"/>
                  </a:lnTo>
                  <a:lnTo>
                    <a:pt x="54469" y="95"/>
                  </a:lnTo>
                  <a:lnTo>
                    <a:pt x="55390" y="79"/>
                  </a:lnTo>
                  <a:lnTo>
                    <a:pt x="56338" y="53"/>
                  </a:lnTo>
                  <a:lnTo>
                    <a:pt x="57259" y="16"/>
                  </a:lnTo>
                  <a:lnTo>
                    <a:pt x="56311" y="6"/>
                  </a:lnTo>
                  <a:lnTo>
                    <a:pt x="5536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 rot="10800000">
              <a:off x="7554226" y="4520449"/>
              <a:ext cx="251498" cy="193529"/>
            </a:xfrm>
            <a:custGeom>
              <a:avLst/>
              <a:gdLst/>
              <a:ahLst/>
              <a:cxnLst/>
              <a:rect l="l" t="t" r="r" b="b"/>
              <a:pathLst>
                <a:path w="58830" h="9691" extrusionOk="0">
                  <a:moveTo>
                    <a:pt x="58830" y="0"/>
                  </a:moveTo>
                  <a:lnTo>
                    <a:pt x="57882" y="6"/>
                  </a:lnTo>
                  <a:lnTo>
                    <a:pt x="56907" y="21"/>
                  </a:lnTo>
                  <a:lnTo>
                    <a:pt x="55959" y="42"/>
                  </a:lnTo>
                  <a:lnTo>
                    <a:pt x="55011" y="73"/>
                  </a:lnTo>
                  <a:lnTo>
                    <a:pt x="44664" y="344"/>
                  </a:lnTo>
                  <a:lnTo>
                    <a:pt x="41197" y="427"/>
                  </a:lnTo>
                  <a:lnTo>
                    <a:pt x="37460" y="516"/>
                  </a:lnTo>
                  <a:lnTo>
                    <a:pt x="33424" y="604"/>
                  </a:lnTo>
                  <a:lnTo>
                    <a:pt x="29171" y="687"/>
                  </a:lnTo>
                  <a:lnTo>
                    <a:pt x="24702" y="776"/>
                  </a:lnTo>
                  <a:lnTo>
                    <a:pt x="20017" y="859"/>
                  </a:lnTo>
                  <a:lnTo>
                    <a:pt x="15195" y="937"/>
                  </a:lnTo>
                  <a:lnTo>
                    <a:pt x="10185" y="1005"/>
                  </a:lnTo>
                  <a:lnTo>
                    <a:pt x="5932" y="1057"/>
                  </a:lnTo>
                  <a:lnTo>
                    <a:pt x="5363" y="1057"/>
                  </a:lnTo>
                  <a:lnTo>
                    <a:pt x="5363" y="1166"/>
                  </a:lnTo>
                  <a:lnTo>
                    <a:pt x="4172" y="2899"/>
                  </a:lnTo>
                  <a:lnTo>
                    <a:pt x="3088" y="4507"/>
                  </a:lnTo>
                  <a:lnTo>
                    <a:pt x="2113" y="5959"/>
                  </a:lnTo>
                  <a:lnTo>
                    <a:pt x="1301" y="7213"/>
                  </a:lnTo>
                  <a:lnTo>
                    <a:pt x="705" y="8218"/>
                  </a:lnTo>
                  <a:lnTo>
                    <a:pt x="244" y="9024"/>
                  </a:lnTo>
                  <a:lnTo>
                    <a:pt x="109" y="9191"/>
                  </a:lnTo>
                  <a:lnTo>
                    <a:pt x="55" y="9357"/>
                  </a:lnTo>
                  <a:lnTo>
                    <a:pt x="1" y="9524"/>
                  </a:lnTo>
                  <a:lnTo>
                    <a:pt x="28" y="9690"/>
                  </a:lnTo>
                  <a:lnTo>
                    <a:pt x="244" y="9529"/>
                  </a:lnTo>
                  <a:lnTo>
                    <a:pt x="434" y="9368"/>
                  </a:lnTo>
                  <a:lnTo>
                    <a:pt x="569" y="9206"/>
                  </a:lnTo>
                  <a:lnTo>
                    <a:pt x="678" y="9045"/>
                  </a:lnTo>
                  <a:lnTo>
                    <a:pt x="2140" y="7244"/>
                  </a:lnTo>
                  <a:lnTo>
                    <a:pt x="2547" y="6646"/>
                  </a:lnTo>
                  <a:lnTo>
                    <a:pt x="3034" y="5990"/>
                  </a:lnTo>
                  <a:lnTo>
                    <a:pt x="4145" y="4543"/>
                  </a:lnTo>
                  <a:lnTo>
                    <a:pt x="5363" y="2941"/>
                  </a:lnTo>
                  <a:lnTo>
                    <a:pt x="6557" y="1310"/>
                  </a:lnTo>
                  <a:lnTo>
                    <a:pt x="6557" y="1310"/>
                  </a:lnTo>
                  <a:lnTo>
                    <a:pt x="10293" y="1265"/>
                  </a:lnTo>
                  <a:lnTo>
                    <a:pt x="12812" y="1229"/>
                  </a:lnTo>
                  <a:lnTo>
                    <a:pt x="15304" y="1192"/>
                  </a:lnTo>
                  <a:lnTo>
                    <a:pt x="20179" y="1109"/>
                  </a:lnTo>
                  <a:lnTo>
                    <a:pt x="24838" y="1020"/>
                  </a:lnTo>
                  <a:lnTo>
                    <a:pt x="29334" y="927"/>
                  </a:lnTo>
                  <a:lnTo>
                    <a:pt x="33586" y="828"/>
                  </a:lnTo>
                  <a:lnTo>
                    <a:pt x="37595" y="724"/>
                  </a:lnTo>
                  <a:lnTo>
                    <a:pt x="41333" y="625"/>
                  </a:lnTo>
                  <a:lnTo>
                    <a:pt x="44773" y="521"/>
                  </a:lnTo>
                  <a:lnTo>
                    <a:pt x="47887" y="427"/>
                  </a:lnTo>
                  <a:lnTo>
                    <a:pt x="50650" y="333"/>
                  </a:lnTo>
                  <a:lnTo>
                    <a:pt x="53088" y="245"/>
                  </a:lnTo>
                  <a:lnTo>
                    <a:pt x="55119" y="172"/>
                  </a:lnTo>
                  <a:lnTo>
                    <a:pt x="56067" y="141"/>
                  </a:lnTo>
                  <a:lnTo>
                    <a:pt x="56988" y="104"/>
                  </a:lnTo>
                  <a:lnTo>
                    <a:pt x="57909" y="58"/>
                  </a:lnTo>
                  <a:lnTo>
                    <a:pt x="5883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 rot="10800000">
              <a:off x="7494347" y="4458724"/>
              <a:ext cx="180285" cy="129505"/>
            </a:xfrm>
            <a:custGeom>
              <a:avLst/>
              <a:gdLst/>
              <a:ahLst/>
              <a:cxnLst/>
              <a:rect l="l" t="t" r="r" b="b"/>
              <a:pathLst>
                <a:path w="42172" h="6485" extrusionOk="0">
                  <a:moveTo>
                    <a:pt x="3738" y="0"/>
                  </a:moveTo>
                  <a:lnTo>
                    <a:pt x="3738" y="136"/>
                  </a:lnTo>
                  <a:lnTo>
                    <a:pt x="3657" y="698"/>
                  </a:lnTo>
                  <a:lnTo>
                    <a:pt x="3521" y="1265"/>
                  </a:lnTo>
                  <a:lnTo>
                    <a:pt x="3332" y="1832"/>
                  </a:lnTo>
                  <a:lnTo>
                    <a:pt x="3088" y="2394"/>
                  </a:lnTo>
                  <a:lnTo>
                    <a:pt x="2790" y="2961"/>
                  </a:lnTo>
                  <a:lnTo>
                    <a:pt x="2438" y="3523"/>
                  </a:lnTo>
                  <a:lnTo>
                    <a:pt x="2032" y="4085"/>
                  </a:lnTo>
                  <a:lnTo>
                    <a:pt x="1598" y="4642"/>
                  </a:lnTo>
                  <a:lnTo>
                    <a:pt x="1246" y="5048"/>
                  </a:lnTo>
                  <a:lnTo>
                    <a:pt x="921" y="5412"/>
                  </a:lnTo>
                  <a:lnTo>
                    <a:pt x="379" y="5990"/>
                  </a:lnTo>
                  <a:lnTo>
                    <a:pt x="190" y="6203"/>
                  </a:lnTo>
                  <a:lnTo>
                    <a:pt x="54" y="6354"/>
                  </a:lnTo>
                  <a:lnTo>
                    <a:pt x="0" y="6453"/>
                  </a:lnTo>
                  <a:lnTo>
                    <a:pt x="27" y="6474"/>
                  </a:lnTo>
                  <a:lnTo>
                    <a:pt x="27" y="6485"/>
                  </a:lnTo>
                  <a:lnTo>
                    <a:pt x="54" y="6485"/>
                  </a:lnTo>
                  <a:lnTo>
                    <a:pt x="298" y="6365"/>
                  </a:lnTo>
                  <a:lnTo>
                    <a:pt x="515" y="6245"/>
                  </a:lnTo>
                  <a:lnTo>
                    <a:pt x="704" y="6120"/>
                  </a:lnTo>
                  <a:lnTo>
                    <a:pt x="840" y="5995"/>
                  </a:lnTo>
                  <a:lnTo>
                    <a:pt x="1219" y="5740"/>
                  </a:lnTo>
                  <a:lnTo>
                    <a:pt x="1598" y="5433"/>
                  </a:lnTo>
                  <a:lnTo>
                    <a:pt x="2032" y="5074"/>
                  </a:lnTo>
                  <a:lnTo>
                    <a:pt x="2492" y="4668"/>
                  </a:lnTo>
                  <a:lnTo>
                    <a:pt x="3034" y="4106"/>
                  </a:lnTo>
                  <a:lnTo>
                    <a:pt x="3494" y="3544"/>
                  </a:lnTo>
                  <a:lnTo>
                    <a:pt x="3927" y="2977"/>
                  </a:lnTo>
                  <a:lnTo>
                    <a:pt x="4280" y="2410"/>
                  </a:lnTo>
                  <a:lnTo>
                    <a:pt x="4550" y="1842"/>
                  </a:lnTo>
                  <a:lnTo>
                    <a:pt x="4794" y="1275"/>
                  </a:lnTo>
                  <a:lnTo>
                    <a:pt x="4930" y="703"/>
                  </a:lnTo>
                  <a:lnTo>
                    <a:pt x="5011" y="277"/>
                  </a:lnTo>
                  <a:lnTo>
                    <a:pt x="5011" y="277"/>
                  </a:lnTo>
                  <a:lnTo>
                    <a:pt x="6528" y="313"/>
                  </a:lnTo>
                  <a:lnTo>
                    <a:pt x="9670" y="380"/>
                  </a:lnTo>
                  <a:lnTo>
                    <a:pt x="12811" y="437"/>
                  </a:lnTo>
                  <a:lnTo>
                    <a:pt x="15953" y="484"/>
                  </a:lnTo>
                  <a:lnTo>
                    <a:pt x="19122" y="515"/>
                  </a:lnTo>
                  <a:lnTo>
                    <a:pt x="22264" y="536"/>
                  </a:lnTo>
                  <a:lnTo>
                    <a:pt x="25433" y="547"/>
                  </a:lnTo>
                  <a:lnTo>
                    <a:pt x="28602" y="541"/>
                  </a:lnTo>
                  <a:lnTo>
                    <a:pt x="31744" y="526"/>
                  </a:lnTo>
                  <a:lnTo>
                    <a:pt x="32936" y="515"/>
                  </a:lnTo>
                  <a:lnTo>
                    <a:pt x="34073" y="500"/>
                  </a:lnTo>
                  <a:lnTo>
                    <a:pt x="36105" y="469"/>
                  </a:lnTo>
                  <a:lnTo>
                    <a:pt x="37892" y="443"/>
                  </a:lnTo>
                  <a:lnTo>
                    <a:pt x="38678" y="432"/>
                  </a:lnTo>
                  <a:lnTo>
                    <a:pt x="39409" y="432"/>
                  </a:lnTo>
                  <a:lnTo>
                    <a:pt x="40113" y="422"/>
                  </a:lnTo>
                  <a:lnTo>
                    <a:pt x="40791" y="406"/>
                  </a:lnTo>
                  <a:lnTo>
                    <a:pt x="41495" y="375"/>
                  </a:lnTo>
                  <a:lnTo>
                    <a:pt x="42172" y="339"/>
                  </a:lnTo>
                  <a:lnTo>
                    <a:pt x="41468" y="328"/>
                  </a:lnTo>
                  <a:lnTo>
                    <a:pt x="40763" y="323"/>
                  </a:lnTo>
                  <a:lnTo>
                    <a:pt x="40059" y="328"/>
                  </a:lnTo>
                  <a:lnTo>
                    <a:pt x="39382" y="339"/>
                  </a:lnTo>
                  <a:lnTo>
                    <a:pt x="31744" y="339"/>
                  </a:lnTo>
                  <a:lnTo>
                    <a:pt x="28602" y="333"/>
                  </a:lnTo>
                  <a:lnTo>
                    <a:pt x="25487" y="323"/>
                  </a:lnTo>
                  <a:lnTo>
                    <a:pt x="22345" y="302"/>
                  </a:lnTo>
                  <a:lnTo>
                    <a:pt x="19204" y="271"/>
                  </a:lnTo>
                  <a:lnTo>
                    <a:pt x="16062" y="229"/>
                  </a:lnTo>
                  <a:lnTo>
                    <a:pt x="12947" y="177"/>
                  </a:lnTo>
                  <a:lnTo>
                    <a:pt x="9805" y="120"/>
                  </a:lnTo>
                  <a:lnTo>
                    <a:pt x="6690" y="52"/>
                  </a:lnTo>
                  <a:lnTo>
                    <a:pt x="44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 rot="10800000">
              <a:off x="8368999" y="4602146"/>
              <a:ext cx="52574" cy="103005"/>
            </a:xfrm>
            <a:custGeom>
              <a:avLst/>
              <a:gdLst/>
              <a:ahLst/>
              <a:cxnLst/>
              <a:rect l="l" t="t" r="r" b="b"/>
              <a:pathLst>
                <a:path w="12298" h="5158" extrusionOk="0">
                  <a:moveTo>
                    <a:pt x="12298" y="1"/>
                  </a:moveTo>
                  <a:lnTo>
                    <a:pt x="11404" y="308"/>
                  </a:lnTo>
                  <a:lnTo>
                    <a:pt x="10537" y="620"/>
                  </a:lnTo>
                  <a:lnTo>
                    <a:pt x="9697" y="937"/>
                  </a:lnTo>
                  <a:lnTo>
                    <a:pt x="8885" y="1255"/>
                  </a:lnTo>
                  <a:lnTo>
                    <a:pt x="8099" y="1572"/>
                  </a:lnTo>
                  <a:lnTo>
                    <a:pt x="7341" y="1895"/>
                  </a:lnTo>
                  <a:lnTo>
                    <a:pt x="6610" y="2218"/>
                  </a:lnTo>
                  <a:lnTo>
                    <a:pt x="5905" y="2545"/>
                  </a:lnTo>
                  <a:lnTo>
                    <a:pt x="5093" y="2863"/>
                  </a:lnTo>
                  <a:lnTo>
                    <a:pt x="4280" y="3186"/>
                  </a:lnTo>
                  <a:lnTo>
                    <a:pt x="3495" y="3508"/>
                  </a:lnTo>
                  <a:lnTo>
                    <a:pt x="2736" y="3836"/>
                  </a:lnTo>
                  <a:lnTo>
                    <a:pt x="2005" y="4164"/>
                  </a:lnTo>
                  <a:lnTo>
                    <a:pt x="1301" y="4492"/>
                  </a:lnTo>
                  <a:lnTo>
                    <a:pt x="624" y="4825"/>
                  </a:lnTo>
                  <a:lnTo>
                    <a:pt x="114" y="5098"/>
                  </a:lnTo>
                  <a:lnTo>
                    <a:pt x="976" y="4835"/>
                  </a:lnTo>
                  <a:lnTo>
                    <a:pt x="1951" y="4533"/>
                  </a:lnTo>
                  <a:lnTo>
                    <a:pt x="2899" y="4226"/>
                  </a:lnTo>
                  <a:lnTo>
                    <a:pt x="3793" y="3919"/>
                  </a:lnTo>
                  <a:lnTo>
                    <a:pt x="4687" y="3607"/>
                  </a:lnTo>
                  <a:lnTo>
                    <a:pt x="5526" y="3295"/>
                  </a:lnTo>
                  <a:lnTo>
                    <a:pt x="6339" y="2977"/>
                  </a:lnTo>
                  <a:lnTo>
                    <a:pt x="7124" y="2655"/>
                  </a:lnTo>
                  <a:lnTo>
                    <a:pt x="7883" y="2332"/>
                  </a:lnTo>
                  <a:lnTo>
                    <a:pt x="8614" y="2004"/>
                  </a:lnTo>
                  <a:lnTo>
                    <a:pt x="9291" y="1676"/>
                  </a:lnTo>
                  <a:lnTo>
                    <a:pt x="9968" y="1349"/>
                  </a:lnTo>
                  <a:lnTo>
                    <a:pt x="10591" y="1015"/>
                  </a:lnTo>
                  <a:lnTo>
                    <a:pt x="11187" y="677"/>
                  </a:lnTo>
                  <a:lnTo>
                    <a:pt x="11756" y="339"/>
                  </a:lnTo>
                  <a:lnTo>
                    <a:pt x="12298" y="1"/>
                  </a:lnTo>
                  <a:close/>
                  <a:moveTo>
                    <a:pt x="114" y="5098"/>
                  </a:moveTo>
                  <a:lnTo>
                    <a:pt x="1" y="5132"/>
                  </a:lnTo>
                  <a:lnTo>
                    <a:pt x="1" y="5158"/>
                  </a:lnTo>
                  <a:lnTo>
                    <a:pt x="114" y="509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 rot="10800000">
              <a:off x="8367849" y="4669066"/>
              <a:ext cx="125057" cy="35666"/>
            </a:xfrm>
            <a:custGeom>
              <a:avLst/>
              <a:gdLst/>
              <a:ahLst/>
              <a:cxnLst/>
              <a:rect l="l" t="t" r="r" b="b"/>
              <a:pathLst>
                <a:path w="29253" h="1786" extrusionOk="0">
                  <a:moveTo>
                    <a:pt x="29252" y="1"/>
                  </a:moveTo>
                  <a:lnTo>
                    <a:pt x="27519" y="162"/>
                  </a:lnTo>
                  <a:lnTo>
                    <a:pt x="25786" y="318"/>
                  </a:lnTo>
                  <a:lnTo>
                    <a:pt x="24025" y="469"/>
                  </a:lnTo>
                  <a:lnTo>
                    <a:pt x="22264" y="620"/>
                  </a:lnTo>
                  <a:lnTo>
                    <a:pt x="20477" y="760"/>
                  </a:lnTo>
                  <a:lnTo>
                    <a:pt x="18689" y="901"/>
                  </a:lnTo>
                  <a:lnTo>
                    <a:pt x="16902" y="1031"/>
                  </a:lnTo>
                  <a:lnTo>
                    <a:pt x="15087" y="1161"/>
                  </a:lnTo>
                  <a:lnTo>
                    <a:pt x="13218" y="1249"/>
                  </a:lnTo>
                  <a:lnTo>
                    <a:pt x="11349" y="1338"/>
                  </a:lnTo>
                  <a:lnTo>
                    <a:pt x="9480" y="1416"/>
                  </a:lnTo>
                  <a:lnTo>
                    <a:pt x="7584" y="1494"/>
                  </a:lnTo>
                  <a:lnTo>
                    <a:pt x="5688" y="1562"/>
                  </a:lnTo>
                  <a:lnTo>
                    <a:pt x="3792" y="1629"/>
                  </a:lnTo>
                  <a:lnTo>
                    <a:pt x="1896" y="1687"/>
                  </a:lnTo>
                  <a:lnTo>
                    <a:pt x="0" y="1744"/>
                  </a:lnTo>
                  <a:lnTo>
                    <a:pt x="975" y="1759"/>
                  </a:lnTo>
                  <a:lnTo>
                    <a:pt x="1950" y="1775"/>
                  </a:lnTo>
                  <a:lnTo>
                    <a:pt x="2926" y="1785"/>
                  </a:lnTo>
                  <a:lnTo>
                    <a:pt x="4903" y="1785"/>
                  </a:lnTo>
                  <a:lnTo>
                    <a:pt x="5878" y="1775"/>
                  </a:lnTo>
                  <a:lnTo>
                    <a:pt x="6853" y="1765"/>
                  </a:lnTo>
                  <a:lnTo>
                    <a:pt x="7828" y="1744"/>
                  </a:lnTo>
                  <a:lnTo>
                    <a:pt x="8803" y="1723"/>
                  </a:lnTo>
                  <a:lnTo>
                    <a:pt x="9778" y="1692"/>
                  </a:lnTo>
                  <a:lnTo>
                    <a:pt x="10726" y="1655"/>
                  </a:lnTo>
                  <a:lnTo>
                    <a:pt x="11701" y="1619"/>
                  </a:lnTo>
                  <a:lnTo>
                    <a:pt x="12649" y="1572"/>
                  </a:lnTo>
                  <a:lnTo>
                    <a:pt x="13597" y="1520"/>
                  </a:lnTo>
                  <a:lnTo>
                    <a:pt x="14545" y="1463"/>
                  </a:lnTo>
                  <a:lnTo>
                    <a:pt x="15466" y="1406"/>
                  </a:lnTo>
                  <a:lnTo>
                    <a:pt x="16414" y="1354"/>
                  </a:lnTo>
                  <a:lnTo>
                    <a:pt x="17362" y="1296"/>
                  </a:lnTo>
                  <a:lnTo>
                    <a:pt x="18283" y="1234"/>
                  </a:lnTo>
                  <a:lnTo>
                    <a:pt x="19204" y="1166"/>
                  </a:lnTo>
                  <a:lnTo>
                    <a:pt x="20125" y="1099"/>
                  </a:lnTo>
                  <a:lnTo>
                    <a:pt x="21019" y="1020"/>
                  </a:lnTo>
                  <a:lnTo>
                    <a:pt x="21912" y="937"/>
                  </a:lnTo>
                  <a:lnTo>
                    <a:pt x="22779" y="854"/>
                  </a:lnTo>
                  <a:lnTo>
                    <a:pt x="23646" y="766"/>
                  </a:lnTo>
                  <a:lnTo>
                    <a:pt x="24485" y="667"/>
                  </a:lnTo>
                  <a:lnTo>
                    <a:pt x="25325" y="568"/>
                  </a:lnTo>
                  <a:lnTo>
                    <a:pt x="26138" y="464"/>
                  </a:lnTo>
                  <a:lnTo>
                    <a:pt x="26950" y="354"/>
                  </a:lnTo>
                  <a:lnTo>
                    <a:pt x="27736" y="240"/>
                  </a:lnTo>
                  <a:lnTo>
                    <a:pt x="28494" y="120"/>
                  </a:lnTo>
                  <a:lnTo>
                    <a:pt x="292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" name="Google Shape;563;p38"/>
          <p:cNvSpPr/>
          <p:nvPr/>
        </p:nvSpPr>
        <p:spPr>
          <a:xfrm>
            <a:off x="-1051626" y="1553860"/>
            <a:ext cx="2084791" cy="2084707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64" name="Google Shape;564;p38"/>
          <p:cNvSpPr/>
          <p:nvPr/>
        </p:nvSpPr>
        <p:spPr>
          <a:xfrm>
            <a:off x="407224" y="853445"/>
            <a:ext cx="789392" cy="789372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65" name="Google Shape;565;p38"/>
          <p:cNvSpPr/>
          <p:nvPr/>
        </p:nvSpPr>
        <p:spPr>
          <a:xfrm>
            <a:off x="955650" y="3676989"/>
            <a:ext cx="526977" cy="526956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933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E0FE742-2183-D420-5048-67EEBD4B7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371474"/>
            <a:ext cx="8451690" cy="4508869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BD31A8D9-7700-0A07-DDE5-FF8B52148656}"/>
              </a:ext>
            </a:extLst>
          </p:cNvPr>
          <p:cNvSpPr/>
          <p:nvPr/>
        </p:nvSpPr>
        <p:spPr>
          <a:xfrm>
            <a:off x="4019107" y="1742411"/>
            <a:ext cx="1371156" cy="1447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35670F2-E360-01E3-487D-379472D03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107" y="1846853"/>
            <a:ext cx="1238471" cy="123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91806"/>
      </p:ext>
    </p:extLst>
  </p:cSld>
  <p:clrMapOvr>
    <a:masterClrMapping/>
  </p:clrMapOvr>
</p:sld>
</file>

<file path=ppt/theme/theme1.xml><?xml version="1.0" encoding="utf-8"?>
<a:theme xmlns:a="http://schemas.openxmlformats.org/drawingml/2006/main" name="Crobot Pitch Deck by Slidesgo">
  <a:themeElements>
    <a:clrScheme name="Simple Light">
      <a:dk1>
        <a:srgbClr val="526DFF"/>
      </a:dk1>
      <a:lt1>
        <a:srgbClr val="FFFFFF"/>
      </a:lt1>
      <a:dk2>
        <a:srgbClr val="FFDA6C"/>
      </a:dk2>
      <a:lt2>
        <a:srgbClr val="F1C232"/>
      </a:lt2>
      <a:accent1>
        <a:srgbClr val="4861E7"/>
      </a:accent1>
      <a:accent2>
        <a:srgbClr val="FFF2CC"/>
      </a:accent2>
      <a:accent3>
        <a:srgbClr val="FFFFFF"/>
      </a:accent3>
      <a:accent4>
        <a:srgbClr val="526DFF"/>
      </a:accent4>
      <a:accent5>
        <a:srgbClr val="FFDA6C"/>
      </a:accent5>
      <a:accent6>
        <a:srgbClr val="F1C232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323</Words>
  <Application>Microsoft Office PowerPoint</Application>
  <PresentationFormat>Presentación en pantalla (16:9)</PresentationFormat>
  <Paragraphs>35</Paragraphs>
  <Slides>12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Advent Pro</vt:lpstr>
      <vt:lpstr>Bebas Neue</vt:lpstr>
      <vt:lpstr>Comfortaa</vt:lpstr>
      <vt:lpstr>Arial</vt:lpstr>
      <vt:lpstr>Crobot Pitch Deck by Slidesgo</vt:lpstr>
      <vt:lpstr>Presentación de PowerPoint</vt:lpstr>
      <vt:lpstr>CHILVACC   Un chatbot para el seguimiento del esquema de vacunación infantil</vt:lpstr>
      <vt:lpstr>INTRODUCCIÓN</vt:lpstr>
      <vt:lpstr>DESCRIPCIÓN</vt:lpstr>
      <vt:lpstr>¿ CÓMO TRABAJAMOS?</vt:lpstr>
      <vt:lpstr>01</vt:lpstr>
      <vt:lpstr>02</vt:lpstr>
      <vt:lpstr>03</vt:lpstr>
      <vt:lpstr>Presentación de PowerPoint</vt:lpstr>
      <vt:lpstr>04</vt:lpstr>
      <vt:lpstr>Presentación de PowerPoint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CHILVACC   Un chatbot para el seguimiento del esquema de vacunación infantil</dc:title>
  <dc:creator>Matias</dc:creator>
  <cp:lastModifiedBy>Yuldor Alexis Salazar Duque</cp:lastModifiedBy>
  <cp:revision>8</cp:revision>
  <dcterms:modified xsi:type="dcterms:W3CDTF">2023-05-22T20:42:51Z</dcterms:modified>
</cp:coreProperties>
</file>