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41BC-E83A-FC2B-D8CE-21AC381F1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04D9-56A1-4844-FE8E-EED7156A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1C37-F33D-C3C5-01E5-3ED84B34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1FB0-89BD-6109-3623-12EC8AD9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0A33-45AE-BFE1-85C7-71B4912C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02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F43E-E04B-35B5-1D3B-47EDBD82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1FF92-EE64-5BBE-6CDB-F9B8FD4F5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1536-5FE3-0010-CB99-09BDDBD3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8562-3055-7EC4-633F-A8A60693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B1C9-8741-0768-6666-C08CFDF4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22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0A27D-2C37-9774-2D48-FFC4A0D9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9FD7-48F0-2AA4-BA2B-F99150A1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C50C-E349-F75B-3830-98BC3BA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52AC-6F53-41BE-5241-2510B274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399E-A61E-5CEF-9884-74976C0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1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4D4-8987-CDD0-5828-D1F165F5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9744-E68D-36CF-FEB7-964CBDDD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4DB0-5E6F-4C9E-5B5C-0B5CEE56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5EC8-53F5-94A1-EEC7-464D8519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6267-9F5B-C9C3-4E24-CE90D3D4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1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F8E-FBFA-4E05-9DBC-5B33D938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644A-1857-629F-618A-51355503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43D2-1E12-D7BA-C64C-C0DE02B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6D8F-286D-FF3A-35C3-36D6A205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CB98-76D5-0D8B-F662-EE8B7C0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34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1DB9-6E3C-CDFF-E457-B1F56D3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3F98-B19F-D204-F4A8-0FD15911D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A4C4-8E78-62D7-5E64-D82554A2E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2FB57-1298-9584-3C3E-7A57E995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62258-DC5A-425F-64EC-A4E32A54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92997-272C-91BE-9803-9DFFA3D2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67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B4FF-C20C-216B-83DB-32FCF26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D1EE-8E9F-B22F-5224-D948806E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A299-C76D-8E4A-165F-9EC5384C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7E4D5-AAD1-C805-0C1C-4C45CC7DB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07737-1FA7-C946-0A3F-B99246F54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265B5-329C-1575-BDCB-C61333C7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751E-59D8-B750-4441-E72630F3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9ACB3-7005-092C-6012-AD6C57D7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916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09B9-5E89-B6E3-8213-6F473D0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27EDD-4C7D-624B-601E-E1986F72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2BAE5-48C6-1C36-92F4-B036E19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62A8-7D1A-D47B-74DE-64BB8E83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3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6FBFB-9908-EBB3-593D-5B52143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183A-2B88-BDE0-9A95-C79A1D9C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72C9-AC70-49B2-8AB3-96A88F14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30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4D8-635E-FE53-2A4D-D77CA3E4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9780-C472-1F22-5E27-7801F7AE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E028F-9270-FFB0-730E-9AF7C8367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D04DE-A29B-1C1C-28B2-FC6E34C8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83FD-7FFD-E1FE-F79F-EDE83036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26C3-E349-1C57-6DDB-B4919E0A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5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948-A4C2-D49E-44FF-E817EF30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3B0DB-7D19-E07C-AD7D-07BA3B408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0D14-28E6-524F-4D62-93D5D0D1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DD3D-0568-F078-AACA-C7F8ACC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B7997-A96A-FCB9-D8E5-901BF6C2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E16A-65F2-6A8B-5445-F96DA63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97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2F72F-F530-EBD5-F37C-E9713989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253D-DD8E-B3D0-5504-E789940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25FD-3547-C9C8-48EA-02724D8D7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C4D8-6F98-496D-A1B9-049989C7B054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D2CE-2664-5488-8477-74F1B60E5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AA62-A19A-CB0F-4D5B-69B862708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E1DA-3FBF-4126-B848-CBCAA4AE6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8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B21-9726-09A1-ACC3-13AF49320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Example Class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E6F2-5CBC-06E5-749D-C6A6FC425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Wong Chu Feng, </a:t>
            </a:r>
            <a:r>
              <a:rPr lang="en-SG" dirty="0" err="1"/>
              <a:t>Rivaldo</a:t>
            </a:r>
            <a:r>
              <a:rPr lang="en-SG" dirty="0"/>
              <a:t> Billy</a:t>
            </a:r>
          </a:p>
        </p:txBody>
      </p:sp>
    </p:spTree>
    <p:extLst>
      <p:ext uri="{BB962C8B-B14F-4D97-AF65-F5344CB8AC3E}">
        <p14:creationId xmlns:p14="http://schemas.microsoft.com/office/powerpoint/2010/main" val="29258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61BF-F772-4DDE-B5C4-7963983D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(1) Recursive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659BB-C3F2-4837-D233-3D61A4211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=0; 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SG" b="0" dirty="0"/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659BB-C3F2-4837-D233-3D61A4211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35E-78B4-7E5A-DCB6-F2B7500E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(2) Subproblem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1042-7504-8E4E-3879-0AA28345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5128D0-A137-9D00-C61C-EED6AB0BF77C}"/>
              </a:ext>
            </a:extLst>
          </p:cNvPr>
          <p:cNvSpPr/>
          <p:nvPr/>
        </p:nvSpPr>
        <p:spPr>
          <a:xfrm>
            <a:off x="1185705" y="3384621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P(14)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E28CB8-3AB2-182F-7B35-11A190669D75}"/>
              </a:ext>
            </a:extLst>
          </p:cNvPr>
          <p:cNvSpPr/>
          <p:nvPr/>
        </p:nvSpPr>
        <p:spPr>
          <a:xfrm>
            <a:off x="2638529" y="3384621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P(10)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0D2D0D-D9AF-C832-5D57-8F2A9EAC6310}"/>
              </a:ext>
            </a:extLst>
          </p:cNvPr>
          <p:cNvSpPr/>
          <p:nvPr/>
        </p:nvSpPr>
        <p:spPr>
          <a:xfrm>
            <a:off x="4091353" y="3429000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P(8)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E359C8-2183-26A6-C62B-5520ECA82DFB}"/>
              </a:ext>
            </a:extLst>
          </p:cNvPr>
          <p:cNvSpPr/>
          <p:nvPr/>
        </p:nvSpPr>
        <p:spPr>
          <a:xfrm>
            <a:off x="5544177" y="3429000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P(6)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B47849-ED7C-51E8-1C0A-55E11163A3F4}"/>
              </a:ext>
            </a:extLst>
          </p:cNvPr>
          <p:cNvSpPr/>
          <p:nvPr/>
        </p:nvSpPr>
        <p:spPr>
          <a:xfrm>
            <a:off x="6997001" y="3429000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B4D7C-11E2-03F0-543C-D84D3E819D19}"/>
              </a:ext>
            </a:extLst>
          </p:cNvPr>
          <p:cNvSpPr/>
          <p:nvPr/>
        </p:nvSpPr>
        <p:spPr>
          <a:xfrm>
            <a:off x="9902649" y="3429000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02630C-389B-D04E-8E51-075B417A6769}"/>
              </a:ext>
            </a:extLst>
          </p:cNvPr>
          <p:cNvSpPr/>
          <p:nvPr/>
        </p:nvSpPr>
        <p:spPr>
          <a:xfrm>
            <a:off x="8449825" y="3429000"/>
            <a:ext cx="994787" cy="98222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P(2)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19A7CD9-C860-94E4-E287-EFDCA46E5404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>
            <a:off x="3840145" y="1227574"/>
            <a:ext cx="44379" cy="4358472"/>
          </a:xfrm>
          <a:prstGeom prst="curvedConnector3">
            <a:avLst>
              <a:gd name="adj1" fmla="val -515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1C2377B-2DD8-6DDE-4427-6B0F376682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0145" y="1230862"/>
            <a:ext cx="44379" cy="4358472"/>
          </a:xfrm>
          <a:prstGeom prst="curvedConnector3">
            <a:avLst>
              <a:gd name="adj1" fmla="val -515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BD6F16E8-F719-F205-12CE-155027A7F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8079" y="1956877"/>
            <a:ext cx="44379" cy="2880000"/>
          </a:xfrm>
          <a:prstGeom prst="curvedConnector3">
            <a:avLst>
              <a:gd name="adj1" fmla="val -515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32F47CB-F13A-BD7E-3DFD-03CC1233978B}"/>
              </a:ext>
            </a:extLst>
          </p:cNvPr>
          <p:cNvCxnSpPr>
            <a:stCxn id="5" idx="4"/>
            <a:endCxn id="10" idx="4"/>
          </p:cNvCxnSpPr>
          <p:nvPr/>
        </p:nvCxnSpPr>
        <p:spPr>
          <a:xfrm rot="16200000" flipH="1">
            <a:off x="6019382" y="1483389"/>
            <a:ext cx="44379" cy="5811296"/>
          </a:xfrm>
          <a:prstGeom prst="curvedConnector3">
            <a:avLst>
              <a:gd name="adj1" fmla="val 615108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F065E498-0042-99D6-6D9C-DD38757676EA}"/>
              </a:ext>
            </a:extLst>
          </p:cNvPr>
          <p:cNvCxnSpPr>
            <a:stCxn id="5" idx="4"/>
            <a:endCxn id="7" idx="4"/>
          </p:cNvCxnSpPr>
          <p:nvPr/>
        </p:nvCxnSpPr>
        <p:spPr>
          <a:xfrm rot="16200000" flipH="1">
            <a:off x="4566558" y="2936213"/>
            <a:ext cx="44379" cy="2905648"/>
          </a:xfrm>
          <a:prstGeom prst="curvedConnector3">
            <a:avLst>
              <a:gd name="adj1" fmla="val 615108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F733471-AFB8-277D-9870-ACB3F6F288EA}"/>
              </a:ext>
            </a:extLst>
          </p:cNvPr>
          <p:cNvCxnSpPr>
            <a:stCxn id="5" idx="4"/>
            <a:endCxn id="8" idx="4"/>
          </p:cNvCxnSpPr>
          <p:nvPr/>
        </p:nvCxnSpPr>
        <p:spPr>
          <a:xfrm rot="16200000" flipH="1">
            <a:off x="5292970" y="2209801"/>
            <a:ext cx="44379" cy="4358472"/>
          </a:xfrm>
          <a:prstGeom prst="curvedConnector3">
            <a:avLst>
              <a:gd name="adj1" fmla="val 615108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5AB087C-7687-70FF-44C6-E58F6E9E7DA7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7494395" y="523352"/>
            <a:ext cx="12700" cy="5811296"/>
          </a:xfrm>
          <a:prstGeom prst="curved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B5239D86-C3CA-0CE0-6812-5D9FAB8689CE}"/>
              </a:ext>
            </a:extLst>
          </p:cNvPr>
          <p:cNvCxnSpPr>
            <a:stCxn id="6" idx="0"/>
            <a:endCxn id="10" idx="0"/>
          </p:cNvCxnSpPr>
          <p:nvPr/>
        </p:nvCxnSpPr>
        <p:spPr>
          <a:xfrm rot="5400000" flipH="1" flipV="1">
            <a:off x="6767983" y="1249764"/>
            <a:ext cx="12700" cy="4358472"/>
          </a:xfrm>
          <a:prstGeom prst="curved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4F44503-9042-83E4-D1C3-8D10C85003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13919" y="2004531"/>
            <a:ext cx="12700" cy="2880000"/>
          </a:xfrm>
          <a:prstGeom prst="curved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AE1BAA6-5091-F158-391B-B7C646E1ABD4}"/>
              </a:ext>
            </a:extLst>
          </p:cNvPr>
          <p:cNvCxnSpPr>
            <a:stCxn id="8" idx="4"/>
            <a:endCxn id="9" idx="4"/>
          </p:cNvCxnSpPr>
          <p:nvPr/>
        </p:nvCxnSpPr>
        <p:spPr>
          <a:xfrm rot="16200000" flipH="1">
            <a:off x="8947219" y="2958403"/>
            <a:ext cx="12700" cy="290564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4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35E-78B4-7E5A-DCB6-F2B7500E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(3) DP-algorithm for max profit (Bottom-up)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1042-7504-8E4E-3879-0AA28345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531524-61B8-9526-BA52-C5FBA194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01" y="2420254"/>
            <a:ext cx="5726598" cy="28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F9CC-CCFD-462B-2882-E03D60A6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(4) Result of P(14)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2C4C-6E2C-4C14-ACB5-A2109EBE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764E5-7875-9DAC-4877-5E4A55E2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6" y="1825625"/>
            <a:ext cx="7480662" cy="36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Example Class 3</vt:lpstr>
      <vt:lpstr>(1) Recursive definition</vt:lpstr>
      <vt:lpstr>(2) Subproblem graph</vt:lpstr>
      <vt:lpstr>(3) DP-algorithm for max profit (Bottom-up)</vt:lpstr>
      <vt:lpstr>(4) Result of P(14)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Class 3</dc:title>
  <dc:creator>#WONG CHU FENG#</dc:creator>
  <cp:lastModifiedBy>#WONG CHU FENG#</cp:lastModifiedBy>
  <cp:revision>2</cp:revision>
  <dcterms:created xsi:type="dcterms:W3CDTF">2022-11-06T02:28:04Z</dcterms:created>
  <dcterms:modified xsi:type="dcterms:W3CDTF">2022-11-06T03:45:20Z</dcterms:modified>
</cp:coreProperties>
</file>