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snapToGrid="0">
      <p:cViewPr varScale="1">
        <p:scale>
          <a:sx n="104" d="100"/>
          <a:sy n="104" d="100"/>
        </p:scale>
        <p:origin x="8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D9A6-7479-00F9-B4EF-A9B42FD86AB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A64968D-8122-30D3-6F51-01C48B7D74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D1E40CA-E610-98C8-417A-E2AAD6E8C5F9}"/>
              </a:ext>
            </a:extLst>
          </p:cNvPr>
          <p:cNvSpPr>
            <a:spLocks noGrp="1"/>
          </p:cNvSpPr>
          <p:nvPr>
            <p:ph type="dt" sz="half" idx="10"/>
          </p:nvPr>
        </p:nvSpPr>
        <p:spPr/>
        <p:txBody>
          <a:bodyPr/>
          <a:lstStyle/>
          <a:p>
            <a:fld id="{617B2C4C-FDD5-FF4F-A73E-F4AAC1356A74}" type="datetimeFigureOut">
              <a:rPr lang="en-US" smtClean="0"/>
              <a:t>3/18/23</a:t>
            </a:fld>
            <a:endParaRPr lang="en-US"/>
          </a:p>
        </p:txBody>
      </p:sp>
      <p:sp>
        <p:nvSpPr>
          <p:cNvPr id="5" name="Footer Placeholder 4">
            <a:extLst>
              <a:ext uri="{FF2B5EF4-FFF2-40B4-BE49-F238E27FC236}">
                <a16:creationId xmlns:a16="http://schemas.microsoft.com/office/drawing/2014/main" id="{4F95CC6D-DDA4-3849-90DC-AE2393A609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8CD4F6-A592-6DBB-D0F4-467A2EB56D62}"/>
              </a:ext>
            </a:extLst>
          </p:cNvPr>
          <p:cNvSpPr>
            <a:spLocks noGrp="1"/>
          </p:cNvSpPr>
          <p:nvPr>
            <p:ph type="sldNum" sz="quarter" idx="12"/>
          </p:nvPr>
        </p:nvSpPr>
        <p:spPr/>
        <p:txBody>
          <a:bodyPr/>
          <a:lstStyle/>
          <a:p>
            <a:fld id="{D246726B-A444-5242-9AB0-527407039E8C}" type="slidenum">
              <a:rPr lang="en-US" smtClean="0"/>
              <a:t>‹#›</a:t>
            </a:fld>
            <a:endParaRPr lang="en-US"/>
          </a:p>
        </p:txBody>
      </p:sp>
    </p:spTree>
    <p:extLst>
      <p:ext uri="{BB962C8B-B14F-4D97-AF65-F5344CB8AC3E}">
        <p14:creationId xmlns:p14="http://schemas.microsoft.com/office/powerpoint/2010/main" val="27786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18D0D-4A40-5D89-E34C-98BC5D63A5E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312A664-9CB7-789B-ABAD-1DE26095383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02A2192-87EF-3B50-4D87-BE877F1723E9}"/>
              </a:ext>
            </a:extLst>
          </p:cNvPr>
          <p:cNvSpPr>
            <a:spLocks noGrp="1"/>
          </p:cNvSpPr>
          <p:nvPr>
            <p:ph type="dt" sz="half" idx="10"/>
          </p:nvPr>
        </p:nvSpPr>
        <p:spPr/>
        <p:txBody>
          <a:bodyPr/>
          <a:lstStyle/>
          <a:p>
            <a:fld id="{617B2C4C-FDD5-FF4F-A73E-F4AAC1356A74}" type="datetimeFigureOut">
              <a:rPr lang="en-US" smtClean="0"/>
              <a:t>3/18/23</a:t>
            </a:fld>
            <a:endParaRPr lang="en-US"/>
          </a:p>
        </p:txBody>
      </p:sp>
      <p:sp>
        <p:nvSpPr>
          <p:cNvPr id="5" name="Footer Placeholder 4">
            <a:extLst>
              <a:ext uri="{FF2B5EF4-FFF2-40B4-BE49-F238E27FC236}">
                <a16:creationId xmlns:a16="http://schemas.microsoft.com/office/drawing/2014/main" id="{C7868E76-E76F-CF7F-D5A2-4D6D0CCA0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45437-D423-742B-CF24-EBD018C5A27F}"/>
              </a:ext>
            </a:extLst>
          </p:cNvPr>
          <p:cNvSpPr>
            <a:spLocks noGrp="1"/>
          </p:cNvSpPr>
          <p:nvPr>
            <p:ph type="sldNum" sz="quarter" idx="12"/>
          </p:nvPr>
        </p:nvSpPr>
        <p:spPr/>
        <p:txBody>
          <a:bodyPr/>
          <a:lstStyle/>
          <a:p>
            <a:fld id="{D246726B-A444-5242-9AB0-527407039E8C}" type="slidenum">
              <a:rPr lang="en-US" smtClean="0"/>
              <a:t>‹#›</a:t>
            </a:fld>
            <a:endParaRPr lang="en-US"/>
          </a:p>
        </p:txBody>
      </p:sp>
    </p:spTree>
    <p:extLst>
      <p:ext uri="{BB962C8B-B14F-4D97-AF65-F5344CB8AC3E}">
        <p14:creationId xmlns:p14="http://schemas.microsoft.com/office/powerpoint/2010/main" val="1118817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3A1BEB-9A8E-A067-6491-548381BEA1F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3C9AD38-A483-FEBD-BE51-05CC68A93B4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CBA7F7F-3917-4326-E2C4-70EA3BD81E22}"/>
              </a:ext>
            </a:extLst>
          </p:cNvPr>
          <p:cNvSpPr>
            <a:spLocks noGrp="1"/>
          </p:cNvSpPr>
          <p:nvPr>
            <p:ph type="dt" sz="half" idx="10"/>
          </p:nvPr>
        </p:nvSpPr>
        <p:spPr/>
        <p:txBody>
          <a:bodyPr/>
          <a:lstStyle/>
          <a:p>
            <a:fld id="{617B2C4C-FDD5-FF4F-A73E-F4AAC1356A74}" type="datetimeFigureOut">
              <a:rPr lang="en-US" smtClean="0"/>
              <a:t>3/18/23</a:t>
            </a:fld>
            <a:endParaRPr lang="en-US"/>
          </a:p>
        </p:txBody>
      </p:sp>
      <p:sp>
        <p:nvSpPr>
          <p:cNvPr id="5" name="Footer Placeholder 4">
            <a:extLst>
              <a:ext uri="{FF2B5EF4-FFF2-40B4-BE49-F238E27FC236}">
                <a16:creationId xmlns:a16="http://schemas.microsoft.com/office/drawing/2014/main" id="{8EAFED07-5EE8-570C-9A04-3C95086884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863CF4-D992-7824-271F-DA3DEF9DFF3D}"/>
              </a:ext>
            </a:extLst>
          </p:cNvPr>
          <p:cNvSpPr>
            <a:spLocks noGrp="1"/>
          </p:cNvSpPr>
          <p:nvPr>
            <p:ph type="sldNum" sz="quarter" idx="12"/>
          </p:nvPr>
        </p:nvSpPr>
        <p:spPr/>
        <p:txBody>
          <a:bodyPr/>
          <a:lstStyle/>
          <a:p>
            <a:fld id="{D246726B-A444-5242-9AB0-527407039E8C}" type="slidenum">
              <a:rPr lang="en-US" smtClean="0"/>
              <a:t>‹#›</a:t>
            </a:fld>
            <a:endParaRPr lang="en-US"/>
          </a:p>
        </p:txBody>
      </p:sp>
    </p:spTree>
    <p:extLst>
      <p:ext uri="{BB962C8B-B14F-4D97-AF65-F5344CB8AC3E}">
        <p14:creationId xmlns:p14="http://schemas.microsoft.com/office/powerpoint/2010/main" val="3968295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FB391-6C91-F86D-2DB9-202BB0104CB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43604D1-4042-89FB-5407-E8FA2A2DF45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6F3441F-30E1-72EB-B896-500E6B151C77}"/>
              </a:ext>
            </a:extLst>
          </p:cNvPr>
          <p:cNvSpPr>
            <a:spLocks noGrp="1"/>
          </p:cNvSpPr>
          <p:nvPr>
            <p:ph type="dt" sz="half" idx="10"/>
          </p:nvPr>
        </p:nvSpPr>
        <p:spPr/>
        <p:txBody>
          <a:bodyPr/>
          <a:lstStyle/>
          <a:p>
            <a:fld id="{617B2C4C-FDD5-FF4F-A73E-F4AAC1356A74}" type="datetimeFigureOut">
              <a:rPr lang="en-US" smtClean="0"/>
              <a:t>3/18/23</a:t>
            </a:fld>
            <a:endParaRPr lang="en-US"/>
          </a:p>
        </p:txBody>
      </p:sp>
      <p:sp>
        <p:nvSpPr>
          <p:cNvPr id="5" name="Footer Placeholder 4">
            <a:extLst>
              <a:ext uri="{FF2B5EF4-FFF2-40B4-BE49-F238E27FC236}">
                <a16:creationId xmlns:a16="http://schemas.microsoft.com/office/drawing/2014/main" id="{DB9C212A-4BED-109A-5696-C0B1385F15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508361-D65A-C2B0-4022-B0F5136C721D}"/>
              </a:ext>
            </a:extLst>
          </p:cNvPr>
          <p:cNvSpPr>
            <a:spLocks noGrp="1"/>
          </p:cNvSpPr>
          <p:nvPr>
            <p:ph type="sldNum" sz="quarter" idx="12"/>
          </p:nvPr>
        </p:nvSpPr>
        <p:spPr/>
        <p:txBody>
          <a:bodyPr/>
          <a:lstStyle/>
          <a:p>
            <a:fld id="{D246726B-A444-5242-9AB0-527407039E8C}" type="slidenum">
              <a:rPr lang="en-US" smtClean="0"/>
              <a:t>‹#›</a:t>
            </a:fld>
            <a:endParaRPr lang="en-US"/>
          </a:p>
        </p:txBody>
      </p:sp>
    </p:spTree>
    <p:extLst>
      <p:ext uri="{BB962C8B-B14F-4D97-AF65-F5344CB8AC3E}">
        <p14:creationId xmlns:p14="http://schemas.microsoft.com/office/powerpoint/2010/main" val="1587521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48587-3D0C-FBD2-DFB4-73A3435D83F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224F45D-450F-7199-5BBC-2ED387A352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033480F-E57E-4D60-181A-4961CFDA609E}"/>
              </a:ext>
            </a:extLst>
          </p:cNvPr>
          <p:cNvSpPr>
            <a:spLocks noGrp="1"/>
          </p:cNvSpPr>
          <p:nvPr>
            <p:ph type="dt" sz="half" idx="10"/>
          </p:nvPr>
        </p:nvSpPr>
        <p:spPr/>
        <p:txBody>
          <a:bodyPr/>
          <a:lstStyle/>
          <a:p>
            <a:fld id="{617B2C4C-FDD5-FF4F-A73E-F4AAC1356A74}" type="datetimeFigureOut">
              <a:rPr lang="en-US" smtClean="0"/>
              <a:t>3/18/23</a:t>
            </a:fld>
            <a:endParaRPr lang="en-US"/>
          </a:p>
        </p:txBody>
      </p:sp>
      <p:sp>
        <p:nvSpPr>
          <p:cNvPr id="5" name="Footer Placeholder 4">
            <a:extLst>
              <a:ext uri="{FF2B5EF4-FFF2-40B4-BE49-F238E27FC236}">
                <a16:creationId xmlns:a16="http://schemas.microsoft.com/office/drawing/2014/main" id="{C5D7B123-FC33-35B9-EB1F-BD0569E21B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9574D9-B137-0B1F-DC6A-3E4324960065}"/>
              </a:ext>
            </a:extLst>
          </p:cNvPr>
          <p:cNvSpPr>
            <a:spLocks noGrp="1"/>
          </p:cNvSpPr>
          <p:nvPr>
            <p:ph type="sldNum" sz="quarter" idx="12"/>
          </p:nvPr>
        </p:nvSpPr>
        <p:spPr/>
        <p:txBody>
          <a:bodyPr/>
          <a:lstStyle/>
          <a:p>
            <a:fld id="{D246726B-A444-5242-9AB0-527407039E8C}" type="slidenum">
              <a:rPr lang="en-US" smtClean="0"/>
              <a:t>‹#›</a:t>
            </a:fld>
            <a:endParaRPr lang="en-US"/>
          </a:p>
        </p:txBody>
      </p:sp>
    </p:spTree>
    <p:extLst>
      <p:ext uri="{BB962C8B-B14F-4D97-AF65-F5344CB8AC3E}">
        <p14:creationId xmlns:p14="http://schemas.microsoft.com/office/powerpoint/2010/main" val="314631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1CC29-B303-3751-FB46-4BE47B48A5F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474A24F-A586-C7D8-17D1-182DA6A0D86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0CD8F0E-E896-1EC6-0FAE-A885ABA46D0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9DFE3F5-C01F-16B4-F941-8CC8AD2FA922}"/>
              </a:ext>
            </a:extLst>
          </p:cNvPr>
          <p:cNvSpPr>
            <a:spLocks noGrp="1"/>
          </p:cNvSpPr>
          <p:nvPr>
            <p:ph type="dt" sz="half" idx="10"/>
          </p:nvPr>
        </p:nvSpPr>
        <p:spPr/>
        <p:txBody>
          <a:bodyPr/>
          <a:lstStyle/>
          <a:p>
            <a:fld id="{617B2C4C-FDD5-FF4F-A73E-F4AAC1356A74}" type="datetimeFigureOut">
              <a:rPr lang="en-US" smtClean="0"/>
              <a:t>3/18/23</a:t>
            </a:fld>
            <a:endParaRPr lang="en-US"/>
          </a:p>
        </p:txBody>
      </p:sp>
      <p:sp>
        <p:nvSpPr>
          <p:cNvPr id="6" name="Footer Placeholder 5">
            <a:extLst>
              <a:ext uri="{FF2B5EF4-FFF2-40B4-BE49-F238E27FC236}">
                <a16:creationId xmlns:a16="http://schemas.microsoft.com/office/drawing/2014/main" id="{1C6BBBD8-6AED-6ACF-A0DF-7D87348E6C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D1C161-A251-AA95-C78D-F3576EDD33F0}"/>
              </a:ext>
            </a:extLst>
          </p:cNvPr>
          <p:cNvSpPr>
            <a:spLocks noGrp="1"/>
          </p:cNvSpPr>
          <p:nvPr>
            <p:ph type="sldNum" sz="quarter" idx="12"/>
          </p:nvPr>
        </p:nvSpPr>
        <p:spPr/>
        <p:txBody>
          <a:bodyPr/>
          <a:lstStyle/>
          <a:p>
            <a:fld id="{D246726B-A444-5242-9AB0-527407039E8C}" type="slidenum">
              <a:rPr lang="en-US" smtClean="0"/>
              <a:t>‹#›</a:t>
            </a:fld>
            <a:endParaRPr lang="en-US"/>
          </a:p>
        </p:txBody>
      </p:sp>
    </p:spTree>
    <p:extLst>
      <p:ext uri="{BB962C8B-B14F-4D97-AF65-F5344CB8AC3E}">
        <p14:creationId xmlns:p14="http://schemas.microsoft.com/office/powerpoint/2010/main" val="2951888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35527-9743-B698-BB33-31852A2F0AF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D4B05F4-C97E-A00B-B3F6-46C19AF9B6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E1BA1DB-F520-E500-10A5-28120D08E41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D4C38D8-3077-D6C2-FF7D-4BD2810D7B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908802E-55BD-CB54-1527-1E66C0B4911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44D6771-8EE5-5C98-B5FA-172A1D1AECD9}"/>
              </a:ext>
            </a:extLst>
          </p:cNvPr>
          <p:cNvSpPr>
            <a:spLocks noGrp="1"/>
          </p:cNvSpPr>
          <p:nvPr>
            <p:ph type="dt" sz="half" idx="10"/>
          </p:nvPr>
        </p:nvSpPr>
        <p:spPr/>
        <p:txBody>
          <a:bodyPr/>
          <a:lstStyle/>
          <a:p>
            <a:fld id="{617B2C4C-FDD5-FF4F-A73E-F4AAC1356A74}" type="datetimeFigureOut">
              <a:rPr lang="en-US" smtClean="0"/>
              <a:t>3/18/23</a:t>
            </a:fld>
            <a:endParaRPr lang="en-US"/>
          </a:p>
        </p:txBody>
      </p:sp>
      <p:sp>
        <p:nvSpPr>
          <p:cNvPr id="8" name="Footer Placeholder 7">
            <a:extLst>
              <a:ext uri="{FF2B5EF4-FFF2-40B4-BE49-F238E27FC236}">
                <a16:creationId xmlns:a16="http://schemas.microsoft.com/office/drawing/2014/main" id="{482DA488-90AF-7108-3651-9782E7C470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76751B-3B6E-433B-FCD4-FD851787B2D4}"/>
              </a:ext>
            </a:extLst>
          </p:cNvPr>
          <p:cNvSpPr>
            <a:spLocks noGrp="1"/>
          </p:cNvSpPr>
          <p:nvPr>
            <p:ph type="sldNum" sz="quarter" idx="12"/>
          </p:nvPr>
        </p:nvSpPr>
        <p:spPr/>
        <p:txBody>
          <a:bodyPr/>
          <a:lstStyle/>
          <a:p>
            <a:fld id="{D246726B-A444-5242-9AB0-527407039E8C}" type="slidenum">
              <a:rPr lang="en-US" smtClean="0"/>
              <a:t>‹#›</a:t>
            </a:fld>
            <a:endParaRPr lang="en-US"/>
          </a:p>
        </p:txBody>
      </p:sp>
    </p:spTree>
    <p:extLst>
      <p:ext uri="{BB962C8B-B14F-4D97-AF65-F5344CB8AC3E}">
        <p14:creationId xmlns:p14="http://schemas.microsoft.com/office/powerpoint/2010/main" val="609416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4C6C0-B652-4DD1-749A-A4356FB9D72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C1B69EB-29B1-D9D1-4953-495B4B5504F9}"/>
              </a:ext>
            </a:extLst>
          </p:cNvPr>
          <p:cNvSpPr>
            <a:spLocks noGrp="1"/>
          </p:cNvSpPr>
          <p:nvPr>
            <p:ph type="dt" sz="half" idx="10"/>
          </p:nvPr>
        </p:nvSpPr>
        <p:spPr/>
        <p:txBody>
          <a:bodyPr/>
          <a:lstStyle/>
          <a:p>
            <a:fld id="{617B2C4C-FDD5-FF4F-A73E-F4AAC1356A74}" type="datetimeFigureOut">
              <a:rPr lang="en-US" smtClean="0"/>
              <a:t>3/18/23</a:t>
            </a:fld>
            <a:endParaRPr lang="en-US"/>
          </a:p>
        </p:txBody>
      </p:sp>
      <p:sp>
        <p:nvSpPr>
          <p:cNvPr id="4" name="Footer Placeholder 3">
            <a:extLst>
              <a:ext uri="{FF2B5EF4-FFF2-40B4-BE49-F238E27FC236}">
                <a16:creationId xmlns:a16="http://schemas.microsoft.com/office/drawing/2014/main" id="{E3100B34-09A3-BCA0-2BB9-BFCB94A01B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C68BD7-9FC4-7132-54DE-93C7797A1A31}"/>
              </a:ext>
            </a:extLst>
          </p:cNvPr>
          <p:cNvSpPr>
            <a:spLocks noGrp="1"/>
          </p:cNvSpPr>
          <p:nvPr>
            <p:ph type="sldNum" sz="quarter" idx="12"/>
          </p:nvPr>
        </p:nvSpPr>
        <p:spPr/>
        <p:txBody>
          <a:bodyPr/>
          <a:lstStyle/>
          <a:p>
            <a:fld id="{D246726B-A444-5242-9AB0-527407039E8C}" type="slidenum">
              <a:rPr lang="en-US" smtClean="0"/>
              <a:t>‹#›</a:t>
            </a:fld>
            <a:endParaRPr lang="en-US"/>
          </a:p>
        </p:txBody>
      </p:sp>
    </p:spTree>
    <p:extLst>
      <p:ext uri="{BB962C8B-B14F-4D97-AF65-F5344CB8AC3E}">
        <p14:creationId xmlns:p14="http://schemas.microsoft.com/office/powerpoint/2010/main" val="810493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A3CFB6-73E3-5DA4-D046-BF08F049C542}"/>
              </a:ext>
            </a:extLst>
          </p:cNvPr>
          <p:cNvSpPr>
            <a:spLocks noGrp="1"/>
          </p:cNvSpPr>
          <p:nvPr>
            <p:ph type="dt" sz="half" idx="10"/>
          </p:nvPr>
        </p:nvSpPr>
        <p:spPr/>
        <p:txBody>
          <a:bodyPr/>
          <a:lstStyle/>
          <a:p>
            <a:fld id="{617B2C4C-FDD5-FF4F-A73E-F4AAC1356A74}" type="datetimeFigureOut">
              <a:rPr lang="en-US" smtClean="0"/>
              <a:t>3/18/23</a:t>
            </a:fld>
            <a:endParaRPr lang="en-US"/>
          </a:p>
        </p:txBody>
      </p:sp>
      <p:sp>
        <p:nvSpPr>
          <p:cNvPr id="3" name="Footer Placeholder 2">
            <a:extLst>
              <a:ext uri="{FF2B5EF4-FFF2-40B4-BE49-F238E27FC236}">
                <a16:creationId xmlns:a16="http://schemas.microsoft.com/office/drawing/2014/main" id="{2EF6838A-F0CC-C399-E233-12B7C89771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FA875A-9CA6-5C14-4454-8D2DC27A7501}"/>
              </a:ext>
            </a:extLst>
          </p:cNvPr>
          <p:cNvSpPr>
            <a:spLocks noGrp="1"/>
          </p:cNvSpPr>
          <p:nvPr>
            <p:ph type="sldNum" sz="quarter" idx="12"/>
          </p:nvPr>
        </p:nvSpPr>
        <p:spPr/>
        <p:txBody>
          <a:bodyPr/>
          <a:lstStyle/>
          <a:p>
            <a:fld id="{D246726B-A444-5242-9AB0-527407039E8C}" type="slidenum">
              <a:rPr lang="en-US" smtClean="0"/>
              <a:t>‹#›</a:t>
            </a:fld>
            <a:endParaRPr lang="en-US"/>
          </a:p>
        </p:txBody>
      </p:sp>
    </p:spTree>
    <p:extLst>
      <p:ext uri="{BB962C8B-B14F-4D97-AF65-F5344CB8AC3E}">
        <p14:creationId xmlns:p14="http://schemas.microsoft.com/office/powerpoint/2010/main" val="3408543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0299-0342-7AD0-95DB-61E94D415E7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41D5678-8804-1E36-B71E-6C2931F166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FBF8E84-EB16-A7B2-46A8-9E2262094E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7F905B5-C4D7-5883-3C6A-02CAB93C253D}"/>
              </a:ext>
            </a:extLst>
          </p:cNvPr>
          <p:cNvSpPr>
            <a:spLocks noGrp="1"/>
          </p:cNvSpPr>
          <p:nvPr>
            <p:ph type="dt" sz="half" idx="10"/>
          </p:nvPr>
        </p:nvSpPr>
        <p:spPr/>
        <p:txBody>
          <a:bodyPr/>
          <a:lstStyle/>
          <a:p>
            <a:fld id="{617B2C4C-FDD5-FF4F-A73E-F4AAC1356A74}" type="datetimeFigureOut">
              <a:rPr lang="en-US" smtClean="0"/>
              <a:t>3/18/23</a:t>
            </a:fld>
            <a:endParaRPr lang="en-US"/>
          </a:p>
        </p:txBody>
      </p:sp>
      <p:sp>
        <p:nvSpPr>
          <p:cNvPr id="6" name="Footer Placeholder 5">
            <a:extLst>
              <a:ext uri="{FF2B5EF4-FFF2-40B4-BE49-F238E27FC236}">
                <a16:creationId xmlns:a16="http://schemas.microsoft.com/office/drawing/2014/main" id="{4746B520-A12D-21CE-0D1A-DD4EB09FF0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9A6F23-653C-045D-5211-FAAF1684702A}"/>
              </a:ext>
            </a:extLst>
          </p:cNvPr>
          <p:cNvSpPr>
            <a:spLocks noGrp="1"/>
          </p:cNvSpPr>
          <p:nvPr>
            <p:ph type="sldNum" sz="quarter" idx="12"/>
          </p:nvPr>
        </p:nvSpPr>
        <p:spPr/>
        <p:txBody>
          <a:bodyPr/>
          <a:lstStyle/>
          <a:p>
            <a:fld id="{D246726B-A444-5242-9AB0-527407039E8C}" type="slidenum">
              <a:rPr lang="en-US" smtClean="0"/>
              <a:t>‹#›</a:t>
            </a:fld>
            <a:endParaRPr lang="en-US"/>
          </a:p>
        </p:txBody>
      </p:sp>
    </p:spTree>
    <p:extLst>
      <p:ext uri="{BB962C8B-B14F-4D97-AF65-F5344CB8AC3E}">
        <p14:creationId xmlns:p14="http://schemas.microsoft.com/office/powerpoint/2010/main" val="1463533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56289-557E-E128-7C06-F63A3F21356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A9D8FEB-AEEA-7E48-30AE-E2B6254ED4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583BC6-8FF0-A58D-FD86-F6CD12FD7C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0B0A0DF-198C-3998-63AC-5BDAD5661AAC}"/>
              </a:ext>
            </a:extLst>
          </p:cNvPr>
          <p:cNvSpPr>
            <a:spLocks noGrp="1"/>
          </p:cNvSpPr>
          <p:nvPr>
            <p:ph type="dt" sz="half" idx="10"/>
          </p:nvPr>
        </p:nvSpPr>
        <p:spPr/>
        <p:txBody>
          <a:bodyPr/>
          <a:lstStyle/>
          <a:p>
            <a:fld id="{617B2C4C-FDD5-FF4F-A73E-F4AAC1356A74}" type="datetimeFigureOut">
              <a:rPr lang="en-US" smtClean="0"/>
              <a:t>3/18/23</a:t>
            </a:fld>
            <a:endParaRPr lang="en-US"/>
          </a:p>
        </p:txBody>
      </p:sp>
      <p:sp>
        <p:nvSpPr>
          <p:cNvPr id="6" name="Footer Placeholder 5">
            <a:extLst>
              <a:ext uri="{FF2B5EF4-FFF2-40B4-BE49-F238E27FC236}">
                <a16:creationId xmlns:a16="http://schemas.microsoft.com/office/drawing/2014/main" id="{81049CE3-6899-6439-0494-0E46420B9A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7387D8-CE70-FA56-86EE-F4B328CB7026}"/>
              </a:ext>
            </a:extLst>
          </p:cNvPr>
          <p:cNvSpPr>
            <a:spLocks noGrp="1"/>
          </p:cNvSpPr>
          <p:nvPr>
            <p:ph type="sldNum" sz="quarter" idx="12"/>
          </p:nvPr>
        </p:nvSpPr>
        <p:spPr/>
        <p:txBody>
          <a:bodyPr/>
          <a:lstStyle/>
          <a:p>
            <a:fld id="{D246726B-A444-5242-9AB0-527407039E8C}" type="slidenum">
              <a:rPr lang="en-US" smtClean="0"/>
              <a:t>‹#›</a:t>
            </a:fld>
            <a:endParaRPr lang="en-US"/>
          </a:p>
        </p:txBody>
      </p:sp>
    </p:spTree>
    <p:extLst>
      <p:ext uri="{BB962C8B-B14F-4D97-AF65-F5344CB8AC3E}">
        <p14:creationId xmlns:p14="http://schemas.microsoft.com/office/powerpoint/2010/main" val="2310185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82BF42-DC84-57C7-4BE9-684F39124C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7100028-B160-EECB-0768-DE090A52D1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C70AA85-E030-4BDF-8EB8-9031C14AEA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7B2C4C-FDD5-FF4F-A73E-F4AAC1356A74}" type="datetimeFigureOut">
              <a:rPr lang="en-US" smtClean="0"/>
              <a:t>3/18/23</a:t>
            </a:fld>
            <a:endParaRPr lang="en-US"/>
          </a:p>
        </p:txBody>
      </p:sp>
      <p:sp>
        <p:nvSpPr>
          <p:cNvPr id="5" name="Footer Placeholder 4">
            <a:extLst>
              <a:ext uri="{FF2B5EF4-FFF2-40B4-BE49-F238E27FC236}">
                <a16:creationId xmlns:a16="http://schemas.microsoft.com/office/drawing/2014/main" id="{B59EC145-329C-0568-4C92-657325B467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DBC002-598D-84F6-C571-86C864ECEC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46726B-A444-5242-9AB0-527407039E8C}" type="slidenum">
              <a:rPr lang="en-US" smtClean="0"/>
              <a:t>‹#›</a:t>
            </a:fld>
            <a:endParaRPr lang="en-US"/>
          </a:p>
        </p:txBody>
      </p:sp>
    </p:spTree>
    <p:extLst>
      <p:ext uri="{BB962C8B-B14F-4D97-AF65-F5344CB8AC3E}">
        <p14:creationId xmlns:p14="http://schemas.microsoft.com/office/powerpoint/2010/main" val="138139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descr="HD wallpaper: basketball, nba, 5.2 sec shot, Chicago vs. Utah, jordan,  finals | Wallpaper Flare">
            <a:extLst>
              <a:ext uri="{FF2B5EF4-FFF2-40B4-BE49-F238E27FC236}">
                <a16:creationId xmlns:a16="http://schemas.microsoft.com/office/drawing/2014/main" id="{1FEBF6FE-08C0-BBB4-8AAB-EE48872B31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689" b="9533"/>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5BF85236-E0CD-9795-AC93-9BDC99C7EEEB}"/>
              </a:ext>
            </a:extLst>
          </p:cNvPr>
          <p:cNvSpPr/>
          <p:nvPr/>
        </p:nvSpPr>
        <p:spPr>
          <a:xfrm>
            <a:off x="444842" y="939114"/>
            <a:ext cx="3558746" cy="26072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400" dirty="0">
                <a:solidFill>
                  <a:srgbClr val="000000"/>
                </a:solidFill>
                <a:effectLst/>
                <a:latin typeface="Helvetica Neue" panose="02000503000000020004" pitchFamily="2" charset="0"/>
              </a:rPr>
              <a:t>Background</a:t>
            </a:r>
            <a:br>
              <a:rPr lang="en-SG" sz="1400" dirty="0">
                <a:solidFill>
                  <a:srgbClr val="000000"/>
                </a:solidFill>
                <a:effectLst/>
                <a:latin typeface="Helvetica Neue" panose="02000503000000020004" pitchFamily="2" charset="0"/>
              </a:rPr>
            </a:br>
            <a:endParaRPr lang="en-SG" sz="1400" dirty="0">
              <a:solidFill>
                <a:srgbClr val="000000"/>
              </a:solidFill>
              <a:effectLst/>
              <a:latin typeface="Helvetica Neue" panose="02000503000000020004" pitchFamily="2" charset="0"/>
            </a:endParaRPr>
          </a:p>
          <a:p>
            <a:r>
              <a:rPr lang="en-SG" sz="1400" dirty="0">
                <a:solidFill>
                  <a:srgbClr val="000000"/>
                </a:solidFill>
                <a:effectLst/>
                <a:latin typeface="Helvetica Neue" panose="02000503000000020004" pitchFamily="2" charset="0"/>
              </a:rPr>
              <a:t>Growing up, I have always been exposed to the game of basketball. My father always mentioned how Michael Jordan was the greatest basketball player in his era. With this, I decided to research the different factors that contributed to the title given to him, and what makes him stand out from the rest.</a:t>
            </a:r>
          </a:p>
        </p:txBody>
      </p:sp>
      <p:sp>
        <p:nvSpPr>
          <p:cNvPr id="6" name="Rectangle 5">
            <a:extLst>
              <a:ext uri="{FF2B5EF4-FFF2-40B4-BE49-F238E27FC236}">
                <a16:creationId xmlns:a16="http://schemas.microsoft.com/office/drawing/2014/main" id="{4A29F260-7D98-5C0B-CD4A-8358A8B00360}"/>
              </a:ext>
            </a:extLst>
          </p:cNvPr>
          <p:cNvSpPr/>
          <p:nvPr/>
        </p:nvSpPr>
        <p:spPr>
          <a:xfrm>
            <a:off x="4316627" y="920860"/>
            <a:ext cx="3558746" cy="26072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400" dirty="0">
                <a:solidFill>
                  <a:schemeClr val="tx1"/>
                </a:solidFill>
                <a:effectLst/>
                <a:latin typeface="Helvetica Neue" panose="02000503000000020004" pitchFamily="2" charset="0"/>
              </a:rPr>
              <a:t>Problem statement</a:t>
            </a:r>
          </a:p>
          <a:p>
            <a:br>
              <a:rPr lang="en-SG" sz="1400" dirty="0">
                <a:solidFill>
                  <a:schemeClr val="tx1"/>
                </a:solidFill>
                <a:effectLst/>
                <a:latin typeface="Helvetica Neue" panose="02000503000000020004" pitchFamily="2" charset="0"/>
              </a:rPr>
            </a:br>
            <a:endParaRPr lang="en-SG" sz="1400" dirty="0">
              <a:solidFill>
                <a:schemeClr val="tx1"/>
              </a:solidFill>
              <a:effectLst/>
              <a:latin typeface="Helvetica Neue" panose="02000503000000020004" pitchFamily="2" charset="0"/>
            </a:endParaRPr>
          </a:p>
          <a:p>
            <a:r>
              <a:rPr lang="en-SG" sz="1400" dirty="0">
                <a:solidFill>
                  <a:schemeClr val="tx1"/>
                </a:solidFill>
                <a:effectLst/>
                <a:latin typeface="Helvetica Neue" panose="02000503000000020004" pitchFamily="2" charset="0"/>
              </a:rPr>
              <a:t>We need to find out the different factors and achievements that attributes to being the greatest basketball player of all time so that we can prove Michael Jordan is truly indeed the greatest basketball player of all time.</a:t>
            </a:r>
          </a:p>
        </p:txBody>
      </p:sp>
      <p:sp>
        <p:nvSpPr>
          <p:cNvPr id="7" name="Rectangle 6">
            <a:extLst>
              <a:ext uri="{FF2B5EF4-FFF2-40B4-BE49-F238E27FC236}">
                <a16:creationId xmlns:a16="http://schemas.microsoft.com/office/drawing/2014/main" id="{45371B05-EE4C-9449-7BD7-B2B572585E52}"/>
              </a:ext>
            </a:extLst>
          </p:cNvPr>
          <p:cNvSpPr/>
          <p:nvPr/>
        </p:nvSpPr>
        <p:spPr>
          <a:xfrm>
            <a:off x="8188412" y="939113"/>
            <a:ext cx="3558746" cy="26072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400" dirty="0">
                <a:solidFill>
                  <a:schemeClr val="tx1"/>
                </a:solidFill>
                <a:effectLst/>
                <a:latin typeface="Helvetica Neue" panose="02000503000000020004" pitchFamily="2" charset="0"/>
              </a:rPr>
              <a:t>Data</a:t>
            </a:r>
            <a:br>
              <a:rPr lang="en-SG" sz="1400" dirty="0">
                <a:solidFill>
                  <a:schemeClr val="tx1"/>
                </a:solidFill>
                <a:effectLst/>
                <a:latin typeface="Helvetica Neue" panose="02000503000000020004" pitchFamily="2" charset="0"/>
              </a:rPr>
            </a:br>
            <a:endParaRPr lang="en-SG" sz="1400" dirty="0">
              <a:solidFill>
                <a:schemeClr val="tx1"/>
              </a:solidFill>
              <a:effectLst/>
              <a:latin typeface="Helvetica Neue" panose="02000503000000020004" pitchFamily="2" charset="0"/>
            </a:endParaRPr>
          </a:p>
          <a:p>
            <a:pPr>
              <a:buFont typeface="Arial" panose="020B0604020202020204" pitchFamily="34" charset="0"/>
              <a:buChar char="•"/>
            </a:pPr>
            <a:r>
              <a:rPr lang="en-SG" sz="1400" dirty="0">
                <a:solidFill>
                  <a:schemeClr val="tx1"/>
                </a:solidFill>
                <a:effectLst/>
                <a:latin typeface="Helvetica Neue" panose="02000503000000020004" pitchFamily="2" charset="0"/>
              </a:rPr>
              <a:t> UNC College career statistics</a:t>
            </a:r>
          </a:p>
          <a:p>
            <a:pPr>
              <a:buFont typeface="Arial" panose="020B0604020202020204" pitchFamily="34" charset="0"/>
              <a:buChar char="•"/>
            </a:pPr>
            <a:r>
              <a:rPr lang="en-SG" sz="1400" dirty="0">
                <a:solidFill>
                  <a:schemeClr val="tx1"/>
                </a:solidFill>
                <a:effectLst/>
                <a:latin typeface="Helvetica Neue" panose="02000503000000020004" pitchFamily="2" charset="0"/>
              </a:rPr>
              <a:t> Awards won during college at UNC </a:t>
            </a:r>
          </a:p>
          <a:p>
            <a:pPr>
              <a:buFont typeface="Arial" panose="020B0604020202020204" pitchFamily="34" charset="0"/>
              <a:buChar char="•"/>
            </a:pPr>
            <a:r>
              <a:rPr lang="en-SG" sz="1400" dirty="0">
                <a:solidFill>
                  <a:schemeClr val="tx1"/>
                </a:solidFill>
                <a:effectLst/>
                <a:latin typeface="Helvetica Neue" panose="02000503000000020004" pitchFamily="2" charset="0"/>
              </a:rPr>
              <a:t> NBA Chicago Bulls’ career statistics from 1984-1993</a:t>
            </a:r>
          </a:p>
          <a:p>
            <a:pPr>
              <a:buFont typeface="Arial" panose="020B0604020202020204" pitchFamily="34" charset="0"/>
              <a:buChar char="•"/>
            </a:pPr>
            <a:r>
              <a:rPr lang="en-SG" sz="1400" dirty="0">
                <a:solidFill>
                  <a:schemeClr val="tx1"/>
                </a:solidFill>
                <a:effectLst/>
                <a:latin typeface="Helvetica Neue" panose="02000503000000020004" pitchFamily="2" charset="0"/>
              </a:rPr>
              <a:t> Awards won during NBA career</a:t>
            </a:r>
          </a:p>
          <a:p>
            <a:pPr>
              <a:buFont typeface="Arial" panose="020B0604020202020204" pitchFamily="34" charset="0"/>
              <a:buChar char="•"/>
            </a:pPr>
            <a:r>
              <a:rPr lang="en-SG" sz="1400" dirty="0">
                <a:solidFill>
                  <a:schemeClr val="tx1"/>
                </a:solidFill>
                <a:effectLst/>
                <a:latin typeface="Helvetica Neue" panose="02000503000000020004" pitchFamily="2" charset="0"/>
              </a:rPr>
              <a:t> Awards won from international games such as the Olympics</a:t>
            </a:r>
          </a:p>
        </p:txBody>
      </p:sp>
      <p:sp>
        <p:nvSpPr>
          <p:cNvPr id="11" name="Rectangle 10">
            <a:extLst>
              <a:ext uri="{FF2B5EF4-FFF2-40B4-BE49-F238E27FC236}">
                <a16:creationId xmlns:a16="http://schemas.microsoft.com/office/drawing/2014/main" id="{37BF3FCE-7C47-928E-B1A8-CCD69CDBC9A7}"/>
              </a:ext>
            </a:extLst>
          </p:cNvPr>
          <p:cNvSpPr/>
          <p:nvPr/>
        </p:nvSpPr>
        <p:spPr>
          <a:xfrm>
            <a:off x="444842" y="4094205"/>
            <a:ext cx="3558746" cy="26072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300" dirty="0">
                <a:solidFill>
                  <a:srgbClr val="000000"/>
                </a:solidFill>
                <a:effectLst/>
                <a:latin typeface="Helvetica Neue" panose="02000503000000020004" pitchFamily="2" charset="0"/>
              </a:rPr>
              <a:t>Findings</a:t>
            </a:r>
          </a:p>
          <a:p>
            <a:endParaRPr lang="en-SG" sz="1300" dirty="0">
              <a:solidFill>
                <a:srgbClr val="000000"/>
              </a:solidFill>
              <a:effectLst/>
              <a:latin typeface="Helvetica Neue" panose="02000503000000020004" pitchFamily="2" charset="0"/>
            </a:endParaRPr>
          </a:p>
          <a:p>
            <a:pPr>
              <a:buFont typeface="Arial" panose="020B0604020202020204" pitchFamily="34" charset="0"/>
              <a:buChar char="•"/>
            </a:pPr>
            <a:r>
              <a:rPr lang="en-SG" sz="1300" dirty="0">
                <a:solidFill>
                  <a:srgbClr val="000000"/>
                </a:solidFill>
                <a:effectLst/>
                <a:latin typeface="Helvetica Neue" panose="02000503000000020004" pitchFamily="2" charset="0"/>
              </a:rPr>
              <a:t> Points per game average is 30.1, highest in NBA history </a:t>
            </a:r>
          </a:p>
          <a:p>
            <a:pPr>
              <a:buFont typeface="Arial" panose="020B0604020202020204" pitchFamily="34" charset="0"/>
              <a:buChar char="•"/>
            </a:pPr>
            <a:r>
              <a:rPr lang="en-SG" sz="1300" dirty="0">
                <a:solidFill>
                  <a:srgbClr val="000000"/>
                </a:solidFill>
                <a:effectLst/>
                <a:latin typeface="Helvetica Neue" panose="02000503000000020004" pitchFamily="2" charset="0"/>
              </a:rPr>
              <a:t> Only player to be named Defensive player of the year, lead the league in scoring and won Most Valuable Player trophy</a:t>
            </a:r>
          </a:p>
          <a:p>
            <a:pPr>
              <a:buFont typeface="Arial" panose="020B0604020202020204" pitchFamily="34" charset="0"/>
              <a:buChar char="•"/>
            </a:pPr>
            <a:r>
              <a:rPr lang="en-SG" sz="1300" dirty="0">
                <a:solidFill>
                  <a:srgbClr val="000000"/>
                </a:solidFill>
                <a:effectLst/>
                <a:latin typeface="Helvetica Neue" panose="02000503000000020004" pitchFamily="2" charset="0"/>
              </a:rPr>
              <a:t> Playoff career average 33.4 points per game, best in NBA history </a:t>
            </a:r>
          </a:p>
          <a:p>
            <a:pPr>
              <a:buFont typeface="Arial" panose="020B0604020202020204" pitchFamily="34" charset="0"/>
              <a:buChar char="•"/>
            </a:pPr>
            <a:r>
              <a:rPr lang="en-SG" sz="1300" dirty="0">
                <a:solidFill>
                  <a:srgbClr val="000000"/>
                </a:solidFill>
                <a:effectLst/>
                <a:latin typeface="Helvetica Neue" panose="02000503000000020004" pitchFamily="2" charset="0"/>
              </a:rPr>
              <a:t> won NBA record of 6 Finals MVP awards every time he appeared in finals </a:t>
            </a:r>
          </a:p>
        </p:txBody>
      </p:sp>
      <p:sp>
        <p:nvSpPr>
          <p:cNvPr id="12" name="Rectangle 11">
            <a:extLst>
              <a:ext uri="{FF2B5EF4-FFF2-40B4-BE49-F238E27FC236}">
                <a16:creationId xmlns:a16="http://schemas.microsoft.com/office/drawing/2014/main" id="{8BFE598E-D334-78DE-E996-CAAE36922524}"/>
              </a:ext>
            </a:extLst>
          </p:cNvPr>
          <p:cNvSpPr/>
          <p:nvPr/>
        </p:nvSpPr>
        <p:spPr>
          <a:xfrm>
            <a:off x="4316627" y="4094203"/>
            <a:ext cx="3558746" cy="26072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effectLst/>
                <a:latin typeface="Helvetica Neue" panose="02000503000000020004" pitchFamily="2" charset="0"/>
              </a:rPr>
              <a:t>Analysis</a:t>
            </a:r>
          </a:p>
          <a:p>
            <a:endParaRPr lang="en-SG" sz="1200" dirty="0">
              <a:solidFill>
                <a:schemeClr val="tx1"/>
              </a:solidFill>
              <a:effectLst/>
              <a:latin typeface="Helvetica Neue" panose="02000503000000020004" pitchFamily="2" charset="0"/>
            </a:endParaRPr>
          </a:p>
          <a:p>
            <a:pPr>
              <a:buFont typeface="Arial" panose="020B0604020202020204" pitchFamily="34" charset="0"/>
              <a:buChar char="•"/>
            </a:pPr>
            <a:r>
              <a:rPr lang="en-SG" sz="1200" dirty="0">
                <a:solidFill>
                  <a:schemeClr val="tx1"/>
                </a:solidFill>
                <a:effectLst/>
                <a:latin typeface="Helvetica Neue" panose="02000503000000020004" pitchFamily="2" charset="0"/>
              </a:rPr>
              <a:t> Michael Jordan still holds many of the records set by him in the NBA</a:t>
            </a:r>
          </a:p>
          <a:p>
            <a:pPr>
              <a:buFont typeface="Arial" panose="020B0604020202020204" pitchFamily="34" charset="0"/>
              <a:buChar char="•"/>
            </a:pPr>
            <a:r>
              <a:rPr lang="en-SG" sz="1200" dirty="0">
                <a:solidFill>
                  <a:schemeClr val="tx1"/>
                </a:solidFill>
                <a:effectLst/>
                <a:latin typeface="Helvetica Neue" panose="02000503000000020004" pitchFamily="2" charset="0"/>
              </a:rPr>
              <a:t> Given the period that Michael Jordan played in the NBA, no one would be able to surpass him</a:t>
            </a:r>
          </a:p>
          <a:p>
            <a:pPr>
              <a:buFont typeface="Arial" panose="020B0604020202020204" pitchFamily="34" charset="0"/>
              <a:buChar char="•"/>
            </a:pPr>
            <a:r>
              <a:rPr lang="en-SG" sz="1200" dirty="0">
                <a:solidFill>
                  <a:schemeClr val="tx1"/>
                </a:solidFill>
                <a:effectLst/>
                <a:latin typeface="Helvetica Neue" panose="02000503000000020004" pitchFamily="2" charset="0"/>
              </a:rPr>
              <a:t> Though records have been broken by other players who are still in the league, holistically, no player other than Kobe Bryant comes close to beating Michael Jordan </a:t>
            </a:r>
          </a:p>
          <a:p>
            <a:pPr>
              <a:buFont typeface="Arial" panose="020B0604020202020204" pitchFamily="34" charset="0"/>
              <a:buChar char="•"/>
            </a:pPr>
            <a:r>
              <a:rPr lang="en-SG" sz="1200" dirty="0">
                <a:solidFill>
                  <a:schemeClr val="tx1"/>
                </a:solidFill>
                <a:effectLst/>
                <a:latin typeface="Helvetica Neue" panose="02000503000000020004" pitchFamily="2" charset="0"/>
              </a:rPr>
              <a:t> Michael Jordan was a jack of all trades, master of none</a:t>
            </a:r>
          </a:p>
        </p:txBody>
      </p:sp>
      <p:sp>
        <p:nvSpPr>
          <p:cNvPr id="13" name="Rectangle 12">
            <a:extLst>
              <a:ext uri="{FF2B5EF4-FFF2-40B4-BE49-F238E27FC236}">
                <a16:creationId xmlns:a16="http://schemas.microsoft.com/office/drawing/2014/main" id="{3EDED024-DA1B-6542-AEA3-FD4C35410A75}"/>
              </a:ext>
            </a:extLst>
          </p:cNvPr>
          <p:cNvSpPr/>
          <p:nvPr/>
        </p:nvSpPr>
        <p:spPr>
          <a:xfrm>
            <a:off x="8188412" y="4094204"/>
            <a:ext cx="3558746" cy="26072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400" dirty="0">
                <a:solidFill>
                  <a:srgbClr val="000000"/>
                </a:solidFill>
                <a:effectLst/>
                <a:latin typeface="Helvetica Neue" panose="02000503000000020004" pitchFamily="2" charset="0"/>
              </a:rPr>
              <a:t>Recommendations</a:t>
            </a:r>
          </a:p>
        </p:txBody>
      </p:sp>
      <p:sp>
        <p:nvSpPr>
          <p:cNvPr id="14" name="TextBox 13">
            <a:extLst>
              <a:ext uri="{FF2B5EF4-FFF2-40B4-BE49-F238E27FC236}">
                <a16:creationId xmlns:a16="http://schemas.microsoft.com/office/drawing/2014/main" id="{377C239D-C009-C903-7CA3-549E67E0BB17}"/>
              </a:ext>
            </a:extLst>
          </p:cNvPr>
          <p:cNvSpPr txBox="1"/>
          <p:nvPr/>
        </p:nvSpPr>
        <p:spPr>
          <a:xfrm>
            <a:off x="4850412" y="116254"/>
            <a:ext cx="2491176" cy="707886"/>
          </a:xfrm>
          <a:prstGeom prst="rect">
            <a:avLst/>
          </a:prstGeom>
          <a:solidFill>
            <a:schemeClr val="accent4">
              <a:lumMod val="20000"/>
              <a:lumOff val="80000"/>
            </a:schemeClr>
          </a:solidFill>
        </p:spPr>
        <p:txBody>
          <a:bodyPr wrap="square" rtlCol="0">
            <a:spAutoFit/>
          </a:bodyPr>
          <a:lstStyle/>
          <a:p>
            <a:r>
              <a:rPr lang="en-US" sz="4000" dirty="0"/>
              <a:t>Storyboard</a:t>
            </a:r>
          </a:p>
        </p:txBody>
      </p:sp>
    </p:spTree>
    <p:extLst>
      <p:ext uri="{BB962C8B-B14F-4D97-AF65-F5344CB8AC3E}">
        <p14:creationId xmlns:p14="http://schemas.microsoft.com/office/powerpoint/2010/main" val="158991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287</Words>
  <Application>Microsoft Macintosh PowerPoint</Application>
  <PresentationFormat>Widescreen</PresentationFormat>
  <Paragraphs>25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 Neue</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Elden Chan Xian Zhe</dc:creator>
  <cp:lastModifiedBy>Elden Chan Xian Zhe</cp:lastModifiedBy>
  <cp:revision>1</cp:revision>
  <dcterms:created xsi:type="dcterms:W3CDTF">2023-03-18T03:05:06Z</dcterms:created>
  <dcterms:modified xsi:type="dcterms:W3CDTF">2023-03-18T03:16:43Z</dcterms:modified>
</cp:coreProperties>
</file>