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theme/theme9.xml" ContentType="application/vnd.openxmlformats-officedocument.theme+xml"/>
  <Override PartName="/ppt/slideLayouts/slideLayout18.xml" ContentType="application/vnd.openxmlformats-officedocument.presentationml.slideLayout+xml"/>
  <Override PartName="/ppt/theme/theme10.xml" ContentType="application/vnd.openxmlformats-officedocument.theme+xml"/>
  <Override PartName="/ppt/slideLayouts/slideLayout19.xml" ContentType="application/vnd.openxmlformats-officedocument.presentationml.slideLayout+xml"/>
  <Override PartName="/ppt/theme/theme11.xml" ContentType="application/vnd.openxmlformats-officedocument.theme+xml"/>
  <Override PartName="/ppt/slideLayouts/slideLayout20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8" r:id="rId7"/>
    <p:sldMasterId id="2147483670" r:id="rId8"/>
    <p:sldMasterId id="2147483672" r:id="rId9"/>
    <p:sldMasterId id="2147483674" r:id="rId10"/>
    <p:sldMasterId id="2147483676" r:id="rId11"/>
    <p:sldMasterId id="2147483678" r:id="rId12"/>
  </p:sldMasterIdLst>
  <p:sldIdLst>
    <p:sldId id="256" r:id="rId13"/>
  </p:sldIdLst>
  <p:sldSz cx="10080625" cy="567055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8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9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6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Table 1"/>
          <p:cNvGraphicFramePr/>
          <p:nvPr>
            <p:extLst>
              <p:ext uri="{D42A27DB-BD31-4B8C-83A1-F6EECF244321}">
                <p14:modId xmlns:p14="http://schemas.microsoft.com/office/powerpoint/2010/main" val="3803278198"/>
              </p:ext>
            </p:extLst>
          </p:nvPr>
        </p:nvGraphicFramePr>
        <p:xfrm>
          <a:off x="5333760" y="1786680"/>
          <a:ext cx="4542120" cy="1463040"/>
        </p:xfrm>
        <a:graphic>
          <a:graphicData uri="http://schemas.openxmlformats.org/drawingml/2006/table">
            <a:tbl>
              <a:tblPr/>
              <a:tblGrid>
                <a:gridCol w="101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dip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2f30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7f84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0108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1254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7f84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2f30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1254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0108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8" name="Table 2"/>
          <p:cNvGraphicFramePr/>
          <p:nvPr>
            <p:extLst>
              <p:ext uri="{D42A27DB-BD31-4B8C-83A1-F6EECF244321}">
                <p14:modId xmlns:p14="http://schemas.microsoft.com/office/powerpoint/2010/main" val="1730061769"/>
              </p:ext>
            </p:extLst>
          </p:nvPr>
        </p:nvGraphicFramePr>
        <p:xfrm>
          <a:off x="3750120" y="4147200"/>
          <a:ext cx="6177600" cy="1463040"/>
        </p:xfrm>
        <a:graphic>
          <a:graphicData uri="http://schemas.openxmlformats.org/drawingml/2006/table">
            <a:tbl>
              <a:tblPr/>
              <a:tblGrid>
                <a:gridCol w="101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4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ARP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2f30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FFFF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2f30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0108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1254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7f84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2f30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7f84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1254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2f30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0108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" name="CustomShape 3"/>
          <p:cNvSpPr/>
          <p:nvPr/>
        </p:nvSpPr>
        <p:spPr>
          <a:xfrm>
            <a:off x="5359680" y="1463040"/>
            <a:ext cx="4515480" cy="273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ICMP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749040" y="3840480"/>
            <a:ext cx="6161760" cy="273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ARP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1645920" y="914400"/>
            <a:ext cx="2011320" cy="914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gateway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08:5d:dd:8d:7f:84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172.30.1.254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457200" y="2468880"/>
            <a:ext cx="2011320" cy="914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You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58:1c:f8:d1:04:bb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172.30.1.28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2895480" y="2468880"/>
            <a:ext cx="2011320" cy="914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me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a0:47:d7:b0:2f:30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172.30.1.8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69</Words>
  <Application>Microsoft Office PowerPoint</Application>
  <PresentationFormat>사용자 지정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12</vt:i4>
      </vt:variant>
      <vt:variant>
        <vt:lpstr>슬라이드 제목</vt:lpstr>
      </vt:variant>
      <vt:variant>
        <vt:i4>1</vt:i4>
      </vt:variant>
    </vt:vector>
  </HeadingPairs>
  <TitlesOfParts>
    <vt:vector size="16" baseType="lpstr"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KISIA</cp:lastModifiedBy>
  <cp:revision>18</cp:revision>
  <dcterms:created xsi:type="dcterms:W3CDTF">2020-04-02T04:51:22Z</dcterms:created>
  <dcterms:modified xsi:type="dcterms:W3CDTF">2025-03-16T07:42:36Z</dcterms:modified>
  <dc:language>en-US</dc:language>
</cp:coreProperties>
</file>