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5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5333760" y="1786680"/>
          <a:ext cx="4541760" cy="139968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dip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2"/>
          <p:cNvGraphicFramePr/>
          <p:nvPr/>
        </p:nvGraphicFramePr>
        <p:xfrm>
          <a:off x="3750120" y="4147200"/>
          <a:ext cx="6177240" cy="1391040"/>
        </p:xfrm>
        <a:graphic>
          <a:graphicData uri="http://schemas.openxmlformats.org/drawingml/2006/table">
            <a:tbl>
              <a:tblPr/>
              <a:tblGrid>
                <a:gridCol w="1013040"/>
                <a:gridCol w="886680"/>
                <a:gridCol w="756720"/>
                <a:gridCol w="965520"/>
                <a:gridCol w="772200"/>
                <a:gridCol w="858960"/>
                <a:gridCol w="924480"/>
              </a:tblGrid>
              <a:tr h="3045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ARP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tmac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tip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3"/>
          <p:cNvSpPr/>
          <p:nvPr/>
        </p:nvSpPr>
        <p:spPr>
          <a:xfrm>
            <a:off x="5359680" y="1463040"/>
            <a:ext cx="451548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ICMP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749040" y="3840480"/>
            <a:ext cx="616176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gateway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&lt;ip&gt;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5720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&lt;ip&gt;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65176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&lt;ip&gt;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2025-03-14T20:18:25Z</dcterms:modified>
  <cp:revision>15</cp:revision>
  <dc:subject/>
  <dc:title/>
</cp:coreProperties>
</file>