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der, Douglas S" initials="EDS" lastIdx="2" clrIdx="0">
    <p:extLst>
      <p:ext uri="{19B8F6BF-5375-455C-9EA6-DF929625EA0E}">
        <p15:presenceInfo xmlns:p15="http://schemas.microsoft.com/office/powerpoint/2012/main" userId="S-1-5-21-1993962763-688789844-682003330-148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200" d="100"/>
          <a:sy n="200" d="100"/>
        </p:scale>
        <p:origin x="-9749" y="-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5T10:54:27.477" idx="1">
    <p:pos x="10" y="10"/>
    <p:text>View -&gt; Other Windows -&gt; Property Manager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5T10:55:48.896" idx="2">
    <p:pos x="10" y="10"/>
    <p:text>View -&gt; Object Browswer  Select CSameGameView hover over icon in the Properties and locate Messages and select it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0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3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EC6E-02A2-4A2E-B055-DFCEAE4FE76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A54D-21F0-41D6-B643-C48F121B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rogramming.com/tutorial/game_programming/same_game_part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SameGame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MFC to create a Game</a:t>
            </a:r>
          </a:p>
          <a:p>
            <a:r>
              <a:rPr lang="en-US" dirty="0" smtClean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" y="616976"/>
            <a:ext cx="10058400" cy="54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54" y="655079"/>
            <a:ext cx="10058400" cy="54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2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62" y="427396"/>
            <a:ext cx="8417490" cy="63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2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55" y="427518"/>
            <a:ext cx="7878872" cy="59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1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14" y="1409525"/>
            <a:ext cx="5448772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69" y="1367611"/>
            <a:ext cx="5334462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5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1401904"/>
            <a:ext cx="540304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5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65" y="1375232"/>
            <a:ext cx="5410669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3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4" y="588723"/>
            <a:ext cx="11795938" cy="54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6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SameGame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SameGame</dc:title>
  <dc:creator>Elder, Douglas S</dc:creator>
  <cp:lastModifiedBy>Elder, Douglas S</cp:lastModifiedBy>
  <cp:revision>4</cp:revision>
  <dcterms:created xsi:type="dcterms:W3CDTF">2021-08-02T20:57:10Z</dcterms:created>
  <dcterms:modified xsi:type="dcterms:W3CDTF">2021-08-05T15:59:48Z</dcterms:modified>
</cp:coreProperties>
</file>