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79" r:id="rId2"/>
    <p:sldMasterId id="2147483681" r:id="rId3"/>
  </p:sldMasterIdLst>
  <p:notesMasterIdLst>
    <p:notesMasterId r:id="rId30"/>
  </p:notesMasterIdLst>
  <p:handoutMasterIdLst>
    <p:handoutMasterId r:id="rId31"/>
  </p:handoutMasterIdLst>
  <p:sldIdLst>
    <p:sldId id="278" r:id="rId4"/>
    <p:sldId id="280" r:id="rId5"/>
    <p:sldId id="328" r:id="rId6"/>
    <p:sldId id="329" r:id="rId7"/>
    <p:sldId id="315" r:id="rId8"/>
    <p:sldId id="320" r:id="rId9"/>
    <p:sldId id="338" r:id="rId10"/>
    <p:sldId id="316" r:id="rId11"/>
    <p:sldId id="318" r:id="rId12"/>
    <p:sldId id="317" r:id="rId13"/>
    <p:sldId id="319" r:id="rId14"/>
    <p:sldId id="323" r:id="rId15"/>
    <p:sldId id="324" r:id="rId16"/>
    <p:sldId id="325" r:id="rId17"/>
    <p:sldId id="326" r:id="rId18"/>
    <p:sldId id="321" r:id="rId19"/>
    <p:sldId id="330" r:id="rId20"/>
    <p:sldId id="331" r:id="rId21"/>
    <p:sldId id="332" r:id="rId22"/>
    <p:sldId id="333" r:id="rId23"/>
    <p:sldId id="334" r:id="rId24"/>
    <p:sldId id="339" r:id="rId25"/>
    <p:sldId id="336" r:id="rId26"/>
    <p:sldId id="337" r:id="rId27"/>
    <p:sldId id="335" r:id="rId28"/>
    <p:sldId id="312"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80" userDrawn="1">
          <p15:clr>
            <a:srgbClr val="A4A3A4"/>
          </p15:clr>
        </p15:guide>
        <p15:guide id="3" orient="horz" pos="4032">
          <p15:clr>
            <a:srgbClr val="A4A3A4"/>
          </p15:clr>
        </p15:guide>
        <p15:guide id="4" orient="horz" pos="4224" userDrawn="1">
          <p15:clr>
            <a:srgbClr val="A4A3A4"/>
          </p15:clr>
        </p15:guide>
        <p15:guide id="5" pos="2881">
          <p15:clr>
            <a:srgbClr val="A4A3A4"/>
          </p15:clr>
        </p15:guide>
        <p15:guide id="6" pos="28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A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90" autoAdjust="0"/>
    <p:restoredTop sz="86076" autoAdjust="0"/>
  </p:normalViewPr>
  <p:slideViewPr>
    <p:cSldViewPr snapToGrid="0" showGuides="1">
      <p:cViewPr varScale="1">
        <p:scale>
          <a:sx n="96" d="100"/>
          <a:sy n="96" d="100"/>
        </p:scale>
        <p:origin x="1578" y="96"/>
      </p:cViewPr>
      <p:guideLst>
        <p:guide orient="horz" pos="2160"/>
        <p:guide orient="horz" pos="1080"/>
        <p:guide orient="horz" pos="4032"/>
        <p:guide orient="horz" pos="4224"/>
        <p:guide pos="2881"/>
        <p:guide pos="287"/>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96" d="100"/>
          <a:sy n="96" d="100"/>
        </p:scale>
        <p:origin x="248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81082B51-BB83-0440-B400-A9E405115B0D}" type="datetimeFigureOut">
              <a:rPr lang="en-US" smtClean="0"/>
              <a:t>5/29/2019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3D49E7-BD3F-2A48-B411-66E70079DE6F}" type="slidenum">
              <a:rPr lang="en-US" smtClean="0"/>
              <a:t>‹#›</a:t>
            </a:fld>
            <a:endParaRPr lang="en-US"/>
          </a:p>
        </p:txBody>
      </p:sp>
    </p:spTree>
    <p:extLst>
      <p:ext uri="{BB962C8B-B14F-4D97-AF65-F5344CB8AC3E}">
        <p14:creationId xmlns:p14="http://schemas.microsoft.com/office/powerpoint/2010/main" val="175556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39F009B-AA83-4291-81BE-194F11CE1901}" type="slidenum">
              <a:rPr lang="en-US"/>
              <a:pPr/>
              <a:t>‹#›</a:t>
            </a:fld>
            <a:endParaRPr lang="en-US"/>
          </a:p>
        </p:txBody>
      </p:sp>
    </p:spTree>
    <p:extLst>
      <p:ext uri="{BB962C8B-B14F-4D97-AF65-F5344CB8AC3E}">
        <p14:creationId xmlns:p14="http://schemas.microsoft.com/office/powerpoint/2010/main" val="20699310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dataversity.net/nosql-data-architecture-data-governance-everything-need-know/"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1</a:t>
            </a:fld>
            <a:endParaRPr lang="en-US"/>
          </a:p>
        </p:txBody>
      </p:sp>
    </p:spTree>
    <p:extLst>
      <p:ext uri="{BB962C8B-B14F-4D97-AF65-F5344CB8AC3E}">
        <p14:creationId xmlns:p14="http://schemas.microsoft.com/office/powerpoint/2010/main" val="3009555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10</a:t>
            </a:fld>
            <a:endParaRPr lang="en-US"/>
          </a:p>
        </p:txBody>
      </p:sp>
    </p:spTree>
    <p:extLst>
      <p:ext uri="{BB962C8B-B14F-4D97-AF65-F5344CB8AC3E}">
        <p14:creationId xmlns:p14="http://schemas.microsoft.com/office/powerpoint/2010/main" val="2408138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member of W3C</a:t>
            </a:r>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11</a:t>
            </a:fld>
            <a:endParaRPr lang="en-US"/>
          </a:p>
        </p:txBody>
      </p:sp>
    </p:spTree>
    <p:extLst>
      <p:ext uri="{BB962C8B-B14F-4D97-AF65-F5344CB8AC3E}">
        <p14:creationId xmlns:p14="http://schemas.microsoft.com/office/powerpoint/2010/main" val="678361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little bit</a:t>
            </a:r>
            <a:r>
              <a:rPr lang="en-US" baseline="0" dirty="0" smtClean="0"/>
              <a:t> of history to explain the distinctions between different DBMS</a:t>
            </a:r>
            <a:endParaRPr lang="en-US" dirty="0" smtClean="0"/>
          </a:p>
          <a:p>
            <a:endParaRPr lang="en-US" dirty="0" smtClean="0"/>
          </a:p>
          <a:p>
            <a:r>
              <a:rPr lang="en-US" dirty="0" smtClean="0"/>
              <a:t>IDS designed in 1960s at GE, Bachman</a:t>
            </a:r>
            <a:r>
              <a:rPr lang="en-US" baseline="0" dirty="0" smtClean="0"/>
              <a:t> receives Turing Award in 1973 (essentially a network of records/nodes)</a:t>
            </a:r>
            <a:endParaRPr lang="en-US" dirty="0" smtClean="0"/>
          </a:p>
          <a:p>
            <a:endParaRPr lang="en-US" dirty="0" smtClean="0"/>
          </a:p>
          <a:p>
            <a:r>
              <a:rPr lang="en-US" dirty="0" err="1" smtClean="0"/>
              <a:t>Strozzi</a:t>
            </a:r>
            <a:r>
              <a:rPr lang="en-US" dirty="0" smtClean="0"/>
              <a:t> NoSQL is still relational but doesn’t expose SQL</a:t>
            </a:r>
          </a:p>
          <a:p>
            <a:endParaRPr lang="en-US" dirty="0" smtClean="0"/>
          </a:p>
          <a:p>
            <a:r>
              <a:rPr lang="en-US" dirty="0" smtClean="0"/>
              <a:t>NoSQL uses data stores optimized for specific purposes. Normally, NoSQL </a:t>
            </a:r>
            <a:r>
              <a:rPr lang="en-US" dirty="0" smtClean="0">
                <a:hlinkClick r:id="rId3"/>
              </a:rPr>
              <a:t>stores data in one of four categories</a:t>
            </a:r>
            <a:r>
              <a:rPr lang="en-US" dirty="0" smtClean="0"/>
              <a:t>:</a:t>
            </a:r>
          </a:p>
          <a:p>
            <a:r>
              <a:rPr lang="en-US" dirty="0" smtClean="0"/>
              <a:t>- Key-Value storage</a:t>
            </a:r>
          </a:p>
          <a:p>
            <a:r>
              <a:rPr lang="en-US" dirty="0" smtClean="0"/>
              <a:t>- Document storage</a:t>
            </a:r>
          </a:p>
          <a:p>
            <a:r>
              <a:rPr lang="en-US" dirty="0" smtClean="0"/>
              <a:t>- Wide Column storage</a:t>
            </a:r>
          </a:p>
          <a:p>
            <a:r>
              <a:rPr lang="en-US" dirty="0" smtClean="0"/>
              <a:t>- Graph database</a:t>
            </a:r>
          </a:p>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12</a:t>
            </a:fld>
            <a:endParaRPr lang="en-US"/>
          </a:p>
        </p:txBody>
      </p:sp>
    </p:spTree>
    <p:extLst>
      <p:ext uri="{BB962C8B-B14F-4D97-AF65-F5344CB8AC3E}">
        <p14:creationId xmlns:p14="http://schemas.microsoft.com/office/powerpoint/2010/main" val="363259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document DBs such as Mongo, most of these don’t exist. A document is</a:t>
            </a:r>
            <a:r>
              <a:rPr lang="en-US" baseline="0" dirty="0" smtClean="0"/>
              <a:t> an instance and that’s it.</a:t>
            </a:r>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13</a:t>
            </a:fld>
            <a:endParaRPr lang="en-US"/>
          </a:p>
        </p:txBody>
      </p:sp>
    </p:spTree>
    <p:extLst>
      <p:ext uri="{BB962C8B-B14F-4D97-AF65-F5344CB8AC3E}">
        <p14:creationId xmlns:p14="http://schemas.microsoft.com/office/powerpoint/2010/main" val="1883248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14</a:t>
            </a:fld>
            <a:endParaRPr lang="en-US"/>
          </a:p>
        </p:txBody>
      </p:sp>
    </p:spTree>
    <p:extLst>
      <p:ext uri="{BB962C8B-B14F-4D97-AF65-F5344CB8AC3E}">
        <p14:creationId xmlns:p14="http://schemas.microsoft.com/office/powerpoint/2010/main" val="907031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document</a:t>
            </a:r>
            <a:r>
              <a:rPr lang="en-US" baseline="0" dirty="0" smtClean="0"/>
              <a:t> databases are schema-less. Notice two things?</a:t>
            </a:r>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15</a:t>
            </a:fld>
            <a:endParaRPr lang="en-US"/>
          </a:p>
        </p:txBody>
      </p:sp>
    </p:spTree>
    <p:extLst>
      <p:ext uri="{BB962C8B-B14F-4D97-AF65-F5344CB8AC3E}">
        <p14:creationId xmlns:p14="http://schemas.microsoft.com/office/powerpoint/2010/main" val="3533105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Colors show type</a:t>
            </a:r>
          </a:p>
          <a:p>
            <a:endParaRPr lang="en-US" dirty="0" smtClean="0"/>
          </a:p>
          <a:p>
            <a:r>
              <a:rPr lang="en-US" dirty="0" smtClean="0"/>
              <a:t>The predicates have URIs</a:t>
            </a:r>
            <a:r>
              <a:rPr lang="en-US" baseline="0" dirty="0" smtClean="0"/>
              <a:t> because they are described in a vocabulary</a:t>
            </a:r>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16</a:t>
            </a:fld>
            <a:endParaRPr lang="en-US"/>
          </a:p>
        </p:txBody>
      </p:sp>
    </p:spTree>
    <p:extLst>
      <p:ext uri="{BB962C8B-B14F-4D97-AF65-F5344CB8AC3E}">
        <p14:creationId xmlns:p14="http://schemas.microsoft.com/office/powerpoint/2010/main" val="4274634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Caveat: in our case, the schema is validated in advance since</a:t>
            </a:r>
            <a:r>
              <a:rPr lang="en-US" baseline="0" dirty="0" smtClean="0"/>
              <a:t> it is valid </a:t>
            </a:r>
            <a:r>
              <a:rPr lang="en-US" baseline="0" dirty="0" err="1" smtClean="0"/>
              <a:t>SysML</a:t>
            </a:r>
            <a:r>
              <a:rPr lang="en-US" baseline="0" dirty="0" smtClean="0"/>
              <a:t> data</a:t>
            </a:r>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17</a:t>
            </a:fld>
            <a:endParaRPr lang="en-US"/>
          </a:p>
        </p:txBody>
      </p:sp>
    </p:spTree>
    <p:extLst>
      <p:ext uri="{BB962C8B-B14F-4D97-AF65-F5344CB8AC3E}">
        <p14:creationId xmlns:p14="http://schemas.microsoft.com/office/powerpoint/2010/main" val="3916351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18</a:t>
            </a:fld>
            <a:endParaRPr lang="en-US"/>
          </a:p>
        </p:txBody>
      </p:sp>
    </p:spTree>
    <p:extLst>
      <p:ext uri="{BB962C8B-B14F-4D97-AF65-F5344CB8AC3E}">
        <p14:creationId xmlns:p14="http://schemas.microsoft.com/office/powerpoint/2010/main" val="4072040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Simplified Manchester syntax</a:t>
            </a:r>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19</a:t>
            </a:fld>
            <a:endParaRPr lang="en-US"/>
          </a:p>
        </p:txBody>
      </p:sp>
    </p:spTree>
    <p:extLst>
      <p:ext uri="{BB962C8B-B14F-4D97-AF65-F5344CB8AC3E}">
        <p14:creationId xmlns:p14="http://schemas.microsoft.com/office/powerpoint/2010/main" val="282930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Playing a game. Who can guess who’s on the picture?</a:t>
            </a:r>
          </a:p>
          <a:p>
            <a:endParaRPr lang="en-US" dirty="0" smtClean="0"/>
          </a:p>
          <a:p>
            <a:r>
              <a:rPr lang="en-US" dirty="0" smtClean="0"/>
              <a:t>I was confused</a:t>
            </a:r>
            <a:r>
              <a:rPr lang="en-US" baseline="0" dirty="0" smtClean="0"/>
              <a:t> about ontologies and read this book</a:t>
            </a:r>
            <a:endParaRPr lang="en-US" dirty="0" smtClean="0"/>
          </a:p>
          <a:p>
            <a:endParaRPr lang="en-US" dirty="0" smtClean="0"/>
          </a:p>
          <a:p>
            <a:r>
              <a:rPr lang="en-US" dirty="0" smtClean="0"/>
              <a:t>There will be a LOT</a:t>
            </a:r>
            <a:r>
              <a:rPr lang="en-US" baseline="0" dirty="0" smtClean="0"/>
              <a:t> of black and white pictures during this presentation</a:t>
            </a:r>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2</a:t>
            </a:fld>
            <a:endParaRPr lang="en-US"/>
          </a:p>
        </p:txBody>
      </p:sp>
    </p:spTree>
    <p:extLst>
      <p:ext uri="{BB962C8B-B14F-4D97-AF65-F5344CB8AC3E}">
        <p14:creationId xmlns:p14="http://schemas.microsoft.com/office/powerpoint/2010/main" val="2417716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20</a:t>
            </a:fld>
            <a:endParaRPr lang="en-US"/>
          </a:p>
        </p:txBody>
      </p:sp>
    </p:spTree>
    <p:extLst>
      <p:ext uri="{BB962C8B-B14F-4D97-AF65-F5344CB8AC3E}">
        <p14:creationId xmlns:p14="http://schemas.microsoft.com/office/powerpoint/2010/main" val="227495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21</a:t>
            </a:fld>
            <a:endParaRPr lang="en-US"/>
          </a:p>
        </p:txBody>
      </p:sp>
    </p:spTree>
    <p:extLst>
      <p:ext uri="{BB962C8B-B14F-4D97-AF65-F5344CB8AC3E}">
        <p14:creationId xmlns:p14="http://schemas.microsoft.com/office/powerpoint/2010/main" val="1079467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a:t>
            </a:r>
            <a:r>
              <a:rPr lang="en-US" baseline="0" dirty="0" smtClean="0"/>
              <a:t> is in the expression. Ontologies make it more “declarative”</a:t>
            </a:r>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22</a:t>
            </a:fld>
            <a:endParaRPr lang="en-US"/>
          </a:p>
        </p:txBody>
      </p:sp>
    </p:spTree>
    <p:extLst>
      <p:ext uri="{BB962C8B-B14F-4D97-AF65-F5344CB8AC3E}">
        <p14:creationId xmlns:p14="http://schemas.microsoft.com/office/powerpoint/2010/main" val="3338605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23</a:t>
            </a:fld>
            <a:endParaRPr lang="en-US"/>
          </a:p>
        </p:txBody>
      </p:sp>
    </p:spTree>
    <p:extLst>
      <p:ext uri="{BB962C8B-B14F-4D97-AF65-F5344CB8AC3E}">
        <p14:creationId xmlns:p14="http://schemas.microsoft.com/office/powerpoint/2010/main" val="2581007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24</a:t>
            </a:fld>
            <a:endParaRPr lang="en-US"/>
          </a:p>
        </p:txBody>
      </p:sp>
    </p:spTree>
    <p:extLst>
      <p:ext uri="{BB962C8B-B14F-4D97-AF65-F5344CB8AC3E}">
        <p14:creationId xmlns:p14="http://schemas.microsoft.com/office/powerpoint/2010/main" val="3564778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Caveat: in our case, the schema is validated in advance since</a:t>
            </a:r>
            <a:r>
              <a:rPr lang="en-US" baseline="0" dirty="0" smtClean="0"/>
              <a:t> it is valid </a:t>
            </a:r>
            <a:r>
              <a:rPr lang="en-US" baseline="0" dirty="0" err="1" smtClean="0"/>
              <a:t>SysML</a:t>
            </a:r>
            <a:r>
              <a:rPr lang="en-US" baseline="0" dirty="0" smtClean="0"/>
              <a:t> data</a:t>
            </a:r>
          </a:p>
          <a:p>
            <a:r>
              <a:rPr lang="en-US" baseline="0" dirty="0" smtClean="0"/>
              <a:t>About the last item: This is the reason we use </a:t>
            </a:r>
            <a:r>
              <a:rPr lang="en-US" baseline="0" dirty="0" err="1" smtClean="0"/>
              <a:t>MarkLogic</a:t>
            </a:r>
            <a:r>
              <a:rPr lang="en-US" baseline="0" dirty="0" smtClean="0"/>
              <a:t>. </a:t>
            </a:r>
            <a:r>
              <a:rPr lang="en-US" baseline="0" dirty="0" err="1" smtClean="0"/>
              <a:t>DocumentDB</a:t>
            </a:r>
            <a:r>
              <a:rPr lang="en-US" baseline="0" dirty="0" smtClean="0"/>
              <a:t> with triple indexing capability</a:t>
            </a:r>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25</a:t>
            </a:fld>
            <a:endParaRPr lang="en-US"/>
          </a:p>
        </p:txBody>
      </p:sp>
    </p:spTree>
    <p:extLst>
      <p:ext uri="{BB962C8B-B14F-4D97-AF65-F5344CB8AC3E}">
        <p14:creationId xmlns:p14="http://schemas.microsoft.com/office/powerpoint/2010/main" val="104791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26</a:t>
            </a:fld>
            <a:endParaRPr lang="en-US"/>
          </a:p>
        </p:txBody>
      </p:sp>
    </p:spTree>
    <p:extLst>
      <p:ext uri="{BB962C8B-B14F-4D97-AF65-F5344CB8AC3E}">
        <p14:creationId xmlns:p14="http://schemas.microsoft.com/office/powerpoint/2010/main" val="348796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3</a:t>
            </a:fld>
            <a:endParaRPr lang="en-US"/>
          </a:p>
        </p:txBody>
      </p:sp>
    </p:spTree>
    <p:extLst>
      <p:ext uri="{BB962C8B-B14F-4D97-AF65-F5344CB8AC3E}">
        <p14:creationId xmlns:p14="http://schemas.microsoft.com/office/powerpoint/2010/main" val="209016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4</a:t>
            </a:fld>
            <a:endParaRPr lang="en-US"/>
          </a:p>
        </p:txBody>
      </p:sp>
    </p:spTree>
    <p:extLst>
      <p:ext uri="{BB962C8B-B14F-4D97-AF65-F5344CB8AC3E}">
        <p14:creationId xmlns:p14="http://schemas.microsoft.com/office/powerpoint/2010/main" val="183070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Pre-socratic</a:t>
            </a:r>
            <a:r>
              <a:rPr lang="en-US" dirty="0" smtClean="0"/>
              <a:t> philosopher. Founder of ontology and metaphysics</a:t>
            </a:r>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5</a:t>
            </a:fld>
            <a:endParaRPr lang="en-US"/>
          </a:p>
        </p:txBody>
      </p:sp>
    </p:spTree>
    <p:extLst>
      <p:ext uri="{BB962C8B-B14F-4D97-AF65-F5344CB8AC3E}">
        <p14:creationId xmlns:p14="http://schemas.microsoft.com/office/powerpoint/2010/main" val="1081713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Tom </a:t>
            </a:r>
            <a:r>
              <a:rPr lang="en-US" baseline="0" dirty="0" err="1" smtClean="0"/>
              <a:t>Grubers</a:t>
            </a:r>
            <a:r>
              <a:rPr lang="en-US" baseline="0" dirty="0" smtClean="0"/>
              <a:t> of this world are why ontologies are obscure!</a:t>
            </a:r>
          </a:p>
          <a:p>
            <a:r>
              <a:rPr lang="en-US" baseline="0" dirty="0" smtClean="0"/>
              <a:t>Co-founder of Siri</a:t>
            </a:r>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6</a:t>
            </a:fld>
            <a:endParaRPr lang="en-US"/>
          </a:p>
        </p:txBody>
      </p:sp>
    </p:spTree>
    <p:extLst>
      <p:ext uri="{BB962C8B-B14F-4D97-AF65-F5344CB8AC3E}">
        <p14:creationId xmlns:p14="http://schemas.microsoft.com/office/powerpoint/2010/main" val="177736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Partner</a:t>
            </a:r>
            <a:r>
              <a:rPr lang="en-US" baseline="0" dirty="0" smtClean="0"/>
              <a:t> at Semantic Arts</a:t>
            </a:r>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7</a:t>
            </a:fld>
            <a:endParaRPr lang="en-US"/>
          </a:p>
        </p:txBody>
      </p:sp>
    </p:spTree>
    <p:extLst>
      <p:ext uri="{BB962C8B-B14F-4D97-AF65-F5344CB8AC3E}">
        <p14:creationId xmlns:p14="http://schemas.microsoft.com/office/powerpoint/2010/main" val="2921519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8</a:t>
            </a:fld>
            <a:endParaRPr lang="en-US"/>
          </a:p>
        </p:txBody>
      </p:sp>
    </p:spTree>
    <p:extLst>
      <p:ext uri="{BB962C8B-B14F-4D97-AF65-F5344CB8AC3E}">
        <p14:creationId xmlns:p14="http://schemas.microsoft.com/office/powerpoint/2010/main" val="842391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9</a:t>
            </a:fld>
            <a:endParaRPr lang="en-US"/>
          </a:p>
        </p:txBody>
      </p:sp>
    </p:spTree>
    <p:extLst>
      <p:ext uri="{BB962C8B-B14F-4D97-AF65-F5344CB8AC3E}">
        <p14:creationId xmlns:p14="http://schemas.microsoft.com/office/powerpoint/2010/main" val="2106916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6693" y="132399"/>
            <a:ext cx="2362859" cy="86113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252789"/>
            <a:ext cx="5722205" cy="2438462"/>
          </a:xfrm>
          <a:prstGeom prst="rect">
            <a:avLst/>
          </a:prstGeom>
        </p:spPr>
      </p:pic>
      <p:grpSp>
        <p:nvGrpSpPr>
          <p:cNvPr id="6" name="Group 5"/>
          <p:cNvGrpSpPr/>
          <p:nvPr userDrawn="1"/>
        </p:nvGrpSpPr>
        <p:grpSpPr>
          <a:xfrm>
            <a:off x="3995771" y="2252789"/>
            <a:ext cx="2308594" cy="2307900"/>
            <a:chOff x="3995771" y="2252789"/>
            <a:chExt cx="2308594" cy="2307900"/>
          </a:xfrm>
        </p:grpSpPr>
        <p:sp>
          <p:nvSpPr>
            <p:cNvPr id="7" name="Rectangle 6"/>
            <p:cNvSpPr/>
            <p:nvPr userDrawn="1"/>
          </p:nvSpPr>
          <p:spPr>
            <a:xfrm>
              <a:off x="5720772" y="2252789"/>
              <a:ext cx="576219" cy="576219"/>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4573848" y="2829008"/>
              <a:ext cx="576219" cy="576219"/>
            </a:xfrm>
            <a:prstGeom prst="rect">
              <a:avLst/>
            </a:prstGeom>
            <a:solidFill>
              <a:srgbClr val="BAD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4573849" y="3405227"/>
              <a:ext cx="576219" cy="576219"/>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3995771" y="3981446"/>
              <a:ext cx="576219" cy="576219"/>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144553" y="3405227"/>
              <a:ext cx="576219" cy="5762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5144553" y="2829008"/>
              <a:ext cx="576219" cy="576219"/>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4571990" y="3981447"/>
              <a:ext cx="1732375" cy="579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720772" y="2829008"/>
              <a:ext cx="583593" cy="152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userDrawn="1"/>
        </p:nvSpPr>
        <p:spPr>
          <a:xfrm>
            <a:off x="0" y="4552806"/>
            <a:ext cx="9145750" cy="2305194"/>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21" name="Title 19"/>
          <p:cNvSpPr>
            <a:spLocks noGrp="1"/>
          </p:cNvSpPr>
          <p:nvPr>
            <p:ph type="title" hasCustomPrompt="1"/>
          </p:nvPr>
        </p:nvSpPr>
        <p:spPr>
          <a:xfrm>
            <a:off x="775423" y="4739571"/>
            <a:ext cx="8053720" cy="588627"/>
          </a:xfrm>
        </p:spPr>
        <p:txBody>
          <a:bodyPr>
            <a:normAutofit/>
          </a:bodyPr>
          <a:lstStyle>
            <a:lvl1pPr>
              <a:defRPr sz="3600" b="0">
                <a:solidFill>
                  <a:schemeClr val="bg1"/>
                </a:solidFill>
                <a:latin typeface="Arial" charset="0"/>
                <a:ea typeface="Arial" charset="0"/>
                <a:cs typeface="Arial" charset="0"/>
              </a:defRPr>
            </a:lvl1pPr>
          </a:lstStyle>
          <a:p>
            <a:r>
              <a:rPr lang="en-US" dirty="0"/>
              <a:t>Slide title (Arial 36pt)</a:t>
            </a:r>
          </a:p>
        </p:txBody>
      </p:sp>
      <p:sp>
        <p:nvSpPr>
          <p:cNvPr id="24" name="Text Placeholder 2"/>
          <p:cNvSpPr>
            <a:spLocks noGrp="1"/>
          </p:cNvSpPr>
          <p:nvPr>
            <p:ph idx="22" hasCustomPrompt="1"/>
          </p:nvPr>
        </p:nvSpPr>
        <p:spPr>
          <a:xfrm>
            <a:off x="775422" y="5784387"/>
            <a:ext cx="4716640" cy="388687"/>
          </a:xfrm>
          <a:prstGeom prst="rect">
            <a:avLst/>
          </a:prstGeom>
        </p:spPr>
        <p:txBody>
          <a:bodyPr vert="horz" lIns="91440" tIns="45720" rIns="91440" bIns="45720" rtlCol="0">
            <a:noAutofit/>
          </a:bodyPr>
          <a:lstStyle>
            <a:lvl1pPr marL="0" indent="0">
              <a:buClr>
                <a:srgbClr val="81BC00"/>
              </a:buClr>
              <a:buFontTx/>
              <a:buNone/>
              <a:defRPr sz="2000">
                <a:solidFill>
                  <a:schemeClr val="bg1"/>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25" name="Text Placeholder 2"/>
          <p:cNvSpPr>
            <a:spLocks noGrp="1"/>
          </p:cNvSpPr>
          <p:nvPr>
            <p:ph idx="23" hasCustomPrompt="1"/>
          </p:nvPr>
        </p:nvSpPr>
        <p:spPr>
          <a:xfrm>
            <a:off x="775422" y="6194051"/>
            <a:ext cx="4716640" cy="378516"/>
          </a:xfrm>
          <a:prstGeom prst="rect">
            <a:avLst/>
          </a:prstGeom>
        </p:spPr>
        <p:txBody>
          <a:bodyPr vert="horz" lIns="91440" tIns="45720" rIns="91440" bIns="45720" rtlCol="0">
            <a:noAutofit/>
          </a:bodyPr>
          <a:lstStyle>
            <a:lvl1pPr marL="0" indent="0">
              <a:buClr>
                <a:srgbClr val="81BC00"/>
              </a:buClr>
              <a:buFontTx/>
              <a:buNone/>
              <a:defRPr sz="1600">
                <a:solidFill>
                  <a:schemeClr val="bg1"/>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23"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27"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solidFill>
                <a:latin typeface="Arial" charset="0"/>
                <a:ea typeface="Arial" charset="0"/>
                <a:cs typeface="Arial" charset="0"/>
              </a:rPr>
              <a:t>Copyright © 2018</a:t>
            </a:r>
            <a:r>
              <a:rPr lang="en-US" sz="450" baseline="0" dirty="0">
                <a:solidFill>
                  <a:schemeClr val="bg1"/>
                </a:solidFill>
                <a:latin typeface="Arial" charset="0"/>
                <a:ea typeface="Arial" charset="0"/>
                <a:cs typeface="Arial" charset="0"/>
              </a:rPr>
              <a:t> Boe</a:t>
            </a:r>
            <a:r>
              <a:rPr lang="en-US" sz="450" dirty="0">
                <a:solidFill>
                  <a:schemeClr val="bg1"/>
                </a:solidFill>
                <a:latin typeface="Arial" charset="0"/>
                <a:ea typeface="Arial" charset="0"/>
                <a:cs typeface="Arial" charset="0"/>
              </a:rPr>
              <a:t>ing. All rights reserved.</a:t>
            </a:r>
          </a:p>
        </p:txBody>
      </p:sp>
      <p:pic>
        <p:nvPicPr>
          <p:cNvPr id="28" name="Picture 27">
            <a:extLst>
              <a:ext uri="{FF2B5EF4-FFF2-40B4-BE49-F238E27FC236}">
                <a16:creationId xmlns="" xmlns:a16="http://schemas.microsoft.com/office/drawing/2014/main" id="{6628DA6A-722E-4D40-9A4B-A7FE02A16454}"/>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32379"/>
          <a:stretch/>
        </p:blipFill>
        <p:spPr>
          <a:xfrm>
            <a:off x="6088193" y="207759"/>
            <a:ext cx="2714823" cy="632276"/>
          </a:xfrm>
          <a:prstGeom prst="rect">
            <a:avLst/>
          </a:prstGeom>
        </p:spPr>
      </p:pic>
      <p:sp>
        <p:nvSpPr>
          <p:cNvPr id="29" name="Rectangle 28">
            <a:extLst>
              <a:ext uri="{FF2B5EF4-FFF2-40B4-BE49-F238E27FC236}">
                <a16:creationId xmlns="" xmlns:a16="http://schemas.microsoft.com/office/drawing/2014/main" id="{A1EE8B63-4C5B-9645-A055-2D3D1FFD2144}"/>
              </a:ext>
            </a:extLst>
          </p:cNvPr>
          <p:cNvSpPr/>
          <p:nvPr userDrawn="1"/>
        </p:nvSpPr>
        <p:spPr>
          <a:xfrm>
            <a:off x="4644127" y="353314"/>
            <a:ext cx="1557036" cy="358776"/>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0" name="TextBox 29">
            <a:extLst>
              <a:ext uri="{FF2B5EF4-FFF2-40B4-BE49-F238E27FC236}">
                <a16:creationId xmlns="" xmlns:a16="http://schemas.microsoft.com/office/drawing/2014/main" id="{7FC9A827-B5CE-7247-8159-0244F766CF41}"/>
              </a:ext>
            </a:extLst>
          </p:cNvPr>
          <p:cNvSpPr txBox="1"/>
          <p:nvPr userDrawn="1"/>
        </p:nvSpPr>
        <p:spPr>
          <a:xfrm>
            <a:off x="4715879" y="410724"/>
            <a:ext cx="1420706" cy="230832"/>
          </a:xfrm>
          <a:prstGeom prst="rect">
            <a:avLst/>
          </a:prstGeom>
          <a:noFill/>
        </p:spPr>
        <p:txBody>
          <a:bodyPr wrap="square" rtlCol="0">
            <a:spAutoFit/>
          </a:bodyPr>
          <a:lstStyle/>
          <a:p>
            <a:pPr algn="ctr"/>
            <a:r>
              <a:rPr lang="en-US" sz="900" b="1" dirty="0">
                <a:solidFill>
                  <a:schemeClr val="bg1"/>
                </a:solidFill>
              </a:rPr>
              <a:t>DO NOT CHANGE</a:t>
            </a:r>
          </a:p>
        </p:txBody>
      </p:sp>
      <p:sp>
        <p:nvSpPr>
          <p:cNvPr id="31" name="Rectangle 30">
            <a:extLst>
              <a:ext uri="{FF2B5EF4-FFF2-40B4-BE49-F238E27FC236}">
                <a16:creationId xmlns="" xmlns:a16="http://schemas.microsoft.com/office/drawing/2014/main" id="{9331173B-8ED6-B04C-8C17-898293DF5A99}"/>
              </a:ext>
            </a:extLst>
          </p:cNvPr>
          <p:cNvSpPr/>
          <p:nvPr userDrawn="1"/>
        </p:nvSpPr>
        <p:spPr>
          <a:xfrm>
            <a:off x="0" y="2253112"/>
            <a:ext cx="1557036" cy="358776"/>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2" name="TextBox 31">
            <a:extLst>
              <a:ext uri="{FF2B5EF4-FFF2-40B4-BE49-F238E27FC236}">
                <a16:creationId xmlns="" xmlns:a16="http://schemas.microsoft.com/office/drawing/2014/main" id="{A6182779-8EB6-FF41-8172-D70BFFEDAF8D}"/>
              </a:ext>
            </a:extLst>
          </p:cNvPr>
          <p:cNvSpPr txBox="1"/>
          <p:nvPr userDrawn="1"/>
        </p:nvSpPr>
        <p:spPr>
          <a:xfrm>
            <a:off x="71752" y="2253114"/>
            <a:ext cx="1420706" cy="369332"/>
          </a:xfrm>
          <a:prstGeom prst="rect">
            <a:avLst/>
          </a:prstGeom>
          <a:noFill/>
        </p:spPr>
        <p:txBody>
          <a:bodyPr wrap="square" rtlCol="0">
            <a:spAutoFit/>
          </a:bodyPr>
          <a:lstStyle/>
          <a:p>
            <a:pPr algn="ctr"/>
            <a:r>
              <a:rPr lang="en-US" sz="900" dirty="0">
                <a:solidFill>
                  <a:schemeClr val="bg1"/>
                </a:solidFill>
              </a:rPr>
              <a:t>Change</a:t>
            </a:r>
            <a:r>
              <a:rPr lang="en-US" sz="900" baseline="0" dirty="0">
                <a:solidFill>
                  <a:schemeClr val="bg1"/>
                </a:solidFill>
              </a:rPr>
              <a:t> image within</a:t>
            </a:r>
          </a:p>
          <a:p>
            <a:pPr algn="ctr"/>
            <a:r>
              <a:rPr lang="en-US" sz="900" baseline="0" dirty="0">
                <a:solidFill>
                  <a:schemeClr val="bg1"/>
                </a:solidFill>
              </a:rPr>
              <a:t>Master Slide</a:t>
            </a:r>
            <a:endParaRPr lang="en-US" sz="9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een_ Image_Content_Segment">
    <p:spTree>
      <p:nvGrpSpPr>
        <p:cNvPr id="1" name=""/>
        <p:cNvGrpSpPr/>
        <p:nvPr/>
      </p:nvGrpSpPr>
      <p:grpSpPr>
        <a:xfrm>
          <a:off x="0" y="0"/>
          <a:ext cx="0" cy="0"/>
          <a:chOff x="0" y="0"/>
          <a:chExt cx="0" cy="0"/>
        </a:xfrm>
      </p:grpSpPr>
      <p:pic>
        <p:nvPicPr>
          <p:cNvPr id="29" name="Picture 28"/>
          <p:cNvPicPr>
            <a:picLocks noChangeAspect="1"/>
          </p:cNvPicPr>
          <p:nvPr userDrawn="1"/>
        </p:nvPicPr>
        <p:blipFill rotWithShape="1">
          <a:blip r:embed="rId2">
            <a:extLst>
              <a:ext uri="{28A0092B-C50C-407E-A947-70E740481C1C}">
                <a14:useLocalDpi xmlns:a14="http://schemas.microsoft.com/office/drawing/2010/main" val="0"/>
              </a:ext>
            </a:extLst>
          </a:blip>
          <a:srcRect t="12930"/>
          <a:stretch/>
        </p:blipFill>
        <p:spPr>
          <a:xfrm>
            <a:off x="-7374" y="2245765"/>
            <a:ext cx="3429000" cy="2769983"/>
          </a:xfrm>
          <a:prstGeom prst="rect">
            <a:avLst/>
          </a:prstGeom>
        </p:spPr>
      </p:pic>
      <p:grpSp>
        <p:nvGrpSpPr>
          <p:cNvPr id="6" name="Group 5"/>
          <p:cNvGrpSpPr/>
          <p:nvPr userDrawn="1"/>
        </p:nvGrpSpPr>
        <p:grpSpPr>
          <a:xfrm>
            <a:off x="1695363" y="2244906"/>
            <a:ext cx="2308594" cy="2304876"/>
            <a:chOff x="1695363" y="2244906"/>
            <a:chExt cx="2308594" cy="2304876"/>
          </a:xfrm>
        </p:grpSpPr>
        <p:sp>
          <p:nvSpPr>
            <p:cNvPr id="7" name="Rectangle 6"/>
            <p:cNvSpPr/>
            <p:nvPr userDrawn="1"/>
          </p:nvSpPr>
          <p:spPr>
            <a:xfrm>
              <a:off x="3420364" y="2244906"/>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273440" y="2821125"/>
              <a:ext cx="576219"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273441" y="3397344"/>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695363" y="3973563"/>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844145" y="3397344"/>
              <a:ext cx="576219" cy="576219"/>
            </a:xfrm>
            <a:prstGeom prst="rect">
              <a:avLst/>
            </a:prstGeom>
            <a:solidFill>
              <a:srgbClr val="81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2844145" y="2821125"/>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271582" y="3973563"/>
              <a:ext cx="1732375"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p:cNvSpPr>
            <a:spLocks noGrp="1"/>
          </p:cNvSpPr>
          <p:nvPr>
            <p:ph idx="22" hasCustomPrompt="1"/>
          </p:nvPr>
        </p:nvSpPr>
        <p:spPr>
          <a:xfrm>
            <a:off x="4112502" y="2257494"/>
            <a:ext cx="4716640" cy="2034832"/>
          </a:xfrm>
          <a:prstGeom prst="rect">
            <a:avLst/>
          </a:prstGeom>
        </p:spPr>
        <p:txBody>
          <a:bodyPr vert="horz" lIns="91440" tIns="45720" rIns="91440" bIns="45720" rtlCol="0">
            <a:noAutofit/>
          </a:bodyPr>
          <a:lstStyle>
            <a:lvl1pPr marL="171450" indent="-171450">
              <a:buClr>
                <a:srgbClr val="81BC00"/>
              </a:buClr>
              <a:buFont typeface="Wingdings" panose="05000000000000000000" pitchFamily="2" charset="2"/>
              <a:buChar char="§"/>
              <a:defRPr sz="2000"/>
            </a:lvl1pPr>
            <a:lvl2pPr>
              <a:buClr>
                <a:schemeClr val="accent4"/>
              </a:buClr>
              <a:defRPr sz="1050"/>
            </a:lvl2pPr>
            <a:lvl3pPr>
              <a:buClr>
                <a:schemeClr val="accent4"/>
              </a:buClr>
              <a:defRPr sz="900"/>
            </a:lvl3pPr>
            <a:lvl4pPr>
              <a:buClr>
                <a:schemeClr val="accent4"/>
              </a:buClr>
              <a:defRPr sz="825"/>
            </a:lvl4pPr>
            <a:lvl5pPr>
              <a:buClr>
                <a:schemeClr val="accent4"/>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81BC00"/>
                </a:solidFill>
                <a:latin typeface="Arial" charset="0"/>
                <a:ea typeface="Arial" charset="0"/>
                <a:cs typeface="Arial" charset="0"/>
              </a:defRPr>
            </a:lvl1pPr>
          </a:lstStyle>
          <a:p>
            <a:r>
              <a:rPr lang="en-US" dirty="0"/>
              <a:t>Slide title (Arial 36pt)</a:t>
            </a:r>
          </a:p>
        </p:txBody>
      </p:sp>
      <p:sp>
        <p:nvSpPr>
          <p:cNvPr id="17" name="Rectangle 16"/>
          <p:cNvSpPr/>
          <p:nvPr userDrawn="1"/>
        </p:nvSpPr>
        <p:spPr>
          <a:xfrm>
            <a:off x="-7374" y="4544922"/>
            <a:ext cx="9153124" cy="2334341"/>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2"/>
          <p:cNvSpPr>
            <a:spLocks noGrp="1"/>
          </p:cNvSpPr>
          <p:nvPr>
            <p:ph idx="23" hasCustomPrompt="1"/>
          </p:nvPr>
        </p:nvSpPr>
        <p:spPr>
          <a:xfrm>
            <a:off x="1426141" y="4790217"/>
            <a:ext cx="6098586" cy="1801266"/>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26"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pic>
        <p:nvPicPr>
          <p:cNvPr id="31" name="Picture 30">
            <a:extLst>
              <a:ext uri="{FF2B5EF4-FFF2-40B4-BE49-F238E27FC236}">
                <a16:creationId xmlns="" xmlns:a16="http://schemas.microsoft.com/office/drawing/2014/main" id="{5EB9FDD2-516E-C040-AECE-DEC5DDD491A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72334" y="242760"/>
            <a:ext cx="2892266" cy="357722"/>
          </a:xfrm>
          <a:prstGeom prst="rect">
            <a:avLst/>
          </a:prstGeom>
        </p:spPr>
      </p:pic>
      <p:cxnSp>
        <p:nvCxnSpPr>
          <p:cNvPr id="32" name="Straight Connector 31">
            <a:extLst>
              <a:ext uri="{FF2B5EF4-FFF2-40B4-BE49-F238E27FC236}">
                <a16:creationId xmlns="" xmlns:a16="http://schemas.microsoft.com/office/drawing/2014/main" id="{BA0ABB75-D9A4-3A47-96BB-5B98FE3B20FE}"/>
              </a:ext>
            </a:extLst>
          </p:cNvPr>
          <p:cNvCxnSpPr/>
          <p:nvPr userDrawn="1"/>
        </p:nvCxnSpPr>
        <p:spPr>
          <a:xfrm flipH="1">
            <a:off x="0" y="382249"/>
            <a:ext cx="58978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urple_ Image_Content_Seg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3685"/>
          <a:stretch/>
        </p:blipFill>
        <p:spPr>
          <a:xfrm>
            <a:off x="-8636" y="2245765"/>
            <a:ext cx="3429000" cy="2427835"/>
          </a:xfrm>
          <a:prstGeom prst="rect">
            <a:avLst/>
          </a:prstGeom>
        </p:spPr>
      </p:pic>
      <p:grpSp>
        <p:nvGrpSpPr>
          <p:cNvPr id="3" name="Group 2"/>
          <p:cNvGrpSpPr/>
          <p:nvPr userDrawn="1"/>
        </p:nvGrpSpPr>
        <p:grpSpPr>
          <a:xfrm>
            <a:off x="1695363" y="2244906"/>
            <a:ext cx="2308594" cy="2304876"/>
            <a:chOff x="1695363" y="2244906"/>
            <a:chExt cx="2308594" cy="2304876"/>
          </a:xfrm>
        </p:grpSpPr>
        <p:sp>
          <p:nvSpPr>
            <p:cNvPr id="4" name="Rectangle 3"/>
            <p:cNvSpPr/>
            <p:nvPr userDrawn="1"/>
          </p:nvSpPr>
          <p:spPr>
            <a:xfrm>
              <a:off x="3420364" y="2244906"/>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2273440" y="2821125"/>
              <a:ext cx="576219"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2273441" y="3397344"/>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695363" y="3973563"/>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844145" y="3397344"/>
              <a:ext cx="576219" cy="576219"/>
            </a:xfrm>
            <a:prstGeom prst="rect">
              <a:avLst/>
            </a:prstGeom>
            <a:solidFill>
              <a:srgbClr val="5C0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844145" y="2821125"/>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271582" y="3973563"/>
              <a:ext cx="1732375"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374" y="4544923"/>
            <a:ext cx="9153124" cy="2313078"/>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 Placeholder 2"/>
          <p:cNvSpPr>
            <a:spLocks noGrp="1"/>
          </p:cNvSpPr>
          <p:nvPr>
            <p:ph idx="22" hasCustomPrompt="1"/>
          </p:nvPr>
        </p:nvSpPr>
        <p:spPr>
          <a:xfrm>
            <a:off x="4112502" y="2257494"/>
            <a:ext cx="4716640" cy="2034832"/>
          </a:xfrm>
          <a:prstGeom prst="rect">
            <a:avLst/>
          </a:prstGeom>
        </p:spPr>
        <p:txBody>
          <a:bodyPr vert="horz" lIns="91440" tIns="45720" rIns="91440" bIns="45720" rtlCol="0">
            <a:noAutofit/>
          </a:bodyPr>
          <a:lstStyle>
            <a:lvl1pPr marL="171450" indent="-171450">
              <a:buClr>
                <a:srgbClr val="5C0F8C"/>
              </a:buClr>
              <a:buFont typeface="Wingdings" panose="05000000000000000000" pitchFamily="2" charset="2"/>
              <a:buChar char="§"/>
              <a:defRPr sz="2000"/>
            </a:lvl1pPr>
            <a:lvl2pPr>
              <a:buClr>
                <a:srgbClr val="5C0F8C"/>
              </a:buClr>
              <a:defRPr sz="1050"/>
            </a:lvl2pPr>
            <a:lvl3pPr>
              <a:buClr>
                <a:srgbClr val="5C0F8C"/>
              </a:buClr>
              <a:defRPr sz="900"/>
            </a:lvl3pPr>
            <a:lvl4pPr>
              <a:buClr>
                <a:srgbClr val="5C0F8C"/>
              </a:buClr>
              <a:defRPr sz="825"/>
            </a:lvl4pPr>
            <a:lvl5pPr>
              <a:buClr>
                <a:srgbClr val="5C0F8C"/>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5C0F8C"/>
                </a:solidFill>
                <a:latin typeface="Arial" charset="0"/>
                <a:ea typeface="Arial" charset="0"/>
                <a:cs typeface="Arial" charset="0"/>
              </a:defRPr>
            </a:lvl1pPr>
          </a:lstStyle>
          <a:p>
            <a:r>
              <a:rPr lang="en-US" dirty="0"/>
              <a:t>Slide title (Arial 36pt)</a:t>
            </a:r>
          </a:p>
        </p:txBody>
      </p:sp>
      <p:sp>
        <p:nvSpPr>
          <p:cNvPr id="21"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23"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20" name="Text Placeholder 2"/>
          <p:cNvSpPr>
            <a:spLocks noGrp="1"/>
          </p:cNvSpPr>
          <p:nvPr>
            <p:ph idx="23" hasCustomPrompt="1"/>
          </p:nvPr>
        </p:nvSpPr>
        <p:spPr>
          <a:xfrm>
            <a:off x="1426141" y="4790217"/>
            <a:ext cx="6098586" cy="1801266"/>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4" name="Picture 23">
            <a:extLst>
              <a:ext uri="{FF2B5EF4-FFF2-40B4-BE49-F238E27FC236}">
                <a16:creationId xmlns="" xmlns:a16="http://schemas.microsoft.com/office/drawing/2014/main" id="{1751F7DE-3FC3-484E-B4DB-3D95B101AC0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73205" y="241508"/>
            <a:ext cx="2414016" cy="538511"/>
          </a:xfrm>
          <a:prstGeom prst="rect">
            <a:avLst/>
          </a:prstGeom>
        </p:spPr>
      </p:pic>
      <p:cxnSp>
        <p:nvCxnSpPr>
          <p:cNvPr id="32" name="Straight Connector 31">
            <a:extLst>
              <a:ext uri="{FF2B5EF4-FFF2-40B4-BE49-F238E27FC236}">
                <a16:creationId xmlns="" xmlns:a16="http://schemas.microsoft.com/office/drawing/2014/main" id="{BA0ABB75-D9A4-3A47-96BB-5B98FE3B20FE}"/>
              </a:ext>
            </a:extLst>
          </p:cNvPr>
          <p:cNvCxnSpPr/>
          <p:nvPr userDrawn="1"/>
        </p:nvCxnSpPr>
        <p:spPr>
          <a:xfrm flipH="1">
            <a:off x="0" y="382249"/>
            <a:ext cx="58978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urple_ Image_Content_Seg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3685"/>
          <a:stretch/>
        </p:blipFill>
        <p:spPr>
          <a:xfrm>
            <a:off x="-8636" y="2245765"/>
            <a:ext cx="3429000" cy="2427835"/>
          </a:xfrm>
          <a:prstGeom prst="rect">
            <a:avLst/>
          </a:prstGeom>
        </p:spPr>
      </p:pic>
      <p:grpSp>
        <p:nvGrpSpPr>
          <p:cNvPr id="3" name="Group 2"/>
          <p:cNvGrpSpPr/>
          <p:nvPr userDrawn="1"/>
        </p:nvGrpSpPr>
        <p:grpSpPr>
          <a:xfrm>
            <a:off x="1695363" y="2244906"/>
            <a:ext cx="2308594" cy="2304876"/>
            <a:chOff x="1695363" y="2244906"/>
            <a:chExt cx="2308594" cy="2304876"/>
          </a:xfrm>
        </p:grpSpPr>
        <p:sp>
          <p:nvSpPr>
            <p:cNvPr id="4" name="Rectangle 3"/>
            <p:cNvSpPr/>
            <p:nvPr userDrawn="1"/>
          </p:nvSpPr>
          <p:spPr>
            <a:xfrm>
              <a:off x="3420364" y="2244906"/>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2273440" y="2821125"/>
              <a:ext cx="576219"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2273441" y="3397344"/>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695363" y="3973563"/>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844145" y="3397344"/>
              <a:ext cx="576219" cy="576219"/>
            </a:xfrm>
            <a:prstGeom prst="rect">
              <a:avLst/>
            </a:prstGeom>
            <a:solidFill>
              <a:srgbClr val="5C0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844145" y="2821125"/>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271582" y="3973563"/>
              <a:ext cx="1732375"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374" y="4544923"/>
            <a:ext cx="9153124" cy="2313078"/>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 Placeholder 2"/>
          <p:cNvSpPr>
            <a:spLocks noGrp="1"/>
          </p:cNvSpPr>
          <p:nvPr>
            <p:ph idx="22" hasCustomPrompt="1"/>
          </p:nvPr>
        </p:nvSpPr>
        <p:spPr>
          <a:xfrm>
            <a:off x="4112502" y="2257494"/>
            <a:ext cx="4716640" cy="2034832"/>
          </a:xfrm>
          <a:prstGeom prst="rect">
            <a:avLst/>
          </a:prstGeom>
        </p:spPr>
        <p:txBody>
          <a:bodyPr vert="horz" lIns="91440" tIns="45720" rIns="91440" bIns="45720" rtlCol="0">
            <a:noAutofit/>
          </a:bodyPr>
          <a:lstStyle>
            <a:lvl1pPr marL="171450" indent="-171450">
              <a:buClr>
                <a:srgbClr val="5C0F8C"/>
              </a:buClr>
              <a:buFont typeface="Wingdings" panose="05000000000000000000" pitchFamily="2" charset="2"/>
              <a:buChar char="§"/>
              <a:defRPr sz="2000"/>
            </a:lvl1pPr>
            <a:lvl2pPr>
              <a:buClr>
                <a:srgbClr val="5C0F8C"/>
              </a:buClr>
              <a:defRPr sz="1050"/>
            </a:lvl2pPr>
            <a:lvl3pPr>
              <a:buClr>
                <a:srgbClr val="5C0F8C"/>
              </a:buClr>
              <a:defRPr sz="900"/>
            </a:lvl3pPr>
            <a:lvl4pPr>
              <a:buClr>
                <a:srgbClr val="5C0F8C"/>
              </a:buClr>
              <a:defRPr sz="825"/>
            </a:lvl4pPr>
            <a:lvl5pPr>
              <a:buClr>
                <a:srgbClr val="5C0F8C"/>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5C0F8C"/>
                </a:solidFill>
                <a:latin typeface="Arial" charset="0"/>
                <a:ea typeface="Arial" charset="0"/>
                <a:cs typeface="Arial" charset="0"/>
              </a:defRPr>
            </a:lvl1pPr>
          </a:lstStyle>
          <a:p>
            <a:r>
              <a:rPr lang="en-US" dirty="0"/>
              <a:t>Slide title (Arial 36pt)</a:t>
            </a:r>
          </a:p>
        </p:txBody>
      </p:sp>
      <p:sp>
        <p:nvSpPr>
          <p:cNvPr id="21"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23"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20" name="Text Placeholder 2"/>
          <p:cNvSpPr>
            <a:spLocks noGrp="1"/>
          </p:cNvSpPr>
          <p:nvPr>
            <p:ph idx="23" hasCustomPrompt="1"/>
          </p:nvPr>
        </p:nvSpPr>
        <p:spPr>
          <a:xfrm>
            <a:off x="1426141" y="4790217"/>
            <a:ext cx="6098586" cy="1801266"/>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 xmlns:a16="http://schemas.microsoft.com/office/drawing/2014/main" id="{1751F7DE-3FC3-484E-B4DB-3D95B101AC0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73205" y="241508"/>
            <a:ext cx="2414016" cy="538511"/>
          </a:xfrm>
          <a:prstGeom prst="rect">
            <a:avLst/>
          </a:prstGeom>
        </p:spPr>
      </p:pic>
      <p:cxnSp>
        <p:nvCxnSpPr>
          <p:cNvPr id="29" name="Straight Connector 28">
            <a:extLst>
              <a:ext uri="{FF2B5EF4-FFF2-40B4-BE49-F238E27FC236}">
                <a16:creationId xmlns="" xmlns:a16="http://schemas.microsoft.com/office/drawing/2014/main" id="{BA0ABB75-D9A4-3A47-96BB-5B98FE3B20FE}"/>
              </a:ext>
            </a:extLst>
          </p:cNvPr>
          <p:cNvCxnSpPr/>
          <p:nvPr userDrawn="1"/>
        </p:nvCxnSpPr>
        <p:spPr>
          <a:xfrm flipH="1">
            <a:off x="0" y="382249"/>
            <a:ext cx="58978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 Orange_ Image_Content_Segment">
    <p:spTree>
      <p:nvGrpSpPr>
        <p:cNvPr id="1" name=""/>
        <p:cNvGrpSpPr/>
        <p:nvPr/>
      </p:nvGrpSpPr>
      <p:grpSpPr>
        <a:xfrm>
          <a:off x="0" y="0"/>
          <a:ext cx="0" cy="0"/>
          <a:chOff x="0" y="0"/>
          <a:chExt cx="0" cy="0"/>
        </a:xfrm>
      </p:grpSpPr>
      <p:pic>
        <p:nvPicPr>
          <p:cNvPr id="27" name="Picture 26"/>
          <p:cNvPicPr>
            <a:picLocks noChangeAspect="1"/>
          </p:cNvPicPr>
          <p:nvPr userDrawn="1"/>
        </p:nvPicPr>
        <p:blipFill rotWithShape="1">
          <a:blip r:embed="rId2" cstate="print">
            <a:extLst>
              <a:ext uri="{28A0092B-C50C-407E-A947-70E740481C1C}">
                <a14:useLocalDpi xmlns:a14="http://schemas.microsoft.com/office/drawing/2010/main" val="0"/>
              </a:ext>
            </a:extLst>
          </a:blip>
          <a:srcRect b="-311"/>
          <a:stretch/>
        </p:blipFill>
        <p:spPr>
          <a:xfrm>
            <a:off x="-7374" y="2247486"/>
            <a:ext cx="3532452" cy="2362290"/>
          </a:xfrm>
          <a:prstGeom prst="rect">
            <a:avLst/>
          </a:prstGeom>
        </p:spPr>
      </p:pic>
      <p:grpSp>
        <p:nvGrpSpPr>
          <p:cNvPr id="3" name="Group 2"/>
          <p:cNvGrpSpPr/>
          <p:nvPr userDrawn="1"/>
        </p:nvGrpSpPr>
        <p:grpSpPr>
          <a:xfrm>
            <a:off x="1695363" y="2244906"/>
            <a:ext cx="2308594" cy="2304876"/>
            <a:chOff x="1695363" y="2244906"/>
            <a:chExt cx="2308594" cy="2304876"/>
          </a:xfrm>
        </p:grpSpPr>
        <p:sp>
          <p:nvSpPr>
            <p:cNvPr id="4" name="Rectangle 3"/>
            <p:cNvSpPr/>
            <p:nvPr userDrawn="1"/>
          </p:nvSpPr>
          <p:spPr>
            <a:xfrm>
              <a:off x="3420364" y="2244906"/>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2273440" y="2821125"/>
              <a:ext cx="576219"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2273441" y="3397344"/>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695363" y="3973563"/>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844145" y="3397344"/>
              <a:ext cx="576219" cy="576219"/>
            </a:xfrm>
            <a:prstGeom prst="rect">
              <a:avLst/>
            </a:prstGeom>
            <a:solidFill>
              <a:srgbClr val="E14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844145" y="2821125"/>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271582" y="3973563"/>
              <a:ext cx="1732375"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374" y="4544923"/>
            <a:ext cx="9153124" cy="2325642"/>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p:cNvSpPr>
            <a:spLocks noGrp="1"/>
          </p:cNvSpPr>
          <p:nvPr>
            <p:ph idx="22" hasCustomPrompt="1"/>
          </p:nvPr>
        </p:nvSpPr>
        <p:spPr>
          <a:xfrm>
            <a:off x="4112502" y="2257494"/>
            <a:ext cx="4716640" cy="2034832"/>
          </a:xfrm>
          <a:prstGeom prst="rect">
            <a:avLst/>
          </a:prstGeom>
        </p:spPr>
        <p:txBody>
          <a:bodyPr vert="horz" lIns="91440" tIns="45720" rIns="91440" bIns="45720" rtlCol="0">
            <a:noAutofit/>
          </a:bodyPr>
          <a:lstStyle>
            <a:lvl1pPr marL="171450" indent="-171450">
              <a:buClr>
                <a:srgbClr val="E14504"/>
              </a:buClr>
              <a:buFont typeface="Wingdings" panose="05000000000000000000" pitchFamily="2" charset="2"/>
              <a:buChar char="§"/>
              <a:defRPr sz="2000"/>
            </a:lvl1pPr>
            <a:lvl2pPr>
              <a:buClr>
                <a:srgbClr val="E14504"/>
              </a:buClr>
              <a:defRPr sz="1050"/>
            </a:lvl2pPr>
            <a:lvl3pPr>
              <a:buClr>
                <a:srgbClr val="E14504"/>
              </a:buClr>
              <a:defRPr sz="900"/>
            </a:lvl3pPr>
            <a:lvl4pPr>
              <a:buClr>
                <a:srgbClr val="E14504"/>
              </a:buClr>
              <a:defRPr sz="825"/>
            </a:lvl4pPr>
            <a:lvl5pPr>
              <a:buClr>
                <a:srgbClr val="E14504"/>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9"/>
          <p:cNvSpPr>
            <a:spLocks noGrp="1"/>
          </p:cNvSpPr>
          <p:nvPr>
            <p:ph type="title" hasCustomPrompt="1"/>
          </p:nvPr>
        </p:nvSpPr>
        <p:spPr>
          <a:xfrm>
            <a:off x="243710" y="621792"/>
            <a:ext cx="8585965" cy="1001183"/>
          </a:xfrm>
          <a:ln>
            <a:noFill/>
          </a:ln>
        </p:spPr>
        <p:txBody>
          <a:bodyPr anchor="t" anchorCtr="0">
            <a:normAutofit/>
          </a:bodyPr>
          <a:lstStyle>
            <a:lvl1pPr>
              <a:defRPr sz="3600" b="0">
                <a:solidFill>
                  <a:srgbClr val="E14504"/>
                </a:solidFill>
                <a:latin typeface="Arial" charset="0"/>
                <a:ea typeface="Arial" charset="0"/>
                <a:cs typeface="Arial" charset="0"/>
              </a:defRPr>
            </a:lvl1pPr>
          </a:lstStyle>
          <a:p>
            <a:r>
              <a:rPr lang="en-US" dirty="0"/>
              <a:t>Slide title (Arial 36pt</a:t>
            </a:r>
            <a:r>
              <a:rPr lang="en-US" dirty="0" smtClean="0"/>
              <a:t>)</a:t>
            </a:r>
            <a:endParaRPr lang="en-US" dirty="0"/>
          </a:p>
        </p:txBody>
      </p:sp>
      <p:sp>
        <p:nvSpPr>
          <p:cNvPr id="22"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24"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20" name="Text Placeholder 2"/>
          <p:cNvSpPr>
            <a:spLocks noGrp="1"/>
          </p:cNvSpPr>
          <p:nvPr>
            <p:ph idx="23" hasCustomPrompt="1"/>
          </p:nvPr>
        </p:nvSpPr>
        <p:spPr>
          <a:xfrm>
            <a:off x="1426141" y="4790217"/>
            <a:ext cx="6098586" cy="1801266"/>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3" name="Straight Connector 22">
            <a:extLst>
              <a:ext uri="{FF2B5EF4-FFF2-40B4-BE49-F238E27FC236}">
                <a16:creationId xmlns="" xmlns:a16="http://schemas.microsoft.com/office/drawing/2014/main" id="{BA0ABB75-D9A4-3A47-96BB-5B98FE3B20FE}"/>
              </a:ext>
            </a:extLst>
          </p:cNvPr>
          <p:cNvCxnSpPr/>
          <p:nvPr userDrawn="1"/>
        </p:nvCxnSpPr>
        <p:spPr>
          <a:xfrm flipH="1">
            <a:off x="0" y="382249"/>
            <a:ext cx="58978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 xmlns:a16="http://schemas.microsoft.com/office/drawing/2014/main" id="{2BC41889-FBEE-5042-A08E-143EEA950B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73319" y="241232"/>
            <a:ext cx="2423160" cy="346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en_ Image_Content">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a:extLst>
              <a:ext uri="{28A0092B-C50C-407E-A947-70E740481C1C}">
                <a14:useLocalDpi xmlns:a14="http://schemas.microsoft.com/office/drawing/2010/main" val="0"/>
              </a:ext>
            </a:extLst>
          </a:blip>
          <a:srcRect t="12930" b="14647"/>
          <a:stretch/>
        </p:blipFill>
        <p:spPr>
          <a:xfrm>
            <a:off x="-7374" y="2245765"/>
            <a:ext cx="3429000" cy="2304017"/>
          </a:xfrm>
          <a:prstGeom prst="rect">
            <a:avLst/>
          </a:prstGeom>
        </p:spPr>
      </p:pic>
      <p:grpSp>
        <p:nvGrpSpPr>
          <p:cNvPr id="6" name="Group 5"/>
          <p:cNvGrpSpPr/>
          <p:nvPr userDrawn="1"/>
        </p:nvGrpSpPr>
        <p:grpSpPr>
          <a:xfrm>
            <a:off x="1695363" y="2244906"/>
            <a:ext cx="2308594" cy="2304876"/>
            <a:chOff x="1695363" y="2244906"/>
            <a:chExt cx="2308594" cy="2304876"/>
          </a:xfrm>
        </p:grpSpPr>
        <p:sp>
          <p:nvSpPr>
            <p:cNvPr id="7" name="Rectangle 6"/>
            <p:cNvSpPr/>
            <p:nvPr userDrawn="1"/>
          </p:nvSpPr>
          <p:spPr>
            <a:xfrm>
              <a:off x="3420364" y="2244906"/>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273440" y="2821125"/>
              <a:ext cx="576219"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273441" y="3397344"/>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695363" y="3973563"/>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844145" y="3397344"/>
              <a:ext cx="576219" cy="576219"/>
            </a:xfrm>
            <a:prstGeom prst="rect">
              <a:avLst/>
            </a:prstGeom>
            <a:solidFill>
              <a:srgbClr val="81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2844145" y="2821125"/>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271582" y="3973563"/>
              <a:ext cx="1732375"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p:cNvSpPr>
            <a:spLocks noGrp="1"/>
          </p:cNvSpPr>
          <p:nvPr>
            <p:ph idx="22" hasCustomPrompt="1"/>
          </p:nvPr>
        </p:nvSpPr>
        <p:spPr>
          <a:xfrm>
            <a:off x="4112502" y="2257494"/>
            <a:ext cx="4716640" cy="2034832"/>
          </a:xfrm>
          <a:prstGeom prst="rect">
            <a:avLst/>
          </a:prstGeom>
        </p:spPr>
        <p:txBody>
          <a:bodyPr vert="horz" lIns="91440" tIns="45720" rIns="91440" bIns="45720" rtlCol="0">
            <a:noAutofit/>
          </a:bodyPr>
          <a:lstStyle>
            <a:lvl1pPr marL="171450" indent="-171450">
              <a:buClr>
                <a:srgbClr val="81BC00"/>
              </a:buClr>
              <a:buFont typeface="Wingdings" panose="05000000000000000000" pitchFamily="2" charset="2"/>
              <a:buChar char="§"/>
              <a:defRPr sz="2000"/>
            </a:lvl1pPr>
            <a:lvl2pPr>
              <a:buClr>
                <a:schemeClr val="accent4"/>
              </a:buClr>
              <a:defRPr sz="1050"/>
            </a:lvl2pPr>
            <a:lvl3pPr>
              <a:buClr>
                <a:schemeClr val="accent4"/>
              </a:buClr>
              <a:defRPr sz="900"/>
            </a:lvl3pPr>
            <a:lvl4pPr>
              <a:buClr>
                <a:schemeClr val="accent4"/>
              </a:buClr>
              <a:defRPr sz="825"/>
            </a:lvl4pPr>
            <a:lvl5pPr>
              <a:buClr>
                <a:schemeClr val="accent4"/>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26"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18" name="Text Placeholder 2"/>
          <p:cNvSpPr>
            <a:spLocks noGrp="1"/>
          </p:cNvSpPr>
          <p:nvPr>
            <p:ph idx="23" hasCustomPrompt="1"/>
          </p:nvPr>
        </p:nvSpPr>
        <p:spPr>
          <a:xfrm>
            <a:off x="1426141" y="4790217"/>
            <a:ext cx="6098586" cy="1801266"/>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81BC00"/>
                </a:solidFill>
                <a:latin typeface="Arial" charset="0"/>
                <a:ea typeface="Arial" charset="0"/>
                <a:cs typeface="Arial" charset="0"/>
              </a:defRPr>
            </a:lvl1pPr>
          </a:lstStyle>
          <a:p>
            <a:r>
              <a:rPr lang="en-US" dirty="0"/>
              <a:t>Slide title (Arial 36pt)</a:t>
            </a:r>
          </a:p>
        </p:txBody>
      </p:sp>
      <p:pic>
        <p:nvPicPr>
          <p:cNvPr id="27" name="Picture 26">
            <a:extLst>
              <a:ext uri="{FF2B5EF4-FFF2-40B4-BE49-F238E27FC236}">
                <a16:creationId xmlns="" xmlns:a16="http://schemas.microsoft.com/office/drawing/2014/main" id="{5EB9FDD2-516E-C040-AECE-DEC5DDD491A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72334" y="242760"/>
            <a:ext cx="2892266" cy="357722"/>
          </a:xfrm>
          <a:prstGeom prst="rect">
            <a:avLst/>
          </a:prstGeom>
        </p:spPr>
      </p:pic>
      <p:cxnSp>
        <p:nvCxnSpPr>
          <p:cNvPr id="28" name="Straight Connector 27">
            <a:extLst>
              <a:ext uri="{FF2B5EF4-FFF2-40B4-BE49-F238E27FC236}">
                <a16:creationId xmlns="" xmlns:a16="http://schemas.microsoft.com/office/drawing/2014/main" id="{BA0ABB75-D9A4-3A47-96BB-5B98FE3B20FE}"/>
              </a:ext>
            </a:extLst>
          </p:cNvPr>
          <p:cNvCxnSpPr/>
          <p:nvPr userDrawn="1"/>
        </p:nvCxnSpPr>
        <p:spPr>
          <a:xfrm flipH="1">
            <a:off x="0" y="382249"/>
            <a:ext cx="58978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l_ Image_Content">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a:extLst>
              <a:ext uri="{28A0092B-C50C-407E-A947-70E740481C1C}">
                <a14:useLocalDpi xmlns:a14="http://schemas.microsoft.com/office/drawing/2010/main" val="0"/>
              </a:ext>
            </a:extLst>
          </a:blip>
          <a:srcRect l="30563" b="5802"/>
          <a:stretch/>
        </p:blipFill>
        <p:spPr>
          <a:xfrm>
            <a:off x="0" y="2252789"/>
            <a:ext cx="3973302" cy="2296993"/>
          </a:xfrm>
          <a:prstGeom prst="rect">
            <a:avLst/>
          </a:prstGeom>
        </p:spPr>
      </p:pic>
      <p:grpSp>
        <p:nvGrpSpPr>
          <p:cNvPr id="6" name="Group 5"/>
          <p:cNvGrpSpPr/>
          <p:nvPr userDrawn="1"/>
        </p:nvGrpSpPr>
        <p:grpSpPr>
          <a:xfrm>
            <a:off x="1695363" y="2244906"/>
            <a:ext cx="2308594" cy="2304876"/>
            <a:chOff x="1695363" y="2244906"/>
            <a:chExt cx="2308594" cy="2304876"/>
          </a:xfrm>
        </p:grpSpPr>
        <p:sp>
          <p:nvSpPr>
            <p:cNvPr id="7" name="Rectangle 6"/>
            <p:cNvSpPr/>
            <p:nvPr userDrawn="1"/>
          </p:nvSpPr>
          <p:spPr>
            <a:xfrm>
              <a:off x="3420364" y="2244906"/>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273440" y="2821125"/>
              <a:ext cx="576219"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273441" y="3397344"/>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695363" y="3973563"/>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844145" y="3397344"/>
              <a:ext cx="576219" cy="576219"/>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2844145" y="2821125"/>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271582" y="3973563"/>
              <a:ext cx="1732375"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p:cNvSpPr>
            <a:spLocks noGrp="1"/>
          </p:cNvSpPr>
          <p:nvPr>
            <p:ph idx="22" hasCustomPrompt="1"/>
          </p:nvPr>
        </p:nvSpPr>
        <p:spPr>
          <a:xfrm>
            <a:off x="4112502" y="2252789"/>
            <a:ext cx="4716640" cy="2034832"/>
          </a:xfrm>
          <a:prstGeom prst="rect">
            <a:avLst/>
          </a:prstGeom>
        </p:spPr>
        <p:txBody>
          <a:bodyPr vert="horz" lIns="91440" tIns="45720" rIns="91440" bIns="45720" rtlCol="0">
            <a:noAutofit/>
          </a:bodyPr>
          <a:lstStyle>
            <a:lvl1pPr marL="171450" indent="-171450">
              <a:buClr>
                <a:srgbClr val="009BDF"/>
              </a:buClr>
              <a:buFont typeface="Wingdings" panose="05000000000000000000" pitchFamily="2" charset="2"/>
              <a:buChar char="§"/>
              <a:defRPr sz="2000"/>
            </a:lvl1pPr>
            <a:lvl2pPr>
              <a:buClr>
                <a:srgbClr val="009BDF"/>
              </a:buClr>
              <a:defRPr sz="1050"/>
            </a:lvl2pPr>
            <a:lvl3pPr>
              <a:buClr>
                <a:srgbClr val="009BDF"/>
              </a:buClr>
              <a:defRPr sz="900"/>
            </a:lvl3pPr>
            <a:lvl4pPr>
              <a:buClr>
                <a:srgbClr val="009BDF"/>
              </a:buClr>
              <a:defRPr sz="825"/>
            </a:lvl4pPr>
            <a:lvl5pPr>
              <a:buClr>
                <a:srgbClr val="009BDF"/>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22"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18" name="Text Placeholder 2"/>
          <p:cNvSpPr>
            <a:spLocks noGrp="1"/>
          </p:cNvSpPr>
          <p:nvPr>
            <p:ph idx="23" hasCustomPrompt="1"/>
          </p:nvPr>
        </p:nvSpPr>
        <p:spPr>
          <a:xfrm>
            <a:off x="1426141" y="4790217"/>
            <a:ext cx="6098586" cy="1801266"/>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3A9D8602-94BD-9244-B4D4-7838FDA93868}"/>
              </a:ext>
            </a:extLst>
          </p:cNvPr>
          <p:cNvCxnSpPr/>
          <p:nvPr userDrawn="1"/>
        </p:nvCxnSpPr>
        <p:spPr>
          <a:xfrm flipH="1">
            <a:off x="0" y="382249"/>
            <a:ext cx="621792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 xmlns:a16="http://schemas.microsoft.com/office/drawing/2014/main" id="{AEF7188D-D937-CA45-85FB-5C7F3065288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32379"/>
          <a:stretch/>
        </p:blipFill>
        <p:spPr>
          <a:xfrm>
            <a:off x="6088193" y="8069"/>
            <a:ext cx="2714823" cy="632276"/>
          </a:xfrm>
          <a:prstGeom prst="rect">
            <a:avLst/>
          </a:prstGeom>
        </p:spPr>
      </p:pic>
      <p:sp>
        <p:nvSpPr>
          <p:cNvPr id="24"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009BDF"/>
                </a:solidFill>
                <a:latin typeface="Arial" charset="0"/>
                <a:ea typeface="Arial" charset="0"/>
                <a:cs typeface="Arial" charset="0"/>
              </a:defRPr>
            </a:lvl1pPr>
          </a:lstStyle>
          <a:p>
            <a:r>
              <a:rPr lang="en-US" dirty="0"/>
              <a:t>Slide title (Arial 36pt)</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urple_ Image_Content">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a:extLst>
              <a:ext uri="{28A0092B-C50C-407E-A947-70E740481C1C}">
                <a14:useLocalDpi xmlns:a14="http://schemas.microsoft.com/office/drawing/2010/main" val="0"/>
              </a:ext>
            </a:extLst>
          </a:blip>
          <a:srcRect t="23685" b="3892"/>
          <a:stretch/>
        </p:blipFill>
        <p:spPr>
          <a:xfrm>
            <a:off x="-8636" y="2245765"/>
            <a:ext cx="3429000" cy="2304017"/>
          </a:xfrm>
          <a:prstGeom prst="rect">
            <a:avLst/>
          </a:prstGeom>
        </p:spPr>
      </p:pic>
      <p:grpSp>
        <p:nvGrpSpPr>
          <p:cNvPr id="3" name="Group 2"/>
          <p:cNvGrpSpPr/>
          <p:nvPr userDrawn="1"/>
        </p:nvGrpSpPr>
        <p:grpSpPr>
          <a:xfrm>
            <a:off x="1695363" y="2244906"/>
            <a:ext cx="2308594" cy="2304876"/>
            <a:chOff x="1695363" y="2244906"/>
            <a:chExt cx="2308594" cy="2304876"/>
          </a:xfrm>
        </p:grpSpPr>
        <p:sp>
          <p:nvSpPr>
            <p:cNvPr id="4" name="Rectangle 3"/>
            <p:cNvSpPr/>
            <p:nvPr userDrawn="1"/>
          </p:nvSpPr>
          <p:spPr>
            <a:xfrm>
              <a:off x="3420364" y="2244906"/>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2273440" y="2821125"/>
              <a:ext cx="576219"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2273441" y="3397344"/>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695363" y="3973563"/>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844145" y="3397344"/>
              <a:ext cx="576219" cy="576219"/>
            </a:xfrm>
            <a:prstGeom prst="rect">
              <a:avLst/>
            </a:prstGeom>
            <a:solidFill>
              <a:srgbClr val="5C0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844145" y="2821125"/>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271582" y="3973563"/>
              <a:ext cx="1732375"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p:cNvSpPr>
            <a:spLocks noGrp="1"/>
          </p:cNvSpPr>
          <p:nvPr>
            <p:ph idx="22" hasCustomPrompt="1"/>
          </p:nvPr>
        </p:nvSpPr>
        <p:spPr>
          <a:xfrm>
            <a:off x="4112502" y="2254002"/>
            <a:ext cx="4716640" cy="2034832"/>
          </a:xfrm>
          <a:prstGeom prst="rect">
            <a:avLst/>
          </a:prstGeom>
        </p:spPr>
        <p:txBody>
          <a:bodyPr vert="horz" lIns="91440" tIns="45720" rIns="91440" bIns="45720" rtlCol="0">
            <a:noAutofit/>
          </a:bodyPr>
          <a:lstStyle>
            <a:lvl1pPr marL="171450" indent="-171450">
              <a:buClr>
                <a:srgbClr val="5C0F8C"/>
              </a:buClr>
              <a:buFont typeface="Wingdings" panose="05000000000000000000" pitchFamily="2" charset="2"/>
              <a:buChar char="§"/>
              <a:defRPr sz="2000"/>
            </a:lvl1pPr>
            <a:lvl2pPr>
              <a:buClr>
                <a:srgbClr val="5C0F8C"/>
              </a:buClr>
              <a:defRPr sz="1050"/>
            </a:lvl2pPr>
            <a:lvl3pPr>
              <a:buClr>
                <a:srgbClr val="5C0F8C"/>
              </a:buClr>
              <a:defRPr sz="900"/>
            </a:lvl3pPr>
            <a:lvl4pPr>
              <a:buClr>
                <a:srgbClr val="5C0F8C"/>
              </a:buClr>
              <a:defRPr sz="825"/>
            </a:lvl4pPr>
            <a:lvl5pPr>
              <a:buClr>
                <a:srgbClr val="5C0F8C"/>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23"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25" name="Text Placeholder 2"/>
          <p:cNvSpPr>
            <a:spLocks noGrp="1"/>
          </p:cNvSpPr>
          <p:nvPr>
            <p:ph idx="23" hasCustomPrompt="1"/>
          </p:nvPr>
        </p:nvSpPr>
        <p:spPr>
          <a:xfrm>
            <a:off x="1426141" y="4790217"/>
            <a:ext cx="6098586" cy="1801266"/>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5C0F8C"/>
                </a:solidFill>
                <a:latin typeface="Arial" charset="0"/>
                <a:ea typeface="Arial" charset="0"/>
                <a:cs typeface="Arial" charset="0"/>
              </a:defRPr>
            </a:lvl1pPr>
          </a:lstStyle>
          <a:p>
            <a:r>
              <a:rPr lang="en-US" dirty="0"/>
              <a:t>Slide title (Arial 36pt)</a:t>
            </a:r>
          </a:p>
        </p:txBody>
      </p:sp>
      <p:pic>
        <p:nvPicPr>
          <p:cNvPr id="28" name="Picture 27">
            <a:extLst>
              <a:ext uri="{FF2B5EF4-FFF2-40B4-BE49-F238E27FC236}">
                <a16:creationId xmlns="" xmlns:a16="http://schemas.microsoft.com/office/drawing/2014/main" id="{1751F7DE-3FC3-484E-B4DB-3D95B101AC0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73205" y="241508"/>
            <a:ext cx="2414016" cy="538511"/>
          </a:xfrm>
          <a:prstGeom prst="rect">
            <a:avLst/>
          </a:prstGeom>
        </p:spPr>
      </p:pic>
      <p:cxnSp>
        <p:nvCxnSpPr>
          <p:cNvPr id="29" name="Straight Connector 28">
            <a:extLst>
              <a:ext uri="{FF2B5EF4-FFF2-40B4-BE49-F238E27FC236}">
                <a16:creationId xmlns="" xmlns:a16="http://schemas.microsoft.com/office/drawing/2014/main" id="{BA0ABB75-D9A4-3A47-96BB-5B98FE3B20FE}"/>
              </a:ext>
            </a:extLst>
          </p:cNvPr>
          <p:cNvCxnSpPr/>
          <p:nvPr userDrawn="1"/>
        </p:nvCxnSpPr>
        <p:spPr>
          <a:xfrm flipH="1">
            <a:off x="0" y="382249"/>
            <a:ext cx="58978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ark Orange_ Image_Content">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b="2237"/>
          <a:stretch/>
        </p:blipFill>
        <p:spPr>
          <a:xfrm>
            <a:off x="-7374" y="2247486"/>
            <a:ext cx="3532452" cy="2302296"/>
          </a:xfrm>
          <a:prstGeom prst="rect">
            <a:avLst/>
          </a:prstGeom>
        </p:spPr>
      </p:pic>
      <p:grpSp>
        <p:nvGrpSpPr>
          <p:cNvPr id="3" name="Group 2"/>
          <p:cNvGrpSpPr/>
          <p:nvPr userDrawn="1"/>
        </p:nvGrpSpPr>
        <p:grpSpPr>
          <a:xfrm>
            <a:off x="1695363" y="2244906"/>
            <a:ext cx="2308594" cy="2304876"/>
            <a:chOff x="1695363" y="2244906"/>
            <a:chExt cx="2308594" cy="2304876"/>
          </a:xfrm>
        </p:grpSpPr>
        <p:sp>
          <p:nvSpPr>
            <p:cNvPr id="4" name="Rectangle 3"/>
            <p:cNvSpPr/>
            <p:nvPr userDrawn="1"/>
          </p:nvSpPr>
          <p:spPr>
            <a:xfrm>
              <a:off x="3420364" y="2244906"/>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2273440" y="2821125"/>
              <a:ext cx="576219"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2273441" y="3397344"/>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695363" y="3973563"/>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844145" y="3397344"/>
              <a:ext cx="576219" cy="576219"/>
            </a:xfrm>
            <a:prstGeom prst="rect">
              <a:avLst/>
            </a:prstGeom>
            <a:solidFill>
              <a:srgbClr val="E14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844145" y="2821125"/>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271582" y="3973563"/>
              <a:ext cx="1732375"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p:cNvSpPr>
            <a:spLocks noGrp="1"/>
          </p:cNvSpPr>
          <p:nvPr>
            <p:ph idx="22" hasCustomPrompt="1"/>
          </p:nvPr>
        </p:nvSpPr>
        <p:spPr>
          <a:xfrm>
            <a:off x="4112502" y="2255724"/>
            <a:ext cx="4716640" cy="2034832"/>
          </a:xfrm>
          <a:prstGeom prst="rect">
            <a:avLst/>
          </a:prstGeom>
        </p:spPr>
        <p:txBody>
          <a:bodyPr vert="horz" lIns="91440" tIns="45720" rIns="91440" bIns="45720" rtlCol="0">
            <a:noAutofit/>
          </a:bodyPr>
          <a:lstStyle>
            <a:lvl1pPr marL="171450" indent="-171450">
              <a:buClr>
                <a:srgbClr val="E14504"/>
              </a:buClr>
              <a:buFont typeface="Wingdings" panose="05000000000000000000" pitchFamily="2" charset="2"/>
              <a:buChar char="§"/>
              <a:defRPr sz="2000"/>
            </a:lvl1pPr>
            <a:lvl2pPr>
              <a:buClr>
                <a:srgbClr val="E14504"/>
              </a:buClr>
              <a:defRPr sz="1050"/>
            </a:lvl2pPr>
            <a:lvl3pPr>
              <a:buClr>
                <a:srgbClr val="E14504"/>
              </a:buClr>
              <a:defRPr sz="900"/>
            </a:lvl3pPr>
            <a:lvl4pPr>
              <a:buClr>
                <a:srgbClr val="E14504"/>
              </a:buClr>
              <a:defRPr sz="825"/>
            </a:lvl4pPr>
            <a:lvl5pPr>
              <a:buClr>
                <a:srgbClr val="E14504"/>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E14504"/>
                </a:solidFill>
                <a:latin typeface="Arial" charset="0"/>
                <a:ea typeface="Arial" charset="0"/>
                <a:cs typeface="Arial" charset="0"/>
              </a:defRPr>
            </a:lvl1pPr>
          </a:lstStyle>
          <a:p>
            <a:r>
              <a:rPr lang="en-US" dirty="0"/>
              <a:t>Slide title (Arial 36pt)</a:t>
            </a:r>
          </a:p>
        </p:txBody>
      </p:sp>
      <p:sp>
        <p:nvSpPr>
          <p:cNvPr id="22"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24"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26" name="Text Placeholder 2"/>
          <p:cNvSpPr>
            <a:spLocks noGrp="1"/>
          </p:cNvSpPr>
          <p:nvPr>
            <p:ph idx="23" hasCustomPrompt="1"/>
          </p:nvPr>
        </p:nvSpPr>
        <p:spPr>
          <a:xfrm>
            <a:off x="1426141" y="4790217"/>
            <a:ext cx="6098586" cy="1801266"/>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3" name="Straight Connector 22">
            <a:extLst>
              <a:ext uri="{FF2B5EF4-FFF2-40B4-BE49-F238E27FC236}">
                <a16:creationId xmlns="" xmlns:a16="http://schemas.microsoft.com/office/drawing/2014/main" id="{7BA9AB28-2585-5C44-A6DF-2068D7A43804}"/>
              </a:ext>
            </a:extLst>
          </p:cNvPr>
          <p:cNvCxnSpPr/>
          <p:nvPr userDrawn="1"/>
        </p:nvCxnSpPr>
        <p:spPr>
          <a:xfrm flipH="1">
            <a:off x="0" y="382249"/>
            <a:ext cx="58978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 xmlns:a16="http://schemas.microsoft.com/office/drawing/2014/main" id="{2BC41889-FBEE-5042-A08E-143EEA950B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73319" y="241232"/>
            <a:ext cx="2423160" cy="346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l_No Image_Content_Segment">
    <p:spTree>
      <p:nvGrpSpPr>
        <p:cNvPr id="1" name=""/>
        <p:cNvGrpSpPr/>
        <p:nvPr/>
      </p:nvGrpSpPr>
      <p:grpSpPr>
        <a:xfrm>
          <a:off x="0" y="0"/>
          <a:ext cx="0" cy="0"/>
          <a:chOff x="0" y="0"/>
          <a:chExt cx="0" cy="0"/>
        </a:xfrm>
      </p:grpSpPr>
      <p:sp>
        <p:nvSpPr>
          <p:cNvPr id="11" name="Rectangle 10"/>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374" y="4544923"/>
            <a:ext cx="9153124" cy="2313078"/>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p:cNvSpPr>
            <a:spLocks noGrp="1"/>
          </p:cNvSpPr>
          <p:nvPr>
            <p:ph idx="22" hasCustomPrompt="1"/>
          </p:nvPr>
        </p:nvSpPr>
        <p:spPr>
          <a:xfrm>
            <a:off x="4112502" y="2257494"/>
            <a:ext cx="4716640" cy="2034832"/>
          </a:xfrm>
          <a:prstGeom prst="rect">
            <a:avLst/>
          </a:prstGeom>
        </p:spPr>
        <p:txBody>
          <a:bodyPr vert="horz" lIns="91440" tIns="45720" rIns="91440" bIns="45720" rtlCol="0">
            <a:noAutofit/>
          </a:bodyPr>
          <a:lstStyle>
            <a:lvl1pPr marL="171450" indent="-171450">
              <a:buClr>
                <a:srgbClr val="009BDF"/>
              </a:buClr>
              <a:buFont typeface="Wingdings" panose="05000000000000000000" pitchFamily="2" charset="2"/>
              <a:buChar char="§"/>
              <a:defRPr sz="2000"/>
            </a:lvl1pPr>
            <a:lvl2pPr>
              <a:buClr>
                <a:srgbClr val="009BDF"/>
              </a:buClr>
              <a:defRPr sz="1050"/>
            </a:lvl2pPr>
            <a:lvl3pPr>
              <a:buClr>
                <a:srgbClr val="009BDF"/>
              </a:buClr>
              <a:defRPr sz="900"/>
            </a:lvl3pPr>
            <a:lvl4pPr>
              <a:buClr>
                <a:srgbClr val="009BDF"/>
              </a:buClr>
              <a:defRPr sz="825"/>
            </a:lvl4pPr>
            <a:lvl5pPr>
              <a:buClr>
                <a:srgbClr val="009BDF"/>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2"/>
          <p:cNvSpPr>
            <a:spLocks noGrp="1"/>
          </p:cNvSpPr>
          <p:nvPr>
            <p:ph idx="23" hasCustomPrompt="1"/>
          </p:nvPr>
        </p:nvSpPr>
        <p:spPr>
          <a:xfrm>
            <a:off x="1426141" y="4790217"/>
            <a:ext cx="6098586" cy="1715768"/>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13"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cxnSp>
        <p:nvCxnSpPr>
          <p:cNvPr id="15" name="Straight Connector 14">
            <a:extLst>
              <a:ext uri="{FF2B5EF4-FFF2-40B4-BE49-F238E27FC236}">
                <a16:creationId xmlns="" xmlns:a16="http://schemas.microsoft.com/office/drawing/2014/main" id="{79D3EFFC-CF2C-E94F-AAE7-1F543DAE7654}"/>
              </a:ext>
            </a:extLst>
          </p:cNvPr>
          <p:cNvCxnSpPr/>
          <p:nvPr userDrawn="1"/>
        </p:nvCxnSpPr>
        <p:spPr>
          <a:xfrm flipH="1">
            <a:off x="0" y="382249"/>
            <a:ext cx="621792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 xmlns:a16="http://schemas.microsoft.com/office/drawing/2014/main" id="{9D77C3E4-306E-6F46-A9A8-9A544BB7DEA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32379"/>
          <a:stretch/>
        </p:blipFill>
        <p:spPr>
          <a:xfrm>
            <a:off x="6088193" y="8069"/>
            <a:ext cx="2714823" cy="632276"/>
          </a:xfrm>
          <a:prstGeom prst="rect">
            <a:avLst/>
          </a:prstGeom>
        </p:spPr>
      </p:pic>
      <p:sp>
        <p:nvSpPr>
          <p:cNvPr id="16"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009BDF"/>
                </a:solidFill>
                <a:latin typeface="Arial" charset="0"/>
                <a:ea typeface="Arial" charset="0"/>
                <a:cs typeface="Arial" charset="0"/>
              </a:defRPr>
            </a:lvl1pPr>
          </a:lstStyle>
          <a:p>
            <a:r>
              <a:rPr lang="en-US" dirty="0"/>
              <a:t>Slide title (Arial 36pt)</a:t>
            </a:r>
          </a:p>
        </p:txBody>
      </p:sp>
    </p:spTree>
    <p:extLst>
      <p:ext uri="{BB962C8B-B14F-4D97-AF65-F5344CB8AC3E}">
        <p14:creationId xmlns:p14="http://schemas.microsoft.com/office/powerpoint/2010/main" val="257046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l_No Image_Content">
    <p:spTree>
      <p:nvGrpSpPr>
        <p:cNvPr id="1" name=""/>
        <p:cNvGrpSpPr/>
        <p:nvPr/>
      </p:nvGrpSpPr>
      <p:grpSpPr>
        <a:xfrm>
          <a:off x="0" y="0"/>
          <a:ext cx="0" cy="0"/>
          <a:chOff x="0" y="0"/>
          <a:chExt cx="0" cy="0"/>
        </a:xfrm>
      </p:grpSpPr>
      <p:sp>
        <p:nvSpPr>
          <p:cNvPr id="11" name="Rectangle 10"/>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p:cNvSpPr>
            <a:spLocks noGrp="1"/>
          </p:cNvSpPr>
          <p:nvPr>
            <p:ph idx="22" hasCustomPrompt="1"/>
          </p:nvPr>
        </p:nvSpPr>
        <p:spPr>
          <a:xfrm>
            <a:off x="4112502" y="2257494"/>
            <a:ext cx="4716640" cy="2034832"/>
          </a:xfrm>
          <a:prstGeom prst="rect">
            <a:avLst/>
          </a:prstGeom>
        </p:spPr>
        <p:txBody>
          <a:bodyPr vert="horz" lIns="91440" tIns="45720" rIns="91440" bIns="45720" rtlCol="0">
            <a:noAutofit/>
          </a:bodyPr>
          <a:lstStyle>
            <a:lvl1pPr marL="171450" indent="-171450">
              <a:buClr>
                <a:srgbClr val="009BDF"/>
              </a:buClr>
              <a:buFont typeface="Wingdings" panose="05000000000000000000" pitchFamily="2" charset="2"/>
              <a:buChar char="§"/>
              <a:defRPr sz="2000"/>
            </a:lvl1pPr>
            <a:lvl2pPr>
              <a:buClr>
                <a:srgbClr val="009BDF"/>
              </a:buClr>
              <a:defRPr sz="1050"/>
            </a:lvl2pPr>
            <a:lvl3pPr>
              <a:buClr>
                <a:srgbClr val="009BDF"/>
              </a:buClr>
              <a:defRPr sz="900"/>
            </a:lvl3pPr>
            <a:lvl4pPr>
              <a:buClr>
                <a:srgbClr val="009BDF"/>
              </a:buClr>
              <a:defRPr sz="825"/>
            </a:lvl4pPr>
            <a:lvl5pPr>
              <a:buClr>
                <a:srgbClr val="009BDF"/>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2"/>
          <p:cNvSpPr>
            <a:spLocks noGrp="1"/>
          </p:cNvSpPr>
          <p:nvPr>
            <p:ph idx="23" hasCustomPrompt="1"/>
          </p:nvPr>
        </p:nvSpPr>
        <p:spPr>
          <a:xfrm>
            <a:off x="310891" y="4790217"/>
            <a:ext cx="6098586" cy="1715768"/>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13"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cxnSp>
        <p:nvCxnSpPr>
          <p:cNvPr id="10" name="Straight Connector 9">
            <a:extLst>
              <a:ext uri="{FF2B5EF4-FFF2-40B4-BE49-F238E27FC236}">
                <a16:creationId xmlns="" xmlns:a16="http://schemas.microsoft.com/office/drawing/2014/main" id="{276074BF-1E7F-B24E-952E-F3DEE14D7465}"/>
              </a:ext>
            </a:extLst>
          </p:cNvPr>
          <p:cNvCxnSpPr/>
          <p:nvPr userDrawn="1"/>
        </p:nvCxnSpPr>
        <p:spPr>
          <a:xfrm flipH="1">
            <a:off x="0" y="382249"/>
            <a:ext cx="621792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 xmlns:a16="http://schemas.microsoft.com/office/drawing/2014/main" id="{1E1F04EA-A7DD-C942-BEF8-CF61564F7D3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32379"/>
          <a:stretch/>
        </p:blipFill>
        <p:spPr>
          <a:xfrm>
            <a:off x="6088193" y="8069"/>
            <a:ext cx="2714823" cy="632276"/>
          </a:xfrm>
          <a:prstGeom prst="rect">
            <a:avLst/>
          </a:prstGeom>
        </p:spPr>
      </p:pic>
      <p:sp>
        <p:nvSpPr>
          <p:cNvPr id="14"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009BDF"/>
                </a:solidFill>
                <a:latin typeface="Arial" charset="0"/>
                <a:ea typeface="Arial" charset="0"/>
                <a:cs typeface="Arial" charset="0"/>
              </a:defRPr>
            </a:lvl1pPr>
          </a:lstStyle>
          <a:p>
            <a:r>
              <a:rPr lang="en-US" dirty="0"/>
              <a:t>Slide title (Arial 36pt)</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36" name="Picture 35"/>
          <p:cNvPicPr>
            <a:picLocks noChangeAspect="1"/>
          </p:cNvPicPr>
          <p:nvPr userDrawn="1"/>
        </p:nvPicPr>
        <p:blipFill rotWithShape="1">
          <a:blip r:embed="rId2">
            <a:extLst>
              <a:ext uri="{28A0092B-C50C-407E-A947-70E740481C1C}">
                <a14:useLocalDpi xmlns:a14="http://schemas.microsoft.com/office/drawing/2010/main" val="0"/>
              </a:ext>
            </a:extLst>
          </a:blip>
          <a:srcRect t="12930"/>
          <a:stretch/>
        </p:blipFill>
        <p:spPr>
          <a:xfrm>
            <a:off x="-16010" y="2246089"/>
            <a:ext cx="3429000" cy="2769983"/>
          </a:xfrm>
          <a:prstGeom prst="rect">
            <a:avLst/>
          </a:prstGeom>
        </p:spPr>
      </p:pic>
      <p:sp>
        <p:nvSpPr>
          <p:cNvPr id="15" name="Rectangle 14"/>
          <p:cNvSpPr/>
          <p:nvPr userDrawn="1"/>
        </p:nvSpPr>
        <p:spPr>
          <a:xfrm>
            <a:off x="-16010" y="4555381"/>
            <a:ext cx="9145750" cy="2305194"/>
          </a:xfrm>
          <a:prstGeom prst="rect">
            <a:avLst/>
          </a:prstGeom>
          <a:solidFill>
            <a:srgbClr val="81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grpSp>
        <p:nvGrpSpPr>
          <p:cNvPr id="37" name="Group 36"/>
          <p:cNvGrpSpPr/>
          <p:nvPr userDrawn="1"/>
        </p:nvGrpSpPr>
        <p:grpSpPr>
          <a:xfrm>
            <a:off x="1687989" y="2247614"/>
            <a:ext cx="2308594" cy="2306401"/>
            <a:chOff x="1695363" y="2243381"/>
            <a:chExt cx="2308594" cy="2306401"/>
          </a:xfrm>
        </p:grpSpPr>
        <p:sp>
          <p:nvSpPr>
            <p:cNvPr id="38" name="Rectangle 37"/>
            <p:cNvSpPr/>
            <p:nvPr userDrawn="1"/>
          </p:nvSpPr>
          <p:spPr>
            <a:xfrm>
              <a:off x="3420364" y="2243381"/>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273440" y="2821125"/>
              <a:ext cx="576219"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273441" y="3397344"/>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1695363" y="3973563"/>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844145" y="3397344"/>
              <a:ext cx="576219" cy="576219"/>
            </a:xfrm>
            <a:prstGeom prst="rect">
              <a:avLst/>
            </a:prstGeom>
            <a:solidFill>
              <a:srgbClr val="81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844145" y="2821125"/>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2271582" y="3973563"/>
              <a:ext cx="1732375"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lvl1pPr>
          </a:lstStyle>
          <a:p>
            <a:fld id="{689318A1-174D-4DEE-8106-03A37B9BCF15}" type="slidenum">
              <a:rPr lang="en-US" sz="750" smtClean="0"/>
              <a:pPr/>
              <a:t>‹#›</a:t>
            </a:fld>
            <a:endParaRPr lang="en-US" sz="750" dirty="0"/>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46693" y="132399"/>
            <a:ext cx="2362859" cy="861131"/>
          </a:xfrm>
          <a:prstGeom prst="rect">
            <a:avLst/>
          </a:prstGeom>
        </p:spPr>
      </p:pic>
      <p:sp>
        <p:nvSpPr>
          <p:cNvPr id="19"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solidFill>
                <a:latin typeface="Arial" charset="0"/>
                <a:ea typeface="Arial" charset="0"/>
                <a:cs typeface="Arial" charset="0"/>
              </a:rPr>
              <a:t>Copyright © 2018 Boeing. All rights reserved.</a:t>
            </a:r>
          </a:p>
        </p:txBody>
      </p:sp>
      <p:sp>
        <p:nvSpPr>
          <p:cNvPr id="21" name="Title 19"/>
          <p:cNvSpPr>
            <a:spLocks noGrp="1"/>
          </p:cNvSpPr>
          <p:nvPr>
            <p:ph type="title" hasCustomPrompt="1"/>
          </p:nvPr>
        </p:nvSpPr>
        <p:spPr>
          <a:xfrm>
            <a:off x="775422" y="4739571"/>
            <a:ext cx="7893565" cy="588627"/>
          </a:xfrm>
        </p:spPr>
        <p:txBody>
          <a:bodyPr>
            <a:normAutofit/>
          </a:bodyPr>
          <a:lstStyle>
            <a:lvl1pPr>
              <a:defRPr sz="3600" b="0">
                <a:solidFill>
                  <a:schemeClr val="bg1"/>
                </a:solidFill>
                <a:latin typeface="Arial" charset="0"/>
                <a:ea typeface="Arial" charset="0"/>
                <a:cs typeface="Arial" charset="0"/>
              </a:defRPr>
            </a:lvl1pPr>
          </a:lstStyle>
          <a:p>
            <a:r>
              <a:rPr lang="en-US" dirty="0"/>
              <a:t>Slide title (Arial 36pt)</a:t>
            </a:r>
          </a:p>
        </p:txBody>
      </p:sp>
      <p:sp>
        <p:nvSpPr>
          <p:cNvPr id="24" name="Text Placeholder 2"/>
          <p:cNvSpPr>
            <a:spLocks noGrp="1"/>
          </p:cNvSpPr>
          <p:nvPr>
            <p:ph idx="22" hasCustomPrompt="1"/>
          </p:nvPr>
        </p:nvSpPr>
        <p:spPr>
          <a:xfrm>
            <a:off x="775422" y="5784387"/>
            <a:ext cx="4716640" cy="388687"/>
          </a:xfrm>
          <a:prstGeom prst="rect">
            <a:avLst/>
          </a:prstGeom>
        </p:spPr>
        <p:txBody>
          <a:bodyPr vert="horz" lIns="91440" tIns="45720" rIns="91440" bIns="45720" rtlCol="0">
            <a:noAutofit/>
          </a:bodyPr>
          <a:lstStyle>
            <a:lvl1pPr marL="0" indent="0">
              <a:buClr>
                <a:srgbClr val="81BC00"/>
              </a:buClr>
              <a:buFontTx/>
              <a:buNone/>
              <a:defRPr sz="2000">
                <a:solidFill>
                  <a:schemeClr val="bg1"/>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25" name="Text Placeholder 2"/>
          <p:cNvSpPr>
            <a:spLocks noGrp="1"/>
          </p:cNvSpPr>
          <p:nvPr>
            <p:ph idx="23" hasCustomPrompt="1"/>
          </p:nvPr>
        </p:nvSpPr>
        <p:spPr>
          <a:xfrm>
            <a:off x="775422" y="6194051"/>
            <a:ext cx="4716640" cy="378516"/>
          </a:xfrm>
          <a:prstGeom prst="rect">
            <a:avLst/>
          </a:prstGeom>
        </p:spPr>
        <p:txBody>
          <a:bodyPr vert="horz" lIns="91440" tIns="45720" rIns="91440" bIns="45720" rtlCol="0">
            <a:noAutofit/>
          </a:bodyPr>
          <a:lstStyle>
            <a:lvl1pPr marL="0" indent="0">
              <a:buClr>
                <a:srgbClr val="81BC00"/>
              </a:buClr>
              <a:buFontTx/>
              <a:buNone/>
              <a:defRPr sz="1600">
                <a:solidFill>
                  <a:schemeClr val="bg1"/>
                </a:solidFill>
              </a:defRPr>
            </a:lvl1pPr>
            <a:lvl2pPr>
              <a:buClr>
                <a:srgbClr val="81BC00"/>
              </a:buClr>
              <a:defRPr sz="1050"/>
            </a:lvl2pPr>
            <a:lvl3pPr>
              <a:defRPr sz="900"/>
            </a:lvl3pPr>
            <a:lvl4pPr>
              <a:defRPr sz="825"/>
            </a:lvl4pPr>
            <a:lvl5pPr>
              <a:defRPr sz="825"/>
            </a:lvl5pPr>
          </a:lstStyle>
          <a:p>
            <a:pPr lvl="0"/>
            <a:r>
              <a:rPr lang="en-US" dirty="0"/>
              <a:t>First Level</a:t>
            </a:r>
          </a:p>
        </p:txBody>
      </p:sp>
      <p:pic>
        <p:nvPicPr>
          <p:cNvPr id="20" name="Picture 19">
            <a:extLst>
              <a:ext uri="{FF2B5EF4-FFF2-40B4-BE49-F238E27FC236}">
                <a16:creationId xmlns="" xmlns:a16="http://schemas.microsoft.com/office/drawing/2014/main" id="{5EB9FDD2-516E-C040-AECE-DEC5DDD491A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49359" y="433588"/>
            <a:ext cx="2892266" cy="357722"/>
          </a:xfrm>
          <a:prstGeom prst="rect">
            <a:avLst/>
          </a:prstGeom>
        </p:spPr>
      </p:pic>
    </p:spTree>
    <p:extLst>
      <p:ext uri="{BB962C8B-B14F-4D97-AF65-F5344CB8AC3E}">
        <p14:creationId xmlns:p14="http://schemas.microsoft.com/office/powerpoint/2010/main" val="188805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urple_No Image_Content_Segment">
    <p:spTree>
      <p:nvGrpSpPr>
        <p:cNvPr id="1" name=""/>
        <p:cNvGrpSpPr/>
        <p:nvPr/>
      </p:nvGrpSpPr>
      <p:grpSpPr>
        <a:xfrm>
          <a:off x="0" y="0"/>
          <a:ext cx="0" cy="0"/>
          <a:chOff x="0" y="0"/>
          <a:chExt cx="0" cy="0"/>
        </a:xfrm>
      </p:grpSpPr>
      <p:sp>
        <p:nvSpPr>
          <p:cNvPr id="11" name="Rectangle 10"/>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374" y="4544923"/>
            <a:ext cx="9153124" cy="2313078"/>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p:cNvSpPr>
            <a:spLocks noGrp="1"/>
          </p:cNvSpPr>
          <p:nvPr>
            <p:ph idx="22" hasCustomPrompt="1"/>
          </p:nvPr>
        </p:nvSpPr>
        <p:spPr>
          <a:xfrm>
            <a:off x="4112502" y="2257494"/>
            <a:ext cx="4716640" cy="2034832"/>
          </a:xfrm>
          <a:prstGeom prst="rect">
            <a:avLst/>
          </a:prstGeom>
        </p:spPr>
        <p:txBody>
          <a:bodyPr vert="horz" lIns="91440" tIns="45720" rIns="91440" bIns="45720" rtlCol="0">
            <a:noAutofit/>
          </a:bodyPr>
          <a:lstStyle>
            <a:lvl1pPr marL="171450" indent="-171450">
              <a:buClr>
                <a:srgbClr val="5C0F8C"/>
              </a:buClr>
              <a:buFont typeface="Wingdings" panose="05000000000000000000" pitchFamily="2" charset="2"/>
              <a:buChar char="§"/>
              <a:defRPr sz="2000"/>
            </a:lvl1pPr>
            <a:lvl2pPr>
              <a:buClr>
                <a:srgbClr val="5C0F8C"/>
              </a:buClr>
              <a:defRPr sz="1050"/>
            </a:lvl2pPr>
            <a:lvl3pPr>
              <a:buClr>
                <a:srgbClr val="5C0F8C"/>
              </a:buClr>
              <a:defRPr sz="900"/>
            </a:lvl3pPr>
            <a:lvl4pPr>
              <a:buClr>
                <a:srgbClr val="5C0F8C"/>
              </a:buClr>
              <a:defRPr sz="825"/>
            </a:lvl4pPr>
            <a:lvl5pPr>
              <a:buClr>
                <a:srgbClr val="5C0F8C"/>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2"/>
          <p:cNvSpPr>
            <a:spLocks noGrp="1"/>
          </p:cNvSpPr>
          <p:nvPr>
            <p:ph idx="23" hasCustomPrompt="1"/>
          </p:nvPr>
        </p:nvSpPr>
        <p:spPr>
          <a:xfrm>
            <a:off x="1426141" y="4790217"/>
            <a:ext cx="6098586" cy="1715768"/>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13"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15"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5C0F8C"/>
                </a:solidFill>
                <a:latin typeface="Arial" charset="0"/>
                <a:ea typeface="Arial" charset="0"/>
                <a:cs typeface="Arial" charset="0"/>
              </a:defRPr>
            </a:lvl1pPr>
          </a:lstStyle>
          <a:p>
            <a:r>
              <a:rPr lang="en-US" dirty="0"/>
              <a:t>Slide title (Arial 36pt)</a:t>
            </a:r>
          </a:p>
        </p:txBody>
      </p:sp>
      <p:pic>
        <p:nvPicPr>
          <p:cNvPr id="22" name="Picture 21">
            <a:extLst>
              <a:ext uri="{FF2B5EF4-FFF2-40B4-BE49-F238E27FC236}">
                <a16:creationId xmlns="" xmlns:a16="http://schemas.microsoft.com/office/drawing/2014/main" id="{1751F7DE-3FC3-484E-B4DB-3D95B101AC0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3205" y="241508"/>
            <a:ext cx="2414016" cy="538511"/>
          </a:xfrm>
          <a:prstGeom prst="rect">
            <a:avLst/>
          </a:prstGeom>
        </p:spPr>
      </p:pic>
      <p:cxnSp>
        <p:nvCxnSpPr>
          <p:cNvPr id="23" name="Straight Connector 22">
            <a:extLst>
              <a:ext uri="{FF2B5EF4-FFF2-40B4-BE49-F238E27FC236}">
                <a16:creationId xmlns="" xmlns:a16="http://schemas.microsoft.com/office/drawing/2014/main" id="{BA0ABB75-D9A4-3A47-96BB-5B98FE3B20FE}"/>
              </a:ext>
            </a:extLst>
          </p:cNvPr>
          <p:cNvCxnSpPr/>
          <p:nvPr userDrawn="1"/>
        </p:nvCxnSpPr>
        <p:spPr>
          <a:xfrm flipH="1">
            <a:off x="0" y="382249"/>
            <a:ext cx="58978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79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Orange_No Image_Content_Segment">
    <p:spTree>
      <p:nvGrpSpPr>
        <p:cNvPr id="1" name=""/>
        <p:cNvGrpSpPr/>
        <p:nvPr/>
      </p:nvGrpSpPr>
      <p:grpSpPr>
        <a:xfrm>
          <a:off x="0" y="0"/>
          <a:ext cx="0" cy="0"/>
          <a:chOff x="0" y="0"/>
          <a:chExt cx="0" cy="0"/>
        </a:xfrm>
      </p:grpSpPr>
      <p:sp>
        <p:nvSpPr>
          <p:cNvPr id="11" name="Rectangle 10"/>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374" y="4544923"/>
            <a:ext cx="9153124" cy="2313078"/>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p:cNvSpPr>
            <a:spLocks noGrp="1"/>
          </p:cNvSpPr>
          <p:nvPr>
            <p:ph idx="22" hasCustomPrompt="1"/>
          </p:nvPr>
        </p:nvSpPr>
        <p:spPr>
          <a:xfrm>
            <a:off x="4112502" y="2257494"/>
            <a:ext cx="4716640" cy="2034832"/>
          </a:xfrm>
          <a:prstGeom prst="rect">
            <a:avLst/>
          </a:prstGeom>
        </p:spPr>
        <p:txBody>
          <a:bodyPr vert="horz" lIns="91440" tIns="45720" rIns="91440" bIns="45720" rtlCol="0">
            <a:noAutofit/>
          </a:bodyPr>
          <a:lstStyle>
            <a:lvl1pPr marL="171450" indent="-171450">
              <a:buClr>
                <a:srgbClr val="E14504"/>
              </a:buClr>
              <a:buFont typeface="Wingdings" panose="05000000000000000000" pitchFamily="2" charset="2"/>
              <a:buChar char="§"/>
              <a:defRPr sz="2000"/>
            </a:lvl1pPr>
            <a:lvl2pPr>
              <a:buClr>
                <a:srgbClr val="E14504"/>
              </a:buClr>
              <a:defRPr sz="1050"/>
            </a:lvl2pPr>
            <a:lvl3pPr>
              <a:buClr>
                <a:schemeClr val="accent6"/>
              </a:buClr>
              <a:defRPr sz="900"/>
            </a:lvl3pPr>
            <a:lvl4pPr>
              <a:buClr>
                <a:schemeClr val="accent6"/>
              </a:buClr>
              <a:defRPr sz="825"/>
            </a:lvl4pPr>
            <a:lvl5pPr>
              <a:buClr>
                <a:schemeClr val="accent6"/>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E14504"/>
                </a:solidFill>
                <a:latin typeface="Arial" charset="0"/>
                <a:ea typeface="Arial" charset="0"/>
                <a:cs typeface="Arial" charset="0"/>
              </a:defRPr>
            </a:lvl1pPr>
          </a:lstStyle>
          <a:p>
            <a:r>
              <a:rPr lang="en-US" dirty="0"/>
              <a:t>Slide title (Arial 36pt)</a:t>
            </a:r>
          </a:p>
        </p:txBody>
      </p:sp>
      <p:sp>
        <p:nvSpPr>
          <p:cNvPr id="20" name="Text Placeholder 2"/>
          <p:cNvSpPr>
            <a:spLocks noGrp="1"/>
          </p:cNvSpPr>
          <p:nvPr>
            <p:ph idx="23" hasCustomPrompt="1"/>
          </p:nvPr>
        </p:nvSpPr>
        <p:spPr>
          <a:xfrm>
            <a:off x="1426141" y="4790217"/>
            <a:ext cx="6098586" cy="1715768"/>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13"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cxnSp>
        <p:nvCxnSpPr>
          <p:cNvPr id="16" name="Straight Connector 15">
            <a:extLst>
              <a:ext uri="{FF2B5EF4-FFF2-40B4-BE49-F238E27FC236}">
                <a16:creationId xmlns="" xmlns:a16="http://schemas.microsoft.com/office/drawing/2014/main" id="{CA63515D-C8A4-384A-9BC1-367C5FD866F9}"/>
              </a:ext>
            </a:extLst>
          </p:cNvPr>
          <p:cNvCxnSpPr/>
          <p:nvPr userDrawn="1"/>
        </p:nvCxnSpPr>
        <p:spPr>
          <a:xfrm flipH="1">
            <a:off x="0" y="382249"/>
            <a:ext cx="58978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 xmlns:a16="http://schemas.microsoft.com/office/drawing/2014/main" id="{2BC41889-FBEE-5042-A08E-143EEA950B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3319" y="241232"/>
            <a:ext cx="2423160" cy="346650"/>
          </a:xfrm>
          <a:prstGeom prst="rect">
            <a:avLst/>
          </a:prstGeom>
        </p:spPr>
      </p:pic>
    </p:spTree>
    <p:extLst>
      <p:ext uri="{BB962C8B-B14F-4D97-AF65-F5344CB8AC3E}">
        <p14:creationId xmlns:p14="http://schemas.microsoft.com/office/powerpoint/2010/main" val="4301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een_No Image_Content_Segment">
    <p:spTree>
      <p:nvGrpSpPr>
        <p:cNvPr id="1" name=""/>
        <p:cNvGrpSpPr/>
        <p:nvPr/>
      </p:nvGrpSpPr>
      <p:grpSpPr>
        <a:xfrm>
          <a:off x="0" y="0"/>
          <a:ext cx="0" cy="0"/>
          <a:chOff x="0" y="0"/>
          <a:chExt cx="0" cy="0"/>
        </a:xfrm>
      </p:grpSpPr>
      <p:sp>
        <p:nvSpPr>
          <p:cNvPr id="11" name="Rectangle 10"/>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374" y="4544923"/>
            <a:ext cx="9153124" cy="2313078"/>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p:cNvSpPr>
            <a:spLocks noGrp="1"/>
          </p:cNvSpPr>
          <p:nvPr>
            <p:ph idx="22" hasCustomPrompt="1"/>
          </p:nvPr>
        </p:nvSpPr>
        <p:spPr>
          <a:xfrm>
            <a:off x="4112502" y="2257494"/>
            <a:ext cx="4716640" cy="2034832"/>
          </a:xfrm>
          <a:prstGeom prst="rect">
            <a:avLst/>
          </a:prstGeom>
        </p:spPr>
        <p:txBody>
          <a:bodyPr vert="horz" lIns="91440" tIns="45720" rIns="91440" bIns="45720" rtlCol="0">
            <a:noAutofit/>
          </a:bodyPr>
          <a:lstStyle>
            <a:lvl1pPr marL="171450" indent="-171450">
              <a:buClr>
                <a:srgbClr val="81BC00"/>
              </a:buClr>
              <a:buFont typeface="Wingdings" panose="05000000000000000000" pitchFamily="2" charset="2"/>
              <a:buChar char="§"/>
              <a:defRPr sz="2000"/>
            </a:lvl1pPr>
            <a:lvl2pPr>
              <a:buClr>
                <a:srgbClr val="81BC00"/>
              </a:buClr>
              <a:defRPr sz="1050"/>
            </a:lvl2pPr>
            <a:lvl3pPr>
              <a:buClr>
                <a:srgbClr val="81BC00"/>
              </a:buClr>
              <a:defRPr sz="900"/>
            </a:lvl3pPr>
            <a:lvl4pPr>
              <a:buClr>
                <a:srgbClr val="81BC00"/>
              </a:buClr>
              <a:defRPr sz="825"/>
            </a:lvl4pPr>
            <a:lvl5pPr>
              <a:buClr>
                <a:srgbClr val="81BC00"/>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2"/>
          <p:cNvSpPr>
            <a:spLocks noGrp="1"/>
          </p:cNvSpPr>
          <p:nvPr>
            <p:ph idx="23" hasCustomPrompt="1"/>
          </p:nvPr>
        </p:nvSpPr>
        <p:spPr>
          <a:xfrm>
            <a:off x="1426141" y="4790217"/>
            <a:ext cx="6098586" cy="1715768"/>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13"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15"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81BC00"/>
                </a:solidFill>
                <a:latin typeface="Arial" charset="0"/>
                <a:ea typeface="Arial" charset="0"/>
                <a:cs typeface="Arial" charset="0"/>
              </a:defRPr>
            </a:lvl1pPr>
          </a:lstStyle>
          <a:p>
            <a:r>
              <a:rPr lang="en-US" dirty="0"/>
              <a:t>Slide title (Arial 36pt)</a:t>
            </a:r>
          </a:p>
        </p:txBody>
      </p:sp>
      <p:pic>
        <p:nvPicPr>
          <p:cNvPr id="22" name="Picture 21">
            <a:extLst>
              <a:ext uri="{FF2B5EF4-FFF2-40B4-BE49-F238E27FC236}">
                <a16:creationId xmlns="" xmlns:a16="http://schemas.microsoft.com/office/drawing/2014/main" id="{5EB9FDD2-516E-C040-AECE-DEC5DDD491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2334" y="242760"/>
            <a:ext cx="2892266" cy="357722"/>
          </a:xfrm>
          <a:prstGeom prst="rect">
            <a:avLst/>
          </a:prstGeom>
        </p:spPr>
      </p:pic>
      <p:cxnSp>
        <p:nvCxnSpPr>
          <p:cNvPr id="23" name="Straight Connector 22">
            <a:extLst>
              <a:ext uri="{FF2B5EF4-FFF2-40B4-BE49-F238E27FC236}">
                <a16:creationId xmlns="" xmlns:a16="http://schemas.microsoft.com/office/drawing/2014/main" id="{BA0ABB75-D9A4-3A47-96BB-5B98FE3B20FE}"/>
              </a:ext>
            </a:extLst>
          </p:cNvPr>
          <p:cNvCxnSpPr/>
          <p:nvPr userDrawn="1"/>
        </p:nvCxnSpPr>
        <p:spPr>
          <a:xfrm flipH="1">
            <a:off x="0" y="382249"/>
            <a:ext cx="58978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05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_No Image_Content">
    <p:spTree>
      <p:nvGrpSpPr>
        <p:cNvPr id="1" name=""/>
        <p:cNvGrpSpPr/>
        <p:nvPr/>
      </p:nvGrpSpPr>
      <p:grpSpPr>
        <a:xfrm>
          <a:off x="0" y="0"/>
          <a:ext cx="0" cy="0"/>
          <a:chOff x="0" y="0"/>
          <a:chExt cx="0" cy="0"/>
        </a:xfrm>
      </p:grpSpPr>
      <p:sp>
        <p:nvSpPr>
          <p:cNvPr id="11" name="Rectangle 10"/>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p:cNvSpPr>
            <a:spLocks noGrp="1"/>
          </p:cNvSpPr>
          <p:nvPr>
            <p:ph idx="22" hasCustomPrompt="1"/>
          </p:nvPr>
        </p:nvSpPr>
        <p:spPr>
          <a:xfrm>
            <a:off x="4112502" y="2257494"/>
            <a:ext cx="4716640" cy="2034832"/>
          </a:xfrm>
          <a:prstGeom prst="rect">
            <a:avLst/>
          </a:prstGeom>
        </p:spPr>
        <p:txBody>
          <a:bodyPr vert="horz" lIns="91440" tIns="45720" rIns="91440" bIns="45720" rtlCol="0">
            <a:noAutofit/>
          </a:bodyPr>
          <a:lstStyle>
            <a:lvl1pPr marL="171450" indent="-171450">
              <a:buClr>
                <a:srgbClr val="5C0F8C"/>
              </a:buClr>
              <a:buFont typeface="Wingdings" panose="05000000000000000000" pitchFamily="2" charset="2"/>
              <a:buChar char="§"/>
              <a:defRPr sz="2000"/>
            </a:lvl1pPr>
            <a:lvl2pPr>
              <a:buClr>
                <a:srgbClr val="5C0F8C"/>
              </a:buClr>
              <a:defRPr sz="1050"/>
            </a:lvl2pPr>
            <a:lvl3pPr>
              <a:buClr>
                <a:srgbClr val="5C0F8C"/>
              </a:buClr>
              <a:defRPr sz="900"/>
            </a:lvl3pPr>
            <a:lvl4pPr>
              <a:buClr>
                <a:srgbClr val="5C0F8C"/>
              </a:buClr>
              <a:defRPr sz="825"/>
            </a:lvl4pPr>
            <a:lvl5pPr>
              <a:buClr>
                <a:srgbClr val="5C0F8C"/>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2"/>
          <p:cNvSpPr>
            <a:spLocks noGrp="1"/>
          </p:cNvSpPr>
          <p:nvPr>
            <p:ph idx="23" hasCustomPrompt="1"/>
          </p:nvPr>
        </p:nvSpPr>
        <p:spPr>
          <a:xfrm>
            <a:off x="310891" y="4790217"/>
            <a:ext cx="6098586" cy="1715768"/>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13"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10"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5C0F8C"/>
                </a:solidFill>
                <a:latin typeface="Arial" charset="0"/>
                <a:ea typeface="Arial" charset="0"/>
                <a:cs typeface="Arial" charset="0"/>
              </a:defRPr>
            </a:lvl1pPr>
          </a:lstStyle>
          <a:p>
            <a:r>
              <a:rPr lang="en-US" dirty="0"/>
              <a:t>Slide title (Arial 36pt)</a:t>
            </a:r>
          </a:p>
        </p:txBody>
      </p:sp>
      <p:pic>
        <p:nvPicPr>
          <p:cNvPr id="16" name="Picture 15">
            <a:extLst>
              <a:ext uri="{FF2B5EF4-FFF2-40B4-BE49-F238E27FC236}">
                <a16:creationId xmlns="" xmlns:a16="http://schemas.microsoft.com/office/drawing/2014/main" id="{1751F7DE-3FC3-484E-B4DB-3D95B101AC0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3205" y="241508"/>
            <a:ext cx="2414016" cy="538511"/>
          </a:xfrm>
          <a:prstGeom prst="rect">
            <a:avLst/>
          </a:prstGeom>
        </p:spPr>
      </p:pic>
      <p:cxnSp>
        <p:nvCxnSpPr>
          <p:cNvPr id="17" name="Straight Connector 16">
            <a:extLst>
              <a:ext uri="{FF2B5EF4-FFF2-40B4-BE49-F238E27FC236}">
                <a16:creationId xmlns="" xmlns:a16="http://schemas.microsoft.com/office/drawing/2014/main" id="{BA0ABB75-D9A4-3A47-96BB-5B98FE3B20FE}"/>
              </a:ext>
            </a:extLst>
          </p:cNvPr>
          <p:cNvCxnSpPr/>
          <p:nvPr userDrawn="1"/>
        </p:nvCxnSpPr>
        <p:spPr>
          <a:xfrm flipH="1">
            <a:off x="0" y="382249"/>
            <a:ext cx="58978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ark Orange_No Image_Content">
    <p:spTree>
      <p:nvGrpSpPr>
        <p:cNvPr id="1" name=""/>
        <p:cNvGrpSpPr/>
        <p:nvPr/>
      </p:nvGrpSpPr>
      <p:grpSpPr>
        <a:xfrm>
          <a:off x="0" y="0"/>
          <a:ext cx="0" cy="0"/>
          <a:chOff x="0" y="0"/>
          <a:chExt cx="0" cy="0"/>
        </a:xfrm>
      </p:grpSpPr>
      <p:sp>
        <p:nvSpPr>
          <p:cNvPr id="11" name="Rectangle 10"/>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p:cNvSpPr>
            <a:spLocks noGrp="1"/>
          </p:cNvSpPr>
          <p:nvPr>
            <p:ph idx="22" hasCustomPrompt="1"/>
          </p:nvPr>
        </p:nvSpPr>
        <p:spPr>
          <a:xfrm>
            <a:off x="4112502" y="2257494"/>
            <a:ext cx="4716640" cy="2034832"/>
          </a:xfrm>
          <a:prstGeom prst="rect">
            <a:avLst/>
          </a:prstGeom>
        </p:spPr>
        <p:txBody>
          <a:bodyPr vert="horz" lIns="91440" tIns="45720" rIns="91440" bIns="45720" rtlCol="0">
            <a:noAutofit/>
          </a:bodyPr>
          <a:lstStyle>
            <a:lvl1pPr marL="171450" indent="-171450">
              <a:buClr>
                <a:srgbClr val="E14504"/>
              </a:buClr>
              <a:buFont typeface="Wingdings" panose="05000000000000000000" pitchFamily="2" charset="2"/>
              <a:buChar char="§"/>
              <a:defRPr sz="2000"/>
            </a:lvl1pPr>
            <a:lvl2pPr>
              <a:buClr>
                <a:srgbClr val="E14504"/>
              </a:buClr>
              <a:defRPr sz="1050"/>
            </a:lvl2pPr>
            <a:lvl3pPr>
              <a:buClr>
                <a:schemeClr val="accent6"/>
              </a:buClr>
              <a:defRPr sz="900"/>
            </a:lvl3pPr>
            <a:lvl4pPr>
              <a:buClr>
                <a:schemeClr val="accent6"/>
              </a:buClr>
              <a:defRPr sz="825"/>
            </a:lvl4pPr>
            <a:lvl5pPr>
              <a:buClr>
                <a:schemeClr val="accent6"/>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2"/>
          <p:cNvSpPr>
            <a:spLocks noGrp="1"/>
          </p:cNvSpPr>
          <p:nvPr>
            <p:ph idx="23" hasCustomPrompt="1"/>
          </p:nvPr>
        </p:nvSpPr>
        <p:spPr>
          <a:xfrm>
            <a:off x="310891" y="4790217"/>
            <a:ext cx="6098586" cy="1715768"/>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13"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cxnSp>
        <p:nvCxnSpPr>
          <p:cNvPr id="14" name="Straight Connector 13">
            <a:extLst>
              <a:ext uri="{FF2B5EF4-FFF2-40B4-BE49-F238E27FC236}">
                <a16:creationId xmlns="" xmlns:a16="http://schemas.microsoft.com/office/drawing/2014/main" id="{0EA16BDB-FA8E-DE4C-A0E0-5ABC1B9B026F}"/>
              </a:ext>
            </a:extLst>
          </p:cNvPr>
          <p:cNvCxnSpPr/>
          <p:nvPr userDrawn="1"/>
        </p:nvCxnSpPr>
        <p:spPr>
          <a:xfrm flipH="1">
            <a:off x="0" y="382249"/>
            <a:ext cx="58978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E14504"/>
                </a:solidFill>
                <a:latin typeface="Arial" charset="0"/>
                <a:ea typeface="Arial" charset="0"/>
                <a:cs typeface="Arial" charset="0"/>
              </a:defRPr>
            </a:lvl1pPr>
          </a:lstStyle>
          <a:p>
            <a:r>
              <a:rPr lang="en-US" dirty="0"/>
              <a:t>Slide title (Arial 36pt)</a:t>
            </a:r>
          </a:p>
        </p:txBody>
      </p:sp>
      <p:pic>
        <p:nvPicPr>
          <p:cNvPr id="12" name="Picture 11">
            <a:extLst>
              <a:ext uri="{FF2B5EF4-FFF2-40B4-BE49-F238E27FC236}">
                <a16:creationId xmlns="" xmlns:a16="http://schemas.microsoft.com/office/drawing/2014/main" id="{2BC41889-FBEE-5042-A08E-143EEA950B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3319" y="241232"/>
            <a:ext cx="2423160" cy="346650"/>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een_No Image_Content">
    <p:spTree>
      <p:nvGrpSpPr>
        <p:cNvPr id="1" name=""/>
        <p:cNvGrpSpPr/>
        <p:nvPr/>
      </p:nvGrpSpPr>
      <p:grpSpPr>
        <a:xfrm>
          <a:off x="0" y="0"/>
          <a:ext cx="0" cy="0"/>
          <a:chOff x="0" y="0"/>
          <a:chExt cx="0" cy="0"/>
        </a:xfrm>
      </p:grpSpPr>
      <p:sp>
        <p:nvSpPr>
          <p:cNvPr id="11" name="Rectangle 10"/>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p:cNvSpPr>
            <a:spLocks noGrp="1"/>
          </p:cNvSpPr>
          <p:nvPr>
            <p:ph idx="22" hasCustomPrompt="1"/>
          </p:nvPr>
        </p:nvSpPr>
        <p:spPr>
          <a:xfrm>
            <a:off x="4112502" y="2257494"/>
            <a:ext cx="4716640" cy="2034832"/>
          </a:xfrm>
          <a:prstGeom prst="rect">
            <a:avLst/>
          </a:prstGeom>
        </p:spPr>
        <p:txBody>
          <a:bodyPr vert="horz" lIns="91440" tIns="45720" rIns="91440" bIns="45720" rtlCol="0">
            <a:noAutofit/>
          </a:bodyPr>
          <a:lstStyle>
            <a:lvl1pPr marL="171450" indent="-171450">
              <a:buClr>
                <a:srgbClr val="81BC00"/>
              </a:buClr>
              <a:buFont typeface="Wingdings" panose="05000000000000000000" pitchFamily="2" charset="2"/>
              <a:buChar char="§"/>
              <a:defRPr sz="2000"/>
            </a:lvl1pPr>
            <a:lvl2pPr>
              <a:buClr>
                <a:srgbClr val="81BC00"/>
              </a:buClr>
              <a:defRPr sz="1050"/>
            </a:lvl2pPr>
            <a:lvl3pPr>
              <a:buClr>
                <a:srgbClr val="81BC00"/>
              </a:buClr>
              <a:defRPr sz="900"/>
            </a:lvl3pPr>
            <a:lvl4pPr>
              <a:buClr>
                <a:srgbClr val="81BC00"/>
              </a:buClr>
              <a:defRPr sz="825"/>
            </a:lvl4pPr>
            <a:lvl5pPr>
              <a:buClr>
                <a:srgbClr val="81BC00"/>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2"/>
          <p:cNvSpPr>
            <a:spLocks noGrp="1"/>
          </p:cNvSpPr>
          <p:nvPr>
            <p:ph idx="23" hasCustomPrompt="1"/>
          </p:nvPr>
        </p:nvSpPr>
        <p:spPr>
          <a:xfrm>
            <a:off x="310891" y="4790217"/>
            <a:ext cx="6098586" cy="1715768"/>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13"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10"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81BC00"/>
                </a:solidFill>
                <a:latin typeface="Arial" charset="0"/>
                <a:ea typeface="Arial" charset="0"/>
                <a:cs typeface="Arial" charset="0"/>
              </a:defRPr>
            </a:lvl1pPr>
          </a:lstStyle>
          <a:p>
            <a:r>
              <a:rPr lang="en-US" dirty="0"/>
              <a:t>Slide title (Arial 36pt)</a:t>
            </a:r>
          </a:p>
        </p:txBody>
      </p:sp>
      <p:pic>
        <p:nvPicPr>
          <p:cNvPr id="12" name="Picture 11">
            <a:extLst>
              <a:ext uri="{FF2B5EF4-FFF2-40B4-BE49-F238E27FC236}">
                <a16:creationId xmlns="" xmlns:a16="http://schemas.microsoft.com/office/drawing/2014/main" id="{5EB9FDD2-516E-C040-AECE-DEC5DDD491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2334" y="242760"/>
            <a:ext cx="2892266" cy="357722"/>
          </a:xfrm>
          <a:prstGeom prst="rect">
            <a:avLst/>
          </a:prstGeom>
        </p:spPr>
      </p:pic>
      <p:cxnSp>
        <p:nvCxnSpPr>
          <p:cNvPr id="16" name="Straight Connector 15">
            <a:extLst>
              <a:ext uri="{FF2B5EF4-FFF2-40B4-BE49-F238E27FC236}">
                <a16:creationId xmlns="" xmlns:a16="http://schemas.microsoft.com/office/drawing/2014/main" id="{BA0ABB75-D9A4-3A47-96BB-5B98FE3B20FE}"/>
              </a:ext>
            </a:extLst>
          </p:cNvPr>
          <p:cNvCxnSpPr/>
          <p:nvPr userDrawn="1"/>
        </p:nvCxnSpPr>
        <p:spPr>
          <a:xfrm flipH="1">
            <a:off x="0" y="382249"/>
            <a:ext cx="58978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l_ImageCaption_Content_Segment">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a:extLst>
              <a:ext uri="{28A0092B-C50C-407E-A947-70E740481C1C}">
                <a14:useLocalDpi xmlns:a14="http://schemas.microsoft.com/office/drawing/2010/main" val="0"/>
              </a:ext>
            </a:extLst>
          </a:blip>
          <a:srcRect t="14973"/>
          <a:stretch/>
        </p:blipFill>
        <p:spPr>
          <a:xfrm>
            <a:off x="5716750" y="1769808"/>
            <a:ext cx="3429000" cy="2705003"/>
          </a:xfrm>
          <a:prstGeom prst="rect">
            <a:avLst/>
          </a:prstGeom>
        </p:spPr>
      </p:pic>
      <p:sp>
        <p:nvSpPr>
          <p:cNvPr id="4" name="Text Placeholder 2"/>
          <p:cNvSpPr>
            <a:spLocks noGrp="1"/>
          </p:cNvSpPr>
          <p:nvPr>
            <p:ph idx="22" hasCustomPrompt="1"/>
          </p:nvPr>
        </p:nvSpPr>
        <p:spPr>
          <a:xfrm>
            <a:off x="243710" y="1740646"/>
            <a:ext cx="4716640" cy="1255737"/>
          </a:xfrm>
          <a:prstGeom prst="rect">
            <a:avLst/>
          </a:prstGeom>
        </p:spPr>
        <p:txBody>
          <a:bodyPr vert="horz" lIns="91440" tIns="45720" rIns="91440" bIns="45720" rtlCol="0">
            <a:noAutofit/>
          </a:bodyPr>
          <a:lstStyle>
            <a:lvl1pPr marL="171450" indent="-171450">
              <a:buClr>
                <a:srgbClr val="009BDF"/>
              </a:buClr>
              <a:buFont typeface="Wingdings" panose="05000000000000000000" pitchFamily="2" charset="2"/>
              <a:buChar char="§"/>
              <a:defRPr sz="2000"/>
            </a:lvl1pPr>
            <a:lvl2pPr>
              <a:buClr>
                <a:srgbClr val="009BDF"/>
              </a:buClr>
              <a:defRPr sz="1050"/>
            </a:lvl2pPr>
            <a:lvl3pPr>
              <a:buClr>
                <a:srgbClr val="009BDF"/>
              </a:buClr>
              <a:defRPr sz="900"/>
            </a:lvl3pPr>
            <a:lvl4pPr>
              <a:buClr>
                <a:srgbClr val="009BDF"/>
              </a:buClr>
              <a:defRPr sz="825"/>
            </a:lvl4pPr>
            <a:lvl5pPr>
              <a:buClr>
                <a:srgbClr val="009BDF"/>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7374" y="4544923"/>
            <a:ext cx="9153124" cy="2313078"/>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p:cNvSpPr>
            <a:spLocks noGrp="1"/>
          </p:cNvSpPr>
          <p:nvPr>
            <p:ph idx="23" hasCustomPrompt="1"/>
          </p:nvPr>
        </p:nvSpPr>
        <p:spPr>
          <a:xfrm>
            <a:off x="243710" y="4742180"/>
            <a:ext cx="6098586" cy="1849303"/>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5715000" y="1727075"/>
            <a:ext cx="3427738" cy="70574"/>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715000" y="3967316"/>
            <a:ext cx="3427738" cy="585490"/>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2"/>
          <p:cNvSpPr>
            <a:spLocks noGrp="1"/>
          </p:cNvSpPr>
          <p:nvPr>
            <p:ph idx="26" hasCustomPrompt="1"/>
          </p:nvPr>
        </p:nvSpPr>
        <p:spPr>
          <a:xfrm>
            <a:off x="243710" y="2996383"/>
            <a:ext cx="4716640" cy="1255737"/>
          </a:xfrm>
          <a:prstGeom prst="rect">
            <a:avLst/>
          </a:prstGeom>
        </p:spPr>
        <p:txBody>
          <a:bodyPr vert="horz" lIns="91440" tIns="45720" rIns="91440" bIns="45720" rtlCol="0">
            <a:noAutofit/>
          </a:bodyPr>
          <a:lstStyle>
            <a:lvl1pPr marL="171450" indent="-171450">
              <a:buClr>
                <a:srgbClr val="009BDF"/>
              </a:buClr>
              <a:buFont typeface="Wingdings" panose="05000000000000000000" pitchFamily="2" charset="2"/>
              <a:buChar char="§"/>
              <a:defRPr sz="2000"/>
            </a:lvl1pPr>
            <a:lvl2pPr>
              <a:buClr>
                <a:srgbClr val="009BDF"/>
              </a:buClr>
              <a:defRPr sz="1050"/>
            </a:lvl2pPr>
            <a:lvl3pPr>
              <a:buClr>
                <a:srgbClr val="009BDF"/>
              </a:buClr>
              <a:defRPr sz="900"/>
            </a:lvl3pPr>
            <a:lvl4pPr>
              <a:buClr>
                <a:srgbClr val="009BDF"/>
              </a:buClr>
              <a:defRPr sz="825"/>
            </a:lvl4pPr>
            <a:lvl5pPr>
              <a:buClr>
                <a:srgbClr val="009BDF"/>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l="20302" r="12379"/>
          <a:stretch/>
        </p:blipFill>
        <p:spPr>
          <a:xfrm>
            <a:off x="5716402" y="1797564"/>
            <a:ext cx="3427598" cy="2169752"/>
          </a:xfrm>
          <a:prstGeom prst="rect">
            <a:avLst/>
          </a:prstGeom>
        </p:spPr>
      </p:pic>
      <p:sp>
        <p:nvSpPr>
          <p:cNvPr id="21"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17"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24" name="Text Placeholder 2"/>
          <p:cNvSpPr>
            <a:spLocks noGrp="1"/>
          </p:cNvSpPr>
          <p:nvPr>
            <p:ph idx="25" hasCustomPrompt="1"/>
          </p:nvPr>
        </p:nvSpPr>
        <p:spPr>
          <a:xfrm>
            <a:off x="5721084" y="3998047"/>
            <a:ext cx="2728256" cy="546875"/>
          </a:xfrm>
          <a:prstGeom prst="rect">
            <a:avLst/>
          </a:prstGeom>
        </p:spPr>
        <p:txBody>
          <a:bodyPr vert="horz" lIns="91440" tIns="45720" rIns="91440" bIns="45720" rtlCol="0">
            <a:noAutofit/>
          </a:bodyPr>
          <a:lstStyle>
            <a:lvl1pPr marL="0" indent="0" algn="l">
              <a:buClr>
                <a:schemeClr val="tx1"/>
              </a:buClr>
              <a:buFont typeface="Arial" charset="0"/>
              <a:buNone/>
              <a:defRPr sz="900">
                <a:solidFill>
                  <a:schemeClr val="bg1"/>
                </a:solidFill>
              </a:defRPr>
            </a:lvl1pPr>
            <a:lvl2pPr>
              <a:buClr>
                <a:schemeClr val="tx1"/>
              </a:buClr>
              <a:defRPr sz="1050"/>
            </a:lvl2pPr>
            <a:lvl3pPr>
              <a:defRPr sz="900"/>
            </a:lvl3pPr>
            <a:lvl4pPr>
              <a:defRPr sz="825"/>
            </a:lvl4pPr>
            <a:lvl5pPr>
              <a:defRPr sz="825"/>
            </a:lvl5pPr>
          </a:lstStyle>
          <a:p>
            <a:pPr lvl="0"/>
            <a:r>
              <a:rPr lang="en-US" dirty="0"/>
              <a:t>First Level</a:t>
            </a:r>
          </a:p>
        </p:txBody>
      </p:sp>
      <p:cxnSp>
        <p:nvCxnSpPr>
          <p:cNvPr id="25" name="Straight Connector 24">
            <a:extLst>
              <a:ext uri="{FF2B5EF4-FFF2-40B4-BE49-F238E27FC236}">
                <a16:creationId xmlns="" xmlns:a16="http://schemas.microsoft.com/office/drawing/2014/main" id="{D4D96E40-C4F8-3841-8B26-8A934E70370F}"/>
              </a:ext>
            </a:extLst>
          </p:cNvPr>
          <p:cNvCxnSpPr/>
          <p:nvPr userDrawn="1"/>
        </p:nvCxnSpPr>
        <p:spPr>
          <a:xfrm flipH="1">
            <a:off x="0" y="382249"/>
            <a:ext cx="85496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099E779F-AB19-A24F-A48A-50E8D44FA22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73168" y="188849"/>
            <a:ext cx="406326" cy="392278"/>
          </a:xfrm>
          <a:prstGeom prst="rect">
            <a:avLst/>
          </a:prstGeom>
        </p:spPr>
      </p:pic>
      <p:sp>
        <p:nvSpPr>
          <p:cNvPr id="22"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009BDF"/>
                </a:solidFill>
                <a:latin typeface="Arial" charset="0"/>
                <a:ea typeface="Arial" charset="0"/>
                <a:cs typeface="Arial" charset="0"/>
              </a:defRPr>
            </a:lvl1pPr>
          </a:lstStyle>
          <a:p>
            <a:r>
              <a:rPr lang="en-US" dirty="0"/>
              <a:t>Slide title (Arial 36pt)</a:t>
            </a:r>
          </a:p>
        </p:txBody>
      </p:sp>
    </p:spTree>
    <p:extLst>
      <p:ext uri="{BB962C8B-B14F-4D97-AF65-F5344CB8AC3E}">
        <p14:creationId xmlns:p14="http://schemas.microsoft.com/office/powerpoint/2010/main" val="32390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een_ImageCaption_Content_Segment">
    <p:spTree>
      <p:nvGrpSpPr>
        <p:cNvPr id="1" name=""/>
        <p:cNvGrpSpPr/>
        <p:nvPr/>
      </p:nvGrpSpPr>
      <p:grpSpPr>
        <a:xfrm>
          <a:off x="0" y="0"/>
          <a:ext cx="0" cy="0"/>
          <a:chOff x="0" y="0"/>
          <a:chExt cx="0" cy="0"/>
        </a:xfrm>
      </p:grpSpPr>
      <p:sp>
        <p:nvSpPr>
          <p:cNvPr id="4" name="Text Placeholder 2"/>
          <p:cNvSpPr>
            <a:spLocks noGrp="1"/>
          </p:cNvSpPr>
          <p:nvPr>
            <p:ph idx="22" hasCustomPrompt="1"/>
          </p:nvPr>
        </p:nvSpPr>
        <p:spPr>
          <a:xfrm>
            <a:off x="243710" y="1740646"/>
            <a:ext cx="4716640" cy="1255737"/>
          </a:xfrm>
          <a:prstGeom prst="rect">
            <a:avLst/>
          </a:prstGeom>
        </p:spPr>
        <p:txBody>
          <a:bodyPr vert="horz" lIns="91440" tIns="45720" rIns="91440" bIns="45720" rtlCol="0">
            <a:noAutofit/>
          </a:bodyPr>
          <a:lstStyle>
            <a:lvl1pPr marL="171450" indent="-171450">
              <a:buClr>
                <a:srgbClr val="81BC00"/>
              </a:buClr>
              <a:buFont typeface="Wingdings" panose="05000000000000000000" pitchFamily="2" charset="2"/>
              <a:buChar char="§"/>
              <a:defRPr sz="2000"/>
            </a:lvl1pPr>
            <a:lvl2pPr>
              <a:buClr>
                <a:schemeClr val="accent4"/>
              </a:buClr>
              <a:defRPr sz="1050"/>
            </a:lvl2pPr>
            <a:lvl3pPr>
              <a:buClr>
                <a:schemeClr val="accent4"/>
              </a:buClr>
              <a:defRPr sz="900"/>
            </a:lvl3pPr>
            <a:lvl4pPr>
              <a:buClr>
                <a:schemeClr val="accent4"/>
              </a:buClr>
              <a:defRPr sz="825"/>
            </a:lvl4pPr>
            <a:lvl5pPr>
              <a:buClr>
                <a:schemeClr val="accent4"/>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7374" y="4544923"/>
            <a:ext cx="9153124" cy="2313078"/>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p:cNvSpPr>
            <a:spLocks noGrp="1"/>
          </p:cNvSpPr>
          <p:nvPr>
            <p:ph idx="23" hasCustomPrompt="1"/>
          </p:nvPr>
        </p:nvSpPr>
        <p:spPr>
          <a:xfrm>
            <a:off x="243710" y="4742180"/>
            <a:ext cx="6098586" cy="1849303"/>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idx="24" hasCustomPrompt="1"/>
          </p:nvPr>
        </p:nvSpPr>
        <p:spPr>
          <a:xfrm>
            <a:off x="243710" y="2996383"/>
            <a:ext cx="4716640" cy="1255737"/>
          </a:xfrm>
          <a:prstGeom prst="rect">
            <a:avLst/>
          </a:prstGeom>
        </p:spPr>
        <p:txBody>
          <a:bodyPr vert="horz" lIns="91440" tIns="45720" rIns="91440" bIns="45720" rtlCol="0">
            <a:noAutofit/>
          </a:bodyPr>
          <a:lstStyle>
            <a:lvl1pPr marL="171450" indent="-171450">
              <a:buClr>
                <a:srgbClr val="81BC00"/>
              </a:buClr>
              <a:buFont typeface="Wingdings" panose="05000000000000000000" pitchFamily="2" charset="2"/>
              <a:buChar char="§"/>
              <a:defRPr sz="2000"/>
            </a:lvl1pPr>
            <a:lvl2pPr>
              <a:buClr>
                <a:schemeClr val="accent4"/>
              </a:buClr>
              <a:defRPr sz="1050"/>
            </a:lvl2pPr>
            <a:lvl3pPr>
              <a:buClr>
                <a:schemeClr val="accent4"/>
              </a:buClr>
              <a:defRPr sz="900"/>
            </a:lvl3pPr>
            <a:lvl4pPr>
              <a:buClr>
                <a:schemeClr val="accent4"/>
              </a:buClr>
              <a:defRPr sz="825"/>
            </a:lvl4pPr>
            <a:lvl5pPr>
              <a:buClr>
                <a:schemeClr val="accent4"/>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t="12930"/>
          <a:stretch/>
        </p:blipFill>
        <p:spPr>
          <a:xfrm>
            <a:off x="5715000" y="1782823"/>
            <a:ext cx="3429000" cy="2769983"/>
          </a:xfrm>
          <a:prstGeom prst="rect">
            <a:avLst/>
          </a:prstGeom>
        </p:spPr>
      </p:pic>
      <p:sp>
        <p:nvSpPr>
          <p:cNvPr id="15" name="Rectangle 14"/>
          <p:cNvSpPr/>
          <p:nvPr userDrawn="1"/>
        </p:nvSpPr>
        <p:spPr>
          <a:xfrm>
            <a:off x="5715000" y="1727075"/>
            <a:ext cx="3427738" cy="70574"/>
          </a:xfrm>
          <a:prstGeom prst="rect">
            <a:avLst/>
          </a:prstGeom>
          <a:solidFill>
            <a:srgbClr val="81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715000" y="3967316"/>
            <a:ext cx="3427738" cy="585490"/>
          </a:xfrm>
          <a:prstGeom prst="rect">
            <a:avLst/>
          </a:prstGeom>
          <a:solidFill>
            <a:srgbClr val="81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20"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22" name="Text Placeholder 2"/>
          <p:cNvSpPr>
            <a:spLocks noGrp="1"/>
          </p:cNvSpPr>
          <p:nvPr>
            <p:ph idx="25" hasCustomPrompt="1"/>
          </p:nvPr>
        </p:nvSpPr>
        <p:spPr>
          <a:xfrm>
            <a:off x="5721084" y="3998047"/>
            <a:ext cx="2728256" cy="546875"/>
          </a:xfrm>
          <a:prstGeom prst="rect">
            <a:avLst/>
          </a:prstGeom>
        </p:spPr>
        <p:txBody>
          <a:bodyPr vert="horz" lIns="91440" tIns="45720" rIns="91440" bIns="45720" rtlCol="0">
            <a:noAutofit/>
          </a:bodyPr>
          <a:lstStyle>
            <a:lvl1pPr marL="0" indent="0">
              <a:buClr>
                <a:schemeClr val="tx1"/>
              </a:buClr>
              <a:buFont typeface="Wingdings" panose="05000000000000000000" pitchFamily="2" charset="2"/>
              <a:buNone/>
              <a:defRPr sz="900">
                <a:solidFill>
                  <a:schemeClr val="bg1"/>
                </a:solidFill>
              </a:defRPr>
            </a:lvl1pPr>
            <a:lvl2pPr>
              <a:buClr>
                <a:schemeClr val="tx1"/>
              </a:buClr>
              <a:defRPr sz="1050"/>
            </a:lvl2pPr>
            <a:lvl3pPr>
              <a:defRPr sz="900"/>
            </a:lvl3pPr>
            <a:lvl4pPr>
              <a:defRPr sz="825"/>
            </a:lvl4pPr>
            <a:lvl5pPr>
              <a:defRPr sz="825"/>
            </a:lvl5pPr>
          </a:lstStyle>
          <a:p>
            <a:pPr lvl="0"/>
            <a:r>
              <a:rPr lang="en-US" dirty="0"/>
              <a:t>First Level</a:t>
            </a:r>
          </a:p>
        </p:txBody>
      </p:sp>
      <p:cxnSp>
        <p:nvCxnSpPr>
          <p:cNvPr id="25" name="Straight Connector 24">
            <a:extLst>
              <a:ext uri="{FF2B5EF4-FFF2-40B4-BE49-F238E27FC236}">
                <a16:creationId xmlns="" xmlns:a16="http://schemas.microsoft.com/office/drawing/2014/main" id="{C0BBE216-E1BC-1342-987C-4BC9B6DC0C45}"/>
              </a:ext>
            </a:extLst>
          </p:cNvPr>
          <p:cNvCxnSpPr/>
          <p:nvPr userDrawn="1"/>
        </p:nvCxnSpPr>
        <p:spPr>
          <a:xfrm flipH="1">
            <a:off x="0" y="382249"/>
            <a:ext cx="85496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95217511-6A50-A641-8762-174CF9DACFA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3168" y="188849"/>
            <a:ext cx="406326" cy="392278"/>
          </a:xfrm>
          <a:prstGeom prst="rect">
            <a:avLst/>
          </a:prstGeom>
        </p:spPr>
      </p:pic>
      <p:sp>
        <p:nvSpPr>
          <p:cNvPr id="19"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81BC00"/>
                </a:solidFill>
                <a:latin typeface="Arial" charset="0"/>
                <a:ea typeface="Arial" charset="0"/>
                <a:cs typeface="Arial" charset="0"/>
              </a:defRPr>
            </a:lvl1pPr>
          </a:lstStyle>
          <a:p>
            <a:r>
              <a:rPr lang="en-US" dirty="0"/>
              <a:t>Slide title (Arial 36pt)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rple_ImageCaption_Content_Segment">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a:extLst>
              <a:ext uri="{28A0092B-C50C-407E-A947-70E740481C1C}">
                <a14:useLocalDpi xmlns:a14="http://schemas.microsoft.com/office/drawing/2010/main" val="0"/>
              </a:ext>
            </a:extLst>
          </a:blip>
          <a:srcRect t="23685"/>
          <a:stretch/>
        </p:blipFill>
        <p:spPr>
          <a:xfrm>
            <a:off x="5713738" y="1769808"/>
            <a:ext cx="3429000" cy="2427835"/>
          </a:xfrm>
          <a:prstGeom prst="rect">
            <a:avLst/>
          </a:prstGeom>
        </p:spPr>
      </p:pic>
      <p:sp>
        <p:nvSpPr>
          <p:cNvPr id="6" name="Rectangle 5"/>
          <p:cNvSpPr/>
          <p:nvPr userDrawn="1"/>
        </p:nvSpPr>
        <p:spPr>
          <a:xfrm>
            <a:off x="-7374" y="4544923"/>
            <a:ext cx="9153124" cy="2313078"/>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p:cNvSpPr>
            <a:spLocks noGrp="1"/>
          </p:cNvSpPr>
          <p:nvPr>
            <p:ph idx="23" hasCustomPrompt="1"/>
          </p:nvPr>
        </p:nvSpPr>
        <p:spPr>
          <a:xfrm>
            <a:off x="243710" y="4742180"/>
            <a:ext cx="6098586" cy="1849303"/>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5715000" y="1727075"/>
            <a:ext cx="3427738" cy="70574"/>
          </a:xfrm>
          <a:prstGeom prst="rect">
            <a:avLst/>
          </a:prstGeom>
          <a:solidFill>
            <a:srgbClr val="5C0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715000" y="3967316"/>
            <a:ext cx="3427738" cy="585490"/>
          </a:xfrm>
          <a:prstGeom prst="rect">
            <a:avLst/>
          </a:prstGeom>
          <a:solidFill>
            <a:srgbClr val="5C0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
          <p:cNvSpPr>
            <a:spLocks noGrp="1"/>
          </p:cNvSpPr>
          <p:nvPr>
            <p:ph idx="26" hasCustomPrompt="1"/>
          </p:nvPr>
        </p:nvSpPr>
        <p:spPr>
          <a:xfrm>
            <a:off x="243710" y="2992720"/>
            <a:ext cx="4716640" cy="1255737"/>
          </a:xfrm>
          <a:prstGeom prst="rect">
            <a:avLst/>
          </a:prstGeom>
        </p:spPr>
        <p:txBody>
          <a:bodyPr vert="horz" lIns="91440" tIns="45720" rIns="91440" bIns="45720" rtlCol="0">
            <a:noAutofit/>
          </a:bodyPr>
          <a:lstStyle>
            <a:lvl1pPr marL="171450" indent="-171450">
              <a:buClr>
                <a:srgbClr val="5C0F8C"/>
              </a:buClr>
              <a:buFont typeface="Wingdings" panose="05000000000000000000" pitchFamily="2" charset="2"/>
              <a:buChar char="§"/>
              <a:defRPr sz="2000"/>
            </a:lvl1pPr>
            <a:lvl2pPr>
              <a:buClr>
                <a:schemeClr val="accent5"/>
              </a:buClr>
              <a:defRPr sz="1050"/>
            </a:lvl2pPr>
            <a:lvl3pPr>
              <a:buClr>
                <a:schemeClr val="accent5"/>
              </a:buClr>
              <a:defRPr sz="900"/>
            </a:lvl3pPr>
            <a:lvl4pPr>
              <a:buClr>
                <a:schemeClr val="accent5"/>
              </a:buClr>
              <a:defRPr sz="825"/>
            </a:lvl4pPr>
            <a:lvl5pPr>
              <a:buClr>
                <a:schemeClr val="accent5"/>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22"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25" name="Text Placeholder 2"/>
          <p:cNvSpPr>
            <a:spLocks noGrp="1"/>
          </p:cNvSpPr>
          <p:nvPr>
            <p:ph idx="25" hasCustomPrompt="1"/>
          </p:nvPr>
        </p:nvSpPr>
        <p:spPr>
          <a:xfrm>
            <a:off x="5721084" y="3998047"/>
            <a:ext cx="2728256" cy="546875"/>
          </a:xfrm>
          <a:prstGeom prst="rect">
            <a:avLst/>
          </a:prstGeom>
        </p:spPr>
        <p:txBody>
          <a:bodyPr vert="horz" lIns="91440" tIns="45720" rIns="91440" bIns="45720" rtlCol="0">
            <a:noAutofit/>
          </a:bodyPr>
          <a:lstStyle>
            <a:lvl1pPr marL="0" indent="0">
              <a:buClr>
                <a:schemeClr val="tx1"/>
              </a:buClr>
              <a:buFont typeface="Wingdings" panose="05000000000000000000" pitchFamily="2" charset="2"/>
              <a:buNone/>
              <a:defRPr sz="900">
                <a:solidFill>
                  <a:schemeClr val="bg1"/>
                </a:solidFill>
              </a:defRPr>
            </a:lvl1pPr>
            <a:lvl2pPr>
              <a:buClr>
                <a:schemeClr val="tx1"/>
              </a:buClr>
              <a:defRPr sz="1050"/>
            </a:lvl2pPr>
            <a:lvl3pPr>
              <a:defRPr sz="900"/>
            </a:lvl3pPr>
            <a:lvl4pPr>
              <a:defRPr sz="825"/>
            </a:lvl4pPr>
            <a:lvl5pPr>
              <a:defRPr sz="825"/>
            </a:lvl5pPr>
          </a:lstStyle>
          <a:p>
            <a:pPr lvl="0"/>
            <a:r>
              <a:rPr lang="en-US" dirty="0"/>
              <a:t>First Level</a:t>
            </a:r>
          </a:p>
        </p:txBody>
      </p:sp>
      <p:sp>
        <p:nvSpPr>
          <p:cNvPr id="18" name="Text Placeholder 2"/>
          <p:cNvSpPr>
            <a:spLocks noGrp="1"/>
          </p:cNvSpPr>
          <p:nvPr>
            <p:ph idx="22" hasCustomPrompt="1"/>
          </p:nvPr>
        </p:nvSpPr>
        <p:spPr>
          <a:xfrm>
            <a:off x="243710" y="1740646"/>
            <a:ext cx="4716640" cy="1255737"/>
          </a:xfrm>
          <a:prstGeom prst="rect">
            <a:avLst/>
          </a:prstGeom>
        </p:spPr>
        <p:txBody>
          <a:bodyPr vert="horz" lIns="91440" tIns="45720" rIns="91440" bIns="45720" rtlCol="0">
            <a:noAutofit/>
          </a:bodyPr>
          <a:lstStyle>
            <a:lvl1pPr marL="171450" indent="-171450">
              <a:buClr>
                <a:srgbClr val="5C0F8C"/>
              </a:buClr>
              <a:buFont typeface="Wingdings" panose="05000000000000000000" pitchFamily="2" charset="2"/>
              <a:buChar char="§"/>
              <a:defRPr sz="2000"/>
            </a:lvl1pPr>
            <a:lvl2pPr>
              <a:buClr>
                <a:schemeClr val="accent5"/>
              </a:buClr>
              <a:defRPr sz="1050"/>
            </a:lvl2pPr>
            <a:lvl3pPr>
              <a:buClr>
                <a:schemeClr val="accent5"/>
              </a:buClr>
              <a:defRPr sz="900"/>
            </a:lvl3pPr>
            <a:lvl4pPr>
              <a:buClr>
                <a:schemeClr val="accent5"/>
              </a:buClr>
              <a:defRPr sz="825"/>
            </a:lvl4pPr>
            <a:lvl5pPr>
              <a:buClr>
                <a:schemeClr val="accent5"/>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8" name="Straight Connector 27">
            <a:extLst>
              <a:ext uri="{FF2B5EF4-FFF2-40B4-BE49-F238E27FC236}">
                <a16:creationId xmlns="" xmlns:a16="http://schemas.microsoft.com/office/drawing/2014/main" id="{B9C3F28D-5FFD-774D-85A6-17A2167E5A06}"/>
              </a:ext>
            </a:extLst>
          </p:cNvPr>
          <p:cNvCxnSpPr/>
          <p:nvPr userDrawn="1"/>
        </p:nvCxnSpPr>
        <p:spPr>
          <a:xfrm flipH="1">
            <a:off x="0" y="382249"/>
            <a:ext cx="85496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 xmlns:a16="http://schemas.microsoft.com/office/drawing/2014/main" id="{485F4DC6-3A48-C947-BEC6-44B4C23AF8F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3168" y="188849"/>
            <a:ext cx="406326" cy="392278"/>
          </a:xfrm>
          <a:prstGeom prst="rect">
            <a:avLst/>
          </a:prstGeom>
        </p:spPr>
      </p:pic>
      <p:sp>
        <p:nvSpPr>
          <p:cNvPr id="21"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5C0F8C"/>
                </a:solidFill>
                <a:latin typeface="Arial" charset="0"/>
                <a:ea typeface="Arial" charset="0"/>
                <a:cs typeface="Arial" charset="0"/>
              </a:defRPr>
            </a:lvl1pPr>
          </a:lstStyle>
          <a:p>
            <a:r>
              <a:rPr lang="en-US" dirty="0"/>
              <a:t>Slide title (Arial 36pt)</a:t>
            </a:r>
          </a:p>
        </p:txBody>
      </p:sp>
    </p:spTree>
    <p:extLst>
      <p:ext uri="{BB962C8B-B14F-4D97-AF65-F5344CB8AC3E}">
        <p14:creationId xmlns:p14="http://schemas.microsoft.com/office/powerpoint/2010/main" val="58706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ark Orange_ImageCaption_Content_Segment">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4884" y="1782409"/>
            <a:ext cx="3435474" cy="2290315"/>
          </a:xfrm>
          <a:prstGeom prst="rect">
            <a:avLst/>
          </a:prstGeom>
        </p:spPr>
      </p:pic>
      <p:sp>
        <p:nvSpPr>
          <p:cNvPr id="4" name="Text Placeholder 2"/>
          <p:cNvSpPr>
            <a:spLocks noGrp="1"/>
          </p:cNvSpPr>
          <p:nvPr>
            <p:ph idx="22" hasCustomPrompt="1"/>
          </p:nvPr>
        </p:nvSpPr>
        <p:spPr>
          <a:xfrm>
            <a:off x="243710" y="1740646"/>
            <a:ext cx="4716640" cy="1255737"/>
          </a:xfrm>
          <a:prstGeom prst="rect">
            <a:avLst/>
          </a:prstGeom>
        </p:spPr>
        <p:txBody>
          <a:bodyPr vert="horz" lIns="91440" tIns="45720" rIns="91440" bIns="45720" rtlCol="0">
            <a:noAutofit/>
          </a:bodyPr>
          <a:lstStyle>
            <a:lvl1pPr marL="171450" indent="-171450">
              <a:buClr>
                <a:srgbClr val="E14504"/>
              </a:buClr>
              <a:buFont typeface="Wingdings" panose="05000000000000000000" pitchFamily="2" charset="2"/>
              <a:buChar char="§"/>
              <a:defRPr sz="2000"/>
            </a:lvl1pPr>
            <a:lvl2pPr>
              <a:buClr>
                <a:srgbClr val="E14504"/>
              </a:buClr>
              <a:defRPr sz="1050"/>
            </a:lvl2pPr>
            <a:lvl3pPr>
              <a:buClr>
                <a:srgbClr val="E14504"/>
              </a:buClr>
              <a:defRPr sz="900"/>
            </a:lvl3pPr>
            <a:lvl4pPr>
              <a:buClr>
                <a:srgbClr val="E14504"/>
              </a:buClr>
              <a:defRPr sz="825"/>
            </a:lvl4pPr>
            <a:lvl5pPr>
              <a:buClr>
                <a:srgbClr val="E14504"/>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9124" y="4559435"/>
            <a:ext cx="9153124" cy="2313078"/>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p:cNvSpPr>
            <a:spLocks noGrp="1"/>
          </p:cNvSpPr>
          <p:nvPr>
            <p:ph idx="23" hasCustomPrompt="1"/>
          </p:nvPr>
        </p:nvSpPr>
        <p:spPr>
          <a:xfrm>
            <a:off x="243710" y="4742180"/>
            <a:ext cx="6098586" cy="1849303"/>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5715000" y="1727075"/>
            <a:ext cx="3427738" cy="70574"/>
          </a:xfrm>
          <a:prstGeom prst="rect">
            <a:avLst/>
          </a:prstGeom>
          <a:solidFill>
            <a:srgbClr val="E14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715000" y="3967316"/>
            <a:ext cx="3427738" cy="585490"/>
          </a:xfrm>
          <a:prstGeom prst="rect">
            <a:avLst/>
          </a:prstGeom>
          <a:solidFill>
            <a:srgbClr val="E14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2"/>
          <p:cNvSpPr>
            <a:spLocks noGrp="1"/>
          </p:cNvSpPr>
          <p:nvPr>
            <p:ph idx="26" hasCustomPrompt="1"/>
          </p:nvPr>
        </p:nvSpPr>
        <p:spPr>
          <a:xfrm>
            <a:off x="243710" y="2996890"/>
            <a:ext cx="4716640" cy="1255737"/>
          </a:xfrm>
          <a:prstGeom prst="rect">
            <a:avLst/>
          </a:prstGeom>
        </p:spPr>
        <p:txBody>
          <a:bodyPr vert="horz" lIns="91440" tIns="45720" rIns="91440" bIns="45720" rtlCol="0">
            <a:noAutofit/>
          </a:bodyPr>
          <a:lstStyle>
            <a:lvl1pPr marL="171450" indent="-171450">
              <a:buClr>
                <a:srgbClr val="E14504"/>
              </a:buClr>
              <a:buFont typeface="Wingdings" panose="05000000000000000000" pitchFamily="2" charset="2"/>
              <a:buChar char="§"/>
              <a:defRPr sz="2000"/>
            </a:lvl1pPr>
            <a:lvl2pPr>
              <a:buClr>
                <a:srgbClr val="E14504"/>
              </a:buClr>
              <a:defRPr sz="1050"/>
            </a:lvl2pPr>
            <a:lvl3pPr>
              <a:buClr>
                <a:srgbClr val="E14504"/>
              </a:buClr>
              <a:defRPr sz="900"/>
            </a:lvl3pPr>
            <a:lvl4pPr>
              <a:buClr>
                <a:srgbClr val="E14504"/>
              </a:buClr>
              <a:defRPr sz="825"/>
            </a:lvl4pPr>
            <a:lvl5pPr>
              <a:buClr>
                <a:srgbClr val="E14504"/>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20"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25" name="Text Placeholder 2"/>
          <p:cNvSpPr>
            <a:spLocks noGrp="1"/>
          </p:cNvSpPr>
          <p:nvPr>
            <p:ph idx="25" hasCustomPrompt="1"/>
          </p:nvPr>
        </p:nvSpPr>
        <p:spPr>
          <a:xfrm>
            <a:off x="5721084" y="3998047"/>
            <a:ext cx="2728256" cy="546875"/>
          </a:xfrm>
          <a:prstGeom prst="rect">
            <a:avLst/>
          </a:prstGeom>
        </p:spPr>
        <p:txBody>
          <a:bodyPr vert="horz" lIns="91440" tIns="45720" rIns="91440" bIns="45720" rtlCol="0">
            <a:noAutofit/>
          </a:bodyPr>
          <a:lstStyle>
            <a:lvl1pPr marL="0" indent="0">
              <a:buClr>
                <a:schemeClr val="tx1"/>
              </a:buClr>
              <a:buFont typeface="Wingdings" panose="05000000000000000000" pitchFamily="2" charset="2"/>
              <a:buNone/>
              <a:defRPr sz="900">
                <a:solidFill>
                  <a:schemeClr val="bg1"/>
                </a:solidFill>
              </a:defRPr>
            </a:lvl1pPr>
            <a:lvl2pPr>
              <a:buClr>
                <a:schemeClr val="tx1"/>
              </a:buClr>
              <a:defRPr sz="1050"/>
            </a:lvl2pPr>
            <a:lvl3pPr>
              <a:defRPr sz="900"/>
            </a:lvl3pPr>
            <a:lvl4pPr>
              <a:defRPr sz="825"/>
            </a:lvl4pPr>
            <a:lvl5pPr>
              <a:defRPr sz="825"/>
            </a:lvl5pPr>
          </a:lstStyle>
          <a:p>
            <a:pPr lvl="0"/>
            <a:r>
              <a:rPr lang="en-US" dirty="0"/>
              <a:t>First Level</a:t>
            </a:r>
          </a:p>
        </p:txBody>
      </p:sp>
      <p:cxnSp>
        <p:nvCxnSpPr>
          <p:cNvPr id="24" name="Straight Connector 23">
            <a:extLst>
              <a:ext uri="{FF2B5EF4-FFF2-40B4-BE49-F238E27FC236}">
                <a16:creationId xmlns="" xmlns:a16="http://schemas.microsoft.com/office/drawing/2014/main" id="{CF40BAEA-E716-0F45-AA3D-2453B094A21E}"/>
              </a:ext>
            </a:extLst>
          </p:cNvPr>
          <p:cNvCxnSpPr/>
          <p:nvPr userDrawn="1"/>
        </p:nvCxnSpPr>
        <p:spPr>
          <a:xfrm flipH="1">
            <a:off x="0" y="382249"/>
            <a:ext cx="85496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DF307740-B71A-0543-BABF-84D42FE455A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3168" y="188849"/>
            <a:ext cx="406326" cy="392278"/>
          </a:xfrm>
          <a:prstGeom prst="rect">
            <a:avLst/>
          </a:prstGeom>
        </p:spPr>
      </p:pic>
      <p:sp>
        <p:nvSpPr>
          <p:cNvPr id="22"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E14504"/>
                </a:solidFill>
                <a:latin typeface="Arial" charset="0"/>
                <a:ea typeface="Arial" charset="0"/>
                <a:cs typeface="Arial" charset="0"/>
              </a:defRPr>
            </a:lvl1pPr>
          </a:lstStyle>
          <a:p>
            <a:r>
              <a:rPr lang="en-US" dirty="0"/>
              <a:t>Slide title (Arial 36pt)</a:t>
            </a:r>
          </a:p>
        </p:txBody>
      </p:sp>
    </p:spTree>
    <p:extLst>
      <p:ext uri="{BB962C8B-B14F-4D97-AF65-F5344CB8AC3E}">
        <p14:creationId xmlns:p14="http://schemas.microsoft.com/office/powerpoint/2010/main" val="318667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t="23685"/>
          <a:stretch/>
        </p:blipFill>
        <p:spPr>
          <a:xfrm>
            <a:off x="-8636" y="2245765"/>
            <a:ext cx="3429000" cy="2427835"/>
          </a:xfrm>
          <a:prstGeom prst="rect">
            <a:avLst/>
          </a:prstGeom>
        </p:spPr>
      </p:pic>
      <p:sp>
        <p:nvSpPr>
          <p:cNvPr id="15" name="Rectangle 14"/>
          <p:cNvSpPr/>
          <p:nvPr userDrawn="1"/>
        </p:nvSpPr>
        <p:spPr>
          <a:xfrm>
            <a:off x="0" y="4552806"/>
            <a:ext cx="9145750" cy="2305194"/>
          </a:xfrm>
          <a:prstGeom prst="rect">
            <a:avLst/>
          </a:prstGeom>
          <a:solidFill>
            <a:srgbClr val="5C0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grpSp>
        <p:nvGrpSpPr>
          <p:cNvPr id="36" name="Group 35"/>
          <p:cNvGrpSpPr/>
          <p:nvPr userDrawn="1"/>
        </p:nvGrpSpPr>
        <p:grpSpPr>
          <a:xfrm>
            <a:off x="1695363" y="2244906"/>
            <a:ext cx="2308594" cy="2304876"/>
            <a:chOff x="1695363" y="2244906"/>
            <a:chExt cx="2308594" cy="2304876"/>
          </a:xfrm>
        </p:grpSpPr>
        <p:sp>
          <p:nvSpPr>
            <p:cNvPr id="37" name="Rectangle 36"/>
            <p:cNvSpPr/>
            <p:nvPr userDrawn="1"/>
          </p:nvSpPr>
          <p:spPr>
            <a:xfrm>
              <a:off x="3420364" y="2244906"/>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273440" y="2821125"/>
              <a:ext cx="576219"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273441" y="3397344"/>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1695363" y="3973563"/>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2844145" y="3397344"/>
              <a:ext cx="576219" cy="576219"/>
            </a:xfrm>
            <a:prstGeom prst="rect">
              <a:avLst/>
            </a:prstGeom>
            <a:solidFill>
              <a:srgbClr val="5C0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844145" y="2821125"/>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271582" y="3973563"/>
              <a:ext cx="1732375"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lvl1pPr>
          </a:lstStyle>
          <a:p>
            <a:fld id="{689318A1-174D-4DEE-8106-03A37B9BCF15}" type="slidenum">
              <a:rPr lang="en-US" sz="750" smtClean="0"/>
              <a:pPr/>
              <a:t>‹#›</a:t>
            </a:fld>
            <a:endParaRPr lang="en-US" sz="750" dirty="0"/>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46693" y="132399"/>
            <a:ext cx="2362859" cy="861131"/>
          </a:xfrm>
          <a:prstGeom prst="rect">
            <a:avLst/>
          </a:prstGeom>
        </p:spPr>
      </p:pic>
      <p:sp>
        <p:nvSpPr>
          <p:cNvPr id="19"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solidFill>
                <a:latin typeface="Arial" charset="0"/>
                <a:ea typeface="Arial" charset="0"/>
                <a:cs typeface="Arial" charset="0"/>
              </a:rPr>
              <a:t>Copyright © 2018 Boeing. All rights reserved.</a:t>
            </a:r>
          </a:p>
        </p:txBody>
      </p:sp>
      <p:sp>
        <p:nvSpPr>
          <p:cNvPr id="21" name="Title 19"/>
          <p:cNvSpPr>
            <a:spLocks noGrp="1"/>
          </p:cNvSpPr>
          <p:nvPr>
            <p:ph type="title" hasCustomPrompt="1"/>
          </p:nvPr>
        </p:nvSpPr>
        <p:spPr>
          <a:xfrm>
            <a:off x="775423" y="4739571"/>
            <a:ext cx="7905440" cy="588627"/>
          </a:xfrm>
        </p:spPr>
        <p:txBody>
          <a:bodyPr>
            <a:normAutofit/>
          </a:bodyPr>
          <a:lstStyle>
            <a:lvl1pPr>
              <a:defRPr sz="3600" b="0">
                <a:solidFill>
                  <a:schemeClr val="bg1"/>
                </a:solidFill>
                <a:latin typeface="Arial" charset="0"/>
                <a:ea typeface="Arial" charset="0"/>
                <a:cs typeface="Arial" charset="0"/>
              </a:defRPr>
            </a:lvl1pPr>
          </a:lstStyle>
          <a:p>
            <a:r>
              <a:rPr lang="en-US" dirty="0"/>
              <a:t>Slide title (Arial 36pt)</a:t>
            </a:r>
          </a:p>
        </p:txBody>
      </p:sp>
      <p:sp>
        <p:nvSpPr>
          <p:cNvPr id="24" name="Text Placeholder 2"/>
          <p:cNvSpPr>
            <a:spLocks noGrp="1"/>
          </p:cNvSpPr>
          <p:nvPr>
            <p:ph idx="22" hasCustomPrompt="1"/>
          </p:nvPr>
        </p:nvSpPr>
        <p:spPr>
          <a:xfrm>
            <a:off x="775422" y="5784387"/>
            <a:ext cx="4716640" cy="388687"/>
          </a:xfrm>
          <a:prstGeom prst="rect">
            <a:avLst/>
          </a:prstGeom>
        </p:spPr>
        <p:txBody>
          <a:bodyPr vert="horz" lIns="91440" tIns="45720" rIns="91440" bIns="45720" rtlCol="0">
            <a:noAutofit/>
          </a:bodyPr>
          <a:lstStyle>
            <a:lvl1pPr marL="0" indent="0">
              <a:buClr>
                <a:srgbClr val="81BC00"/>
              </a:buClr>
              <a:buFontTx/>
              <a:buNone/>
              <a:defRPr sz="2000">
                <a:solidFill>
                  <a:schemeClr val="bg1"/>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25" name="Text Placeholder 2"/>
          <p:cNvSpPr>
            <a:spLocks noGrp="1"/>
          </p:cNvSpPr>
          <p:nvPr>
            <p:ph idx="23" hasCustomPrompt="1"/>
          </p:nvPr>
        </p:nvSpPr>
        <p:spPr>
          <a:xfrm>
            <a:off x="775422" y="6194051"/>
            <a:ext cx="4716640" cy="378516"/>
          </a:xfrm>
          <a:prstGeom prst="rect">
            <a:avLst/>
          </a:prstGeom>
        </p:spPr>
        <p:txBody>
          <a:bodyPr vert="horz" lIns="91440" tIns="45720" rIns="91440" bIns="45720" rtlCol="0">
            <a:noAutofit/>
          </a:bodyPr>
          <a:lstStyle>
            <a:lvl1pPr marL="0" indent="0">
              <a:buClr>
                <a:srgbClr val="81BC00"/>
              </a:buClr>
              <a:buFontTx/>
              <a:buNone/>
              <a:defRPr sz="1600">
                <a:solidFill>
                  <a:schemeClr val="bg1"/>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34" name="Rectangle 33"/>
          <p:cNvSpPr/>
          <p:nvPr userDrawn="1"/>
        </p:nvSpPr>
        <p:spPr>
          <a:xfrm>
            <a:off x="1738015" y="1675525"/>
            <a:ext cx="2258568" cy="576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 xmlns:a16="http://schemas.microsoft.com/office/drawing/2014/main" id="{1751F7DE-3FC3-484E-B4DB-3D95B101AC0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49359" y="436349"/>
            <a:ext cx="2414016" cy="538511"/>
          </a:xfrm>
          <a:prstGeom prst="rect">
            <a:avLst/>
          </a:prstGeom>
        </p:spPr>
      </p:pic>
    </p:spTree>
    <p:extLst>
      <p:ext uri="{BB962C8B-B14F-4D97-AF65-F5344CB8AC3E}">
        <p14:creationId xmlns:p14="http://schemas.microsoft.com/office/powerpoint/2010/main" val="398242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een_ImageCaption_Content">
    <p:spTree>
      <p:nvGrpSpPr>
        <p:cNvPr id="1" name=""/>
        <p:cNvGrpSpPr/>
        <p:nvPr/>
      </p:nvGrpSpPr>
      <p:grpSpPr>
        <a:xfrm>
          <a:off x="0" y="0"/>
          <a:ext cx="0" cy="0"/>
          <a:chOff x="0" y="0"/>
          <a:chExt cx="0" cy="0"/>
        </a:xfrm>
      </p:grpSpPr>
      <p:sp>
        <p:nvSpPr>
          <p:cNvPr id="4" name="Text Placeholder 2"/>
          <p:cNvSpPr>
            <a:spLocks noGrp="1"/>
          </p:cNvSpPr>
          <p:nvPr>
            <p:ph idx="22" hasCustomPrompt="1"/>
          </p:nvPr>
        </p:nvSpPr>
        <p:spPr>
          <a:xfrm>
            <a:off x="243710" y="1740646"/>
            <a:ext cx="4716640" cy="1255737"/>
          </a:xfrm>
          <a:prstGeom prst="rect">
            <a:avLst/>
          </a:prstGeom>
        </p:spPr>
        <p:txBody>
          <a:bodyPr vert="horz" lIns="91440" tIns="45720" rIns="91440" bIns="45720" rtlCol="0">
            <a:noAutofit/>
          </a:bodyPr>
          <a:lstStyle>
            <a:lvl1pPr marL="171450" indent="-171450">
              <a:buClr>
                <a:srgbClr val="81BC00"/>
              </a:buClr>
              <a:buFont typeface="Wingdings" panose="05000000000000000000" pitchFamily="2" charset="2"/>
              <a:buChar char="§"/>
              <a:defRPr sz="2000"/>
            </a:lvl1pPr>
            <a:lvl2pPr>
              <a:buClr>
                <a:schemeClr val="accent4"/>
              </a:buClr>
              <a:defRPr sz="1050"/>
            </a:lvl2pPr>
            <a:lvl3pPr>
              <a:buClr>
                <a:schemeClr val="accent4"/>
              </a:buClr>
              <a:defRPr sz="900"/>
            </a:lvl3pPr>
            <a:lvl4pPr>
              <a:buClr>
                <a:schemeClr val="accent4"/>
              </a:buClr>
              <a:defRPr sz="825"/>
            </a:lvl4pPr>
            <a:lvl5pPr>
              <a:buClr>
                <a:schemeClr val="accent4"/>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idx="23" hasCustomPrompt="1"/>
          </p:nvPr>
        </p:nvSpPr>
        <p:spPr>
          <a:xfrm>
            <a:off x="243710" y="4742180"/>
            <a:ext cx="6098586" cy="1849303"/>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idx="24" hasCustomPrompt="1"/>
          </p:nvPr>
        </p:nvSpPr>
        <p:spPr>
          <a:xfrm>
            <a:off x="243710" y="2996383"/>
            <a:ext cx="4716640" cy="1255737"/>
          </a:xfrm>
          <a:prstGeom prst="rect">
            <a:avLst/>
          </a:prstGeom>
        </p:spPr>
        <p:txBody>
          <a:bodyPr vert="horz" lIns="91440" tIns="45720" rIns="91440" bIns="45720" rtlCol="0">
            <a:noAutofit/>
          </a:bodyPr>
          <a:lstStyle>
            <a:lvl1pPr marL="171450" indent="-171450">
              <a:buClr>
                <a:srgbClr val="81BC00"/>
              </a:buClr>
              <a:buFont typeface="Wingdings" panose="05000000000000000000" pitchFamily="2" charset="2"/>
              <a:buChar char="§"/>
              <a:defRPr sz="2000"/>
            </a:lvl1pPr>
            <a:lvl2pPr>
              <a:buClr>
                <a:schemeClr val="accent4"/>
              </a:buClr>
              <a:defRPr sz="1050"/>
            </a:lvl2pPr>
            <a:lvl3pPr>
              <a:buClr>
                <a:schemeClr val="accent4"/>
              </a:buClr>
              <a:defRPr sz="900"/>
            </a:lvl3pPr>
            <a:lvl4pPr>
              <a:buClr>
                <a:schemeClr val="accent4"/>
              </a:buClr>
              <a:defRPr sz="825"/>
            </a:lvl4pPr>
            <a:lvl5pPr>
              <a:buClr>
                <a:schemeClr val="accent4"/>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t="12930"/>
          <a:stretch/>
        </p:blipFill>
        <p:spPr>
          <a:xfrm>
            <a:off x="5715000" y="1782823"/>
            <a:ext cx="3429000" cy="2769983"/>
          </a:xfrm>
          <a:prstGeom prst="rect">
            <a:avLst/>
          </a:prstGeom>
        </p:spPr>
      </p:pic>
      <p:sp>
        <p:nvSpPr>
          <p:cNvPr id="15" name="Rectangle 14"/>
          <p:cNvSpPr/>
          <p:nvPr userDrawn="1"/>
        </p:nvSpPr>
        <p:spPr>
          <a:xfrm>
            <a:off x="5715000" y="1727075"/>
            <a:ext cx="3427738" cy="70574"/>
          </a:xfrm>
          <a:prstGeom prst="rect">
            <a:avLst/>
          </a:prstGeom>
          <a:solidFill>
            <a:srgbClr val="81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715000" y="3967316"/>
            <a:ext cx="3427738" cy="585490"/>
          </a:xfrm>
          <a:prstGeom prst="rect">
            <a:avLst/>
          </a:prstGeom>
          <a:solidFill>
            <a:srgbClr val="81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20"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22" name="Text Placeholder 2"/>
          <p:cNvSpPr>
            <a:spLocks noGrp="1"/>
          </p:cNvSpPr>
          <p:nvPr>
            <p:ph idx="25" hasCustomPrompt="1"/>
          </p:nvPr>
        </p:nvSpPr>
        <p:spPr>
          <a:xfrm>
            <a:off x="5721084" y="3998047"/>
            <a:ext cx="2728256" cy="546875"/>
          </a:xfrm>
          <a:prstGeom prst="rect">
            <a:avLst/>
          </a:prstGeom>
        </p:spPr>
        <p:txBody>
          <a:bodyPr vert="horz" lIns="91440" tIns="45720" rIns="91440" bIns="45720" rtlCol="0">
            <a:noAutofit/>
          </a:bodyPr>
          <a:lstStyle>
            <a:lvl1pPr marL="0" indent="0">
              <a:buClr>
                <a:schemeClr val="tx1"/>
              </a:buClr>
              <a:buFont typeface="Wingdings" panose="05000000000000000000" pitchFamily="2" charset="2"/>
              <a:buNone/>
              <a:defRPr sz="900">
                <a:solidFill>
                  <a:schemeClr val="bg1"/>
                </a:solidFill>
              </a:defRPr>
            </a:lvl1pPr>
            <a:lvl2pPr>
              <a:buClr>
                <a:schemeClr val="tx1"/>
              </a:buClr>
              <a:defRPr sz="1050"/>
            </a:lvl2pPr>
            <a:lvl3pPr>
              <a:defRPr sz="900"/>
            </a:lvl3pPr>
            <a:lvl4pPr>
              <a:defRPr sz="825"/>
            </a:lvl4pPr>
            <a:lvl5pPr>
              <a:defRPr sz="825"/>
            </a:lvl5pPr>
          </a:lstStyle>
          <a:p>
            <a:pPr lvl="0"/>
            <a:r>
              <a:rPr lang="en-US" dirty="0"/>
              <a:t>First Level</a:t>
            </a:r>
          </a:p>
        </p:txBody>
      </p:sp>
      <p:cxnSp>
        <p:nvCxnSpPr>
          <p:cNvPr id="17" name="Straight Connector 16">
            <a:extLst>
              <a:ext uri="{FF2B5EF4-FFF2-40B4-BE49-F238E27FC236}">
                <a16:creationId xmlns="" xmlns:a16="http://schemas.microsoft.com/office/drawing/2014/main" id="{CA8BB25B-2B23-E14F-BB76-FD7A4860316D}"/>
              </a:ext>
            </a:extLst>
          </p:cNvPr>
          <p:cNvCxnSpPr/>
          <p:nvPr userDrawn="1"/>
        </p:nvCxnSpPr>
        <p:spPr>
          <a:xfrm flipH="1">
            <a:off x="0" y="382249"/>
            <a:ext cx="85496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 xmlns:a16="http://schemas.microsoft.com/office/drawing/2014/main" id="{E1D63612-66B9-9547-869C-D05D28AD67F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3168" y="188849"/>
            <a:ext cx="406326" cy="392278"/>
          </a:xfrm>
          <a:prstGeom prst="rect">
            <a:avLst/>
          </a:prstGeom>
        </p:spPr>
      </p:pic>
      <p:sp>
        <p:nvSpPr>
          <p:cNvPr id="19"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81BC00"/>
                </a:solidFill>
                <a:latin typeface="Arial" charset="0"/>
                <a:ea typeface="Arial" charset="0"/>
                <a:cs typeface="Arial" charset="0"/>
              </a:defRPr>
            </a:lvl1pPr>
          </a:lstStyle>
          <a:p>
            <a:r>
              <a:rPr lang="en-US" dirty="0"/>
              <a:t>Slide title (Arial 36pt)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l_ImageCaption_Content">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a:extLst>
              <a:ext uri="{28A0092B-C50C-407E-A947-70E740481C1C}">
                <a14:useLocalDpi xmlns:a14="http://schemas.microsoft.com/office/drawing/2010/main" val="0"/>
              </a:ext>
            </a:extLst>
          </a:blip>
          <a:srcRect t="14973"/>
          <a:stretch/>
        </p:blipFill>
        <p:spPr>
          <a:xfrm>
            <a:off x="5716750" y="1769808"/>
            <a:ext cx="3429000" cy="2705003"/>
          </a:xfrm>
          <a:prstGeom prst="rect">
            <a:avLst/>
          </a:prstGeom>
        </p:spPr>
      </p:pic>
      <p:sp>
        <p:nvSpPr>
          <p:cNvPr id="4" name="Text Placeholder 2"/>
          <p:cNvSpPr>
            <a:spLocks noGrp="1"/>
          </p:cNvSpPr>
          <p:nvPr>
            <p:ph idx="22" hasCustomPrompt="1"/>
          </p:nvPr>
        </p:nvSpPr>
        <p:spPr>
          <a:xfrm>
            <a:off x="243710" y="1740646"/>
            <a:ext cx="4716640" cy="1255737"/>
          </a:xfrm>
          <a:prstGeom prst="rect">
            <a:avLst/>
          </a:prstGeom>
        </p:spPr>
        <p:txBody>
          <a:bodyPr vert="horz" lIns="91440" tIns="45720" rIns="91440" bIns="45720" rtlCol="0">
            <a:noAutofit/>
          </a:bodyPr>
          <a:lstStyle>
            <a:lvl1pPr marL="171450" indent="-171450">
              <a:buClr>
                <a:srgbClr val="009BDF"/>
              </a:buClr>
              <a:buFont typeface="Wingdings" panose="05000000000000000000" pitchFamily="2" charset="2"/>
              <a:buChar char="§"/>
              <a:defRPr sz="2000"/>
            </a:lvl1pPr>
            <a:lvl2pPr>
              <a:buClr>
                <a:srgbClr val="009BDF"/>
              </a:buClr>
              <a:defRPr sz="1050"/>
            </a:lvl2pPr>
            <a:lvl3pPr>
              <a:buClr>
                <a:srgbClr val="009BDF"/>
              </a:buClr>
              <a:defRPr sz="900"/>
            </a:lvl3pPr>
            <a:lvl4pPr>
              <a:buClr>
                <a:srgbClr val="009BDF"/>
              </a:buClr>
              <a:defRPr sz="825"/>
            </a:lvl4pPr>
            <a:lvl5pPr>
              <a:buClr>
                <a:srgbClr val="009BDF"/>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idx="23" hasCustomPrompt="1"/>
          </p:nvPr>
        </p:nvSpPr>
        <p:spPr>
          <a:xfrm>
            <a:off x="243710" y="4742180"/>
            <a:ext cx="6098586" cy="1849303"/>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5715000" y="1727075"/>
            <a:ext cx="3427738" cy="70574"/>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715000" y="3967316"/>
            <a:ext cx="3427738" cy="585490"/>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2"/>
          <p:cNvSpPr>
            <a:spLocks noGrp="1"/>
          </p:cNvSpPr>
          <p:nvPr>
            <p:ph idx="26" hasCustomPrompt="1"/>
          </p:nvPr>
        </p:nvSpPr>
        <p:spPr>
          <a:xfrm>
            <a:off x="243710" y="2996383"/>
            <a:ext cx="4716640" cy="1255737"/>
          </a:xfrm>
          <a:prstGeom prst="rect">
            <a:avLst/>
          </a:prstGeom>
        </p:spPr>
        <p:txBody>
          <a:bodyPr vert="horz" lIns="91440" tIns="45720" rIns="91440" bIns="45720" rtlCol="0">
            <a:noAutofit/>
          </a:bodyPr>
          <a:lstStyle>
            <a:lvl1pPr marL="171450" indent="-171450">
              <a:buClr>
                <a:srgbClr val="009BDF"/>
              </a:buClr>
              <a:buFont typeface="Wingdings" panose="05000000000000000000" pitchFamily="2" charset="2"/>
              <a:buChar char="§"/>
              <a:defRPr sz="2000"/>
            </a:lvl1pPr>
            <a:lvl2pPr>
              <a:buClr>
                <a:srgbClr val="009BDF"/>
              </a:buClr>
              <a:defRPr sz="1050"/>
            </a:lvl2pPr>
            <a:lvl3pPr>
              <a:buClr>
                <a:srgbClr val="009BDF"/>
              </a:buClr>
              <a:defRPr sz="900"/>
            </a:lvl3pPr>
            <a:lvl4pPr>
              <a:buClr>
                <a:srgbClr val="009BDF"/>
              </a:buClr>
              <a:defRPr sz="825"/>
            </a:lvl4pPr>
            <a:lvl5pPr>
              <a:buClr>
                <a:srgbClr val="009BDF"/>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l="20302" r="12379"/>
          <a:stretch/>
        </p:blipFill>
        <p:spPr>
          <a:xfrm>
            <a:off x="5716402" y="1797564"/>
            <a:ext cx="3427598" cy="2169752"/>
          </a:xfrm>
          <a:prstGeom prst="rect">
            <a:avLst/>
          </a:prstGeom>
        </p:spPr>
      </p:pic>
      <p:sp>
        <p:nvSpPr>
          <p:cNvPr id="21"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17"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24" name="Text Placeholder 2"/>
          <p:cNvSpPr>
            <a:spLocks noGrp="1"/>
          </p:cNvSpPr>
          <p:nvPr>
            <p:ph idx="25" hasCustomPrompt="1"/>
          </p:nvPr>
        </p:nvSpPr>
        <p:spPr>
          <a:xfrm>
            <a:off x="5721084" y="3998047"/>
            <a:ext cx="2728256" cy="546875"/>
          </a:xfrm>
          <a:prstGeom prst="rect">
            <a:avLst/>
          </a:prstGeom>
        </p:spPr>
        <p:txBody>
          <a:bodyPr vert="horz" lIns="91440" tIns="45720" rIns="91440" bIns="45720" rtlCol="0">
            <a:noAutofit/>
          </a:bodyPr>
          <a:lstStyle>
            <a:lvl1pPr marL="0" indent="0" algn="l">
              <a:buClr>
                <a:schemeClr val="tx1"/>
              </a:buClr>
              <a:buFont typeface="Arial" charset="0"/>
              <a:buNone/>
              <a:defRPr sz="900">
                <a:solidFill>
                  <a:schemeClr val="bg1"/>
                </a:solidFill>
              </a:defRPr>
            </a:lvl1pPr>
            <a:lvl2pPr>
              <a:buClr>
                <a:schemeClr val="tx1"/>
              </a:buClr>
              <a:defRPr sz="1050"/>
            </a:lvl2pPr>
            <a:lvl3pPr>
              <a:defRPr sz="900"/>
            </a:lvl3pPr>
            <a:lvl4pPr>
              <a:defRPr sz="825"/>
            </a:lvl4pPr>
            <a:lvl5pPr>
              <a:defRPr sz="825"/>
            </a:lvl5pPr>
          </a:lstStyle>
          <a:p>
            <a:pPr lvl="0"/>
            <a:r>
              <a:rPr lang="en-US" dirty="0"/>
              <a:t>First Level</a:t>
            </a:r>
          </a:p>
        </p:txBody>
      </p:sp>
      <p:cxnSp>
        <p:nvCxnSpPr>
          <p:cNvPr id="18" name="Straight Connector 17">
            <a:extLst>
              <a:ext uri="{FF2B5EF4-FFF2-40B4-BE49-F238E27FC236}">
                <a16:creationId xmlns="" xmlns:a16="http://schemas.microsoft.com/office/drawing/2014/main" id="{5BABD9F4-B539-2D4F-B909-A68342E7BB66}"/>
              </a:ext>
            </a:extLst>
          </p:cNvPr>
          <p:cNvCxnSpPr/>
          <p:nvPr userDrawn="1"/>
        </p:nvCxnSpPr>
        <p:spPr>
          <a:xfrm flipH="1">
            <a:off x="0" y="382249"/>
            <a:ext cx="85496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 xmlns:a16="http://schemas.microsoft.com/office/drawing/2014/main" id="{56041A58-3A61-F14B-8E46-F11E527F4BA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73168" y="188849"/>
            <a:ext cx="406326" cy="392278"/>
          </a:xfrm>
          <a:prstGeom prst="rect">
            <a:avLst/>
          </a:prstGeom>
        </p:spPr>
      </p:pic>
      <p:sp>
        <p:nvSpPr>
          <p:cNvPr id="22"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009BDF"/>
                </a:solidFill>
                <a:latin typeface="Arial" charset="0"/>
                <a:ea typeface="Arial" charset="0"/>
                <a:cs typeface="Arial" charset="0"/>
              </a:defRPr>
            </a:lvl1pPr>
          </a:lstStyle>
          <a:p>
            <a:r>
              <a:rPr lang="en-US" dirty="0"/>
              <a:t>Slide title (Arial 36pt)</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rple_ImageCaption_Content">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a:extLst>
              <a:ext uri="{28A0092B-C50C-407E-A947-70E740481C1C}">
                <a14:useLocalDpi xmlns:a14="http://schemas.microsoft.com/office/drawing/2010/main" val="0"/>
              </a:ext>
            </a:extLst>
          </a:blip>
          <a:srcRect t="23685"/>
          <a:stretch/>
        </p:blipFill>
        <p:spPr>
          <a:xfrm>
            <a:off x="5713738" y="1769808"/>
            <a:ext cx="3429000" cy="2427835"/>
          </a:xfrm>
          <a:prstGeom prst="rect">
            <a:avLst/>
          </a:prstGeom>
        </p:spPr>
      </p:pic>
      <p:sp>
        <p:nvSpPr>
          <p:cNvPr id="4" name="Text Placeholder 2"/>
          <p:cNvSpPr>
            <a:spLocks noGrp="1"/>
          </p:cNvSpPr>
          <p:nvPr>
            <p:ph idx="22" hasCustomPrompt="1"/>
          </p:nvPr>
        </p:nvSpPr>
        <p:spPr>
          <a:xfrm>
            <a:off x="243710" y="1740646"/>
            <a:ext cx="4716640" cy="1255737"/>
          </a:xfrm>
          <a:prstGeom prst="rect">
            <a:avLst/>
          </a:prstGeom>
        </p:spPr>
        <p:txBody>
          <a:bodyPr vert="horz" lIns="91440" tIns="45720" rIns="91440" bIns="45720" rtlCol="0">
            <a:noAutofit/>
          </a:bodyPr>
          <a:lstStyle>
            <a:lvl1pPr marL="171450" indent="-171450">
              <a:buClr>
                <a:srgbClr val="5C0F8C"/>
              </a:buClr>
              <a:buFont typeface="Wingdings" panose="05000000000000000000" pitchFamily="2" charset="2"/>
              <a:buChar char="§"/>
              <a:defRPr sz="2000"/>
            </a:lvl1pPr>
            <a:lvl2pPr>
              <a:buClr>
                <a:schemeClr val="accent5"/>
              </a:buClr>
              <a:defRPr sz="1050"/>
            </a:lvl2pPr>
            <a:lvl3pPr>
              <a:buClr>
                <a:schemeClr val="accent5"/>
              </a:buClr>
              <a:defRPr sz="900"/>
            </a:lvl3pPr>
            <a:lvl4pPr>
              <a:buClr>
                <a:schemeClr val="accent5"/>
              </a:buClr>
              <a:defRPr sz="825"/>
            </a:lvl4pPr>
            <a:lvl5pPr>
              <a:buClr>
                <a:schemeClr val="accent5"/>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idx="23" hasCustomPrompt="1"/>
          </p:nvPr>
        </p:nvSpPr>
        <p:spPr>
          <a:xfrm>
            <a:off x="243710" y="4742180"/>
            <a:ext cx="6098586" cy="1849303"/>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5715000" y="1727075"/>
            <a:ext cx="3427738" cy="70574"/>
          </a:xfrm>
          <a:prstGeom prst="rect">
            <a:avLst/>
          </a:prstGeom>
          <a:solidFill>
            <a:srgbClr val="5C0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715000" y="3967316"/>
            <a:ext cx="3427738" cy="585490"/>
          </a:xfrm>
          <a:prstGeom prst="rect">
            <a:avLst/>
          </a:prstGeom>
          <a:solidFill>
            <a:srgbClr val="5C0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
          <p:cNvSpPr>
            <a:spLocks noGrp="1"/>
          </p:cNvSpPr>
          <p:nvPr>
            <p:ph idx="26" hasCustomPrompt="1"/>
          </p:nvPr>
        </p:nvSpPr>
        <p:spPr>
          <a:xfrm>
            <a:off x="243710" y="2992720"/>
            <a:ext cx="4716640" cy="1255737"/>
          </a:xfrm>
          <a:prstGeom prst="rect">
            <a:avLst/>
          </a:prstGeom>
        </p:spPr>
        <p:txBody>
          <a:bodyPr vert="horz" lIns="91440" tIns="45720" rIns="91440" bIns="45720" rtlCol="0">
            <a:noAutofit/>
          </a:bodyPr>
          <a:lstStyle>
            <a:lvl1pPr marL="171450" indent="-171450">
              <a:buClr>
                <a:srgbClr val="5C0F8C"/>
              </a:buClr>
              <a:buFont typeface="Wingdings" panose="05000000000000000000" pitchFamily="2" charset="2"/>
              <a:buChar char="§"/>
              <a:defRPr sz="2000"/>
            </a:lvl1pPr>
            <a:lvl2pPr>
              <a:buClr>
                <a:schemeClr val="accent5"/>
              </a:buClr>
              <a:defRPr sz="1050"/>
            </a:lvl2pPr>
            <a:lvl3pPr>
              <a:buClr>
                <a:schemeClr val="accent5"/>
              </a:buClr>
              <a:defRPr sz="900"/>
            </a:lvl3pPr>
            <a:lvl4pPr>
              <a:buClr>
                <a:schemeClr val="accent5"/>
              </a:buClr>
              <a:defRPr sz="825"/>
            </a:lvl4pPr>
            <a:lvl5pPr>
              <a:buClr>
                <a:schemeClr val="accent5"/>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22"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25" name="Text Placeholder 2"/>
          <p:cNvSpPr>
            <a:spLocks noGrp="1"/>
          </p:cNvSpPr>
          <p:nvPr>
            <p:ph idx="25" hasCustomPrompt="1"/>
          </p:nvPr>
        </p:nvSpPr>
        <p:spPr>
          <a:xfrm>
            <a:off x="5721084" y="3998047"/>
            <a:ext cx="2728256" cy="546875"/>
          </a:xfrm>
          <a:prstGeom prst="rect">
            <a:avLst/>
          </a:prstGeom>
        </p:spPr>
        <p:txBody>
          <a:bodyPr vert="horz" lIns="91440" tIns="45720" rIns="91440" bIns="45720" rtlCol="0">
            <a:noAutofit/>
          </a:bodyPr>
          <a:lstStyle>
            <a:lvl1pPr marL="0" indent="0">
              <a:buClr>
                <a:schemeClr val="tx1"/>
              </a:buClr>
              <a:buFont typeface="Wingdings" panose="05000000000000000000" pitchFamily="2" charset="2"/>
              <a:buNone/>
              <a:defRPr sz="900">
                <a:solidFill>
                  <a:schemeClr val="bg1"/>
                </a:solidFill>
              </a:defRPr>
            </a:lvl1pPr>
            <a:lvl2pPr>
              <a:buClr>
                <a:schemeClr val="tx1"/>
              </a:buClr>
              <a:defRPr sz="1050"/>
            </a:lvl2pPr>
            <a:lvl3pPr>
              <a:defRPr sz="900"/>
            </a:lvl3pPr>
            <a:lvl4pPr>
              <a:defRPr sz="825"/>
            </a:lvl4pPr>
            <a:lvl5pPr>
              <a:defRPr sz="825"/>
            </a:lvl5pPr>
          </a:lstStyle>
          <a:p>
            <a:pPr lvl="0"/>
            <a:r>
              <a:rPr lang="en-US" dirty="0"/>
              <a:t>First Level</a:t>
            </a:r>
          </a:p>
        </p:txBody>
      </p:sp>
      <p:cxnSp>
        <p:nvCxnSpPr>
          <p:cNvPr id="14" name="Straight Connector 13">
            <a:extLst>
              <a:ext uri="{FF2B5EF4-FFF2-40B4-BE49-F238E27FC236}">
                <a16:creationId xmlns="" xmlns:a16="http://schemas.microsoft.com/office/drawing/2014/main" id="{75BAF342-8610-CE47-8E93-C6E1876B458C}"/>
              </a:ext>
            </a:extLst>
          </p:cNvPr>
          <p:cNvCxnSpPr/>
          <p:nvPr userDrawn="1"/>
        </p:nvCxnSpPr>
        <p:spPr>
          <a:xfrm flipH="1">
            <a:off x="0" y="382249"/>
            <a:ext cx="85496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 xmlns:a16="http://schemas.microsoft.com/office/drawing/2014/main" id="{F5839869-64A3-9F4B-A4AB-330682E915F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3168" y="188849"/>
            <a:ext cx="406326" cy="392278"/>
          </a:xfrm>
          <a:prstGeom prst="rect">
            <a:avLst/>
          </a:prstGeom>
        </p:spPr>
      </p:pic>
      <p:sp>
        <p:nvSpPr>
          <p:cNvPr id="21"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5C0F8C"/>
                </a:solidFill>
                <a:latin typeface="Arial" charset="0"/>
                <a:ea typeface="Arial" charset="0"/>
                <a:cs typeface="Arial" charset="0"/>
              </a:defRPr>
            </a:lvl1pPr>
          </a:lstStyle>
          <a:p>
            <a:r>
              <a:rPr lang="en-US" dirty="0"/>
              <a:t>Slide title (Arial 36pt)</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ark Orange_ImageCaption_Content">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4884" y="1782409"/>
            <a:ext cx="3435474" cy="2290315"/>
          </a:xfrm>
          <a:prstGeom prst="rect">
            <a:avLst/>
          </a:prstGeom>
        </p:spPr>
      </p:pic>
      <p:sp>
        <p:nvSpPr>
          <p:cNvPr id="4" name="Text Placeholder 2"/>
          <p:cNvSpPr>
            <a:spLocks noGrp="1"/>
          </p:cNvSpPr>
          <p:nvPr>
            <p:ph idx="22" hasCustomPrompt="1"/>
          </p:nvPr>
        </p:nvSpPr>
        <p:spPr>
          <a:xfrm>
            <a:off x="243710" y="1740646"/>
            <a:ext cx="4716640" cy="1255737"/>
          </a:xfrm>
          <a:prstGeom prst="rect">
            <a:avLst/>
          </a:prstGeom>
        </p:spPr>
        <p:txBody>
          <a:bodyPr vert="horz" lIns="91440" tIns="45720" rIns="91440" bIns="45720" rtlCol="0">
            <a:noAutofit/>
          </a:bodyPr>
          <a:lstStyle>
            <a:lvl1pPr marL="171450" indent="-171450">
              <a:buClr>
                <a:srgbClr val="E14504"/>
              </a:buClr>
              <a:buFont typeface="Wingdings" panose="05000000000000000000" pitchFamily="2" charset="2"/>
              <a:buChar char="§"/>
              <a:defRPr sz="2000"/>
            </a:lvl1pPr>
            <a:lvl2pPr>
              <a:buClr>
                <a:srgbClr val="E14504"/>
              </a:buClr>
              <a:defRPr sz="1050"/>
            </a:lvl2pPr>
            <a:lvl3pPr>
              <a:buClr>
                <a:srgbClr val="E14504"/>
              </a:buClr>
              <a:defRPr sz="900"/>
            </a:lvl3pPr>
            <a:lvl4pPr>
              <a:buClr>
                <a:srgbClr val="E14504"/>
              </a:buClr>
              <a:defRPr sz="825"/>
            </a:lvl4pPr>
            <a:lvl5pPr>
              <a:buClr>
                <a:srgbClr val="E14504"/>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idx="23" hasCustomPrompt="1"/>
          </p:nvPr>
        </p:nvSpPr>
        <p:spPr>
          <a:xfrm>
            <a:off x="243710" y="4742180"/>
            <a:ext cx="6098586" cy="1849303"/>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5715000" y="1727075"/>
            <a:ext cx="3427738" cy="70574"/>
          </a:xfrm>
          <a:prstGeom prst="rect">
            <a:avLst/>
          </a:prstGeom>
          <a:solidFill>
            <a:srgbClr val="E14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715000" y="3967316"/>
            <a:ext cx="3427738" cy="585490"/>
          </a:xfrm>
          <a:prstGeom prst="rect">
            <a:avLst/>
          </a:prstGeom>
          <a:solidFill>
            <a:srgbClr val="E14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2"/>
          <p:cNvSpPr>
            <a:spLocks noGrp="1"/>
          </p:cNvSpPr>
          <p:nvPr>
            <p:ph idx="26" hasCustomPrompt="1"/>
          </p:nvPr>
        </p:nvSpPr>
        <p:spPr>
          <a:xfrm>
            <a:off x="243710" y="2996890"/>
            <a:ext cx="4716640" cy="1255737"/>
          </a:xfrm>
          <a:prstGeom prst="rect">
            <a:avLst/>
          </a:prstGeom>
        </p:spPr>
        <p:txBody>
          <a:bodyPr vert="horz" lIns="91440" tIns="45720" rIns="91440" bIns="45720" rtlCol="0">
            <a:noAutofit/>
          </a:bodyPr>
          <a:lstStyle>
            <a:lvl1pPr marL="171450" indent="-171450">
              <a:buClr>
                <a:srgbClr val="E14504"/>
              </a:buClr>
              <a:buFont typeface="Wingdings" panose="05000000000000000000" pitchFamily="2" charset="2"/>
              <a:buChar char="§"/>
              <a:defRPr sz="2000"/>
            </a:lvl1pPr>
            <a:lvl2pPr>
              <a:buClr>
                <a:srgbClr val="E14504"/>
              </a:buClr>
              <a:defRPr sz="1050"/>
            </a:lvl2pPr>
            <a:lvl3pPr>
              <a:buClr>
                <a:srgbClr val="E14504"/>
              </a:buClr>
              <a:defRPr sz="900"/>
            </a:lvl3pPr>
            <a:lvl4pPr>
              <a:buClr>
                <a:srgbClr val="E14504"/>
              </a:buClr>
              <a:defRPr sz="825"/>
            </a:lvl4pPr>
            <a:lvl5pPr>
              <a:buClr>
                <a:srgbClr val="E14504"/>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20"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25" name="Text Placeholder 2"/>
          <p:cNvSpPr>
            <a:spLocks noGrp="1"/>
          </p:cNvSpPr>
          <p:nvPr>
            <p:ph idx="25" hasCustomPrompt="1"/>
          </p:nvPr>
        </p:nvSpPr>
        <p:spPr>
          <a:xfrm>
            <a:off x="5721084" y="3998047"/>
            <a:ext cx="2728256" cy="546875"/>
          </a:xfrm>
          <a:prstGeom prst="rect">
            <a:avLst/>
          </a:prstGeom>
        </p:spPr>
        <p:txBody>
          <a:bodyPr vert="horz" lIns="91440" tIns="45720" rIns="91440" bIns="45720" rtlCol="0">
            <a:noAutofit/>
          </a:bodyPr>
          <a:lstStyle>
            <a:lvl1pPr marL="0" indent="0">
              <a:buClr>
                <a:schemeClr val="tx1"/>
              </a:buClr>
              <a:buFont typeface="Wingdings" panose="05000000000000000000" pitchFamily="2" charset="2"/>
              <a:buNone/>
              <a:defRPr sz="900">
                <a:solidFill>
                  <a:schemeClr val="bg1"/>
                </a:solidFill>
              </a:defRPr>
            </a:lvl1pPr>
            <a:lvl2pPr>
              <a:buClr>
                <a:schemeClr val="tx1"/>
              </a:buClr>
              <a:defRPr sz="1050"/>
            </a:lvl2pPr>
            <a:lvl3pPr>
              <a:defRPr sz="900"/>
            </a:lvl3pPr>
            <a:lvl4pPr>
              <a:defRPr sz="825"/>
            </a:lvl4pPr>
            <a:lvl5pPr>
              <a:defRPr sz="825"/>
            </a:lvl5pPr>
          </a:lstStyle>
          <a:p>
            <a:pPr lvl="0"/>
            <a:r>
              <a:rPr lang="en-US" dirty="0"/>
              <a:t>First Level</a:t>
            </a:r>
          </a:p>
        </p:txBody>
      </p:sp>
      <p:cxnSp>
        <p:nvCxnSpPr>
          <p:cNvPr id="14" name="Straight Connector 13">
            <a:extLst>
              <a:ext uri="{FF2B5EF4-FFF2-40B4-BE49-F238E27FC236}">
                <a16:creationId xmlns="" xmlns:a16="http://schemas.microsoft.com/office/drawing/2014/main" id="{2C25F59F-2A42-4544-8DCC-28F9C434635F}"/>
              </a:ext>
            </a:extLst>
          </p:cNvPr>
          <p:cNvCxnSpPr/>
          <p:nvPr userDrawn="1"/>
        </p:nvCxnSpPr>
        <p:spPr>
          <a:xfrm flipH="1">
            <a:off x="0" y="382249"/>
            <a:ext cx="85496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 xmlns:a16="http://schemas.microsoft.com/office/drawing/2014/main" id="{5BC40307-0E27-DC41-AF05-5A9120C505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3168" y="188849"/>
            <a:ext cx="406326" cy="392278"/>
          </a:xfrm>
          <a:prstGeom prst="rect">
            <a:avLst/>
          </a:prstGeom>
        </p:spPr>
      </p:pic>
      <p:sp>
        <p:nvSpPr>
          <p:cNvPr id="22"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E14504"/>
                </a:solidFill>
                <a:latin typeface="Arial" charset="0"/>
                <a:ea typeface="Arial" charset="0"/>
                <a:cs typeface="Arial" charset="0"/>
              </a:defRPr>
            </a:lvl1pPr>
          </a:lstStyle>
          <a:p>
            <a:r>
              <a:rPr lang="en-US" dirty="0"/>
              <a:t>Slide title (Arial 36pt)</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een_Content">
    <p:spTree>
      <p:nvGrpSpPr>
        <p:cNvPr id="1" name=""/>
        <p:cNvGrpSpPr/>
        <p:nvPr/>
      </p:nvGrpSpPr>
      <p:grpSpPr>
        <a:xfrm>
          <a:off x="0" y="0"/>
          <a:ext cx="0" cy="0"/>
          <a:chOff x="0" y="0"/>
          <a:chExt cx="0" cy="0"/>
        </a:xfrm>
      </p:grpSpPr>
      <p:sp>
        <p:nvSpPr>
          <p:cNvPr id="4" name="Text Placeholder 2"/>
          <p:cNvSpPr>
            <a:spLocks noGrp="1"/>
          </p:cNvSpPr>
          <p:nvPr>
            <p:ph idx="22" hasCustomPrompt="1"/>
          </p:nvPr>
        </p:nvSpPr>
        <p:spPr>
          <a:xfrm>
            <a:off x="243710" y="1740646"/>
            <a:ext cx="4716640" cy="1255737"/>
          </a:xfrm>
          <a:prstGeom prst="rect">
            <a:avLst/>
          </a:prstGeom>
        </p:spPr>
        <p:txBody>
          <a:bodyPr vert="horz" lIns="91440" tIns="45720" rIns="91440" bIns="45720" rtlCol="0">
            <a:noAutofit/>
          </a:bodyPr>
          <a:lstStyle>
            <a:lvl1pPr marL="171450" indent="-171450">
              <a:buClr>
                <a:srgbClr val="81BC00"/>
              </a:buClr>
              <a:buFont typeface="Wingdings" panose="05000000000000000000" pitchFamily="2" charset="2"/>
              <a:buChar char="§"/>
              <a:defRPr sz="2000"/>
            </a:lvl1pPr>
            <a:lvl2pPr>
              <a:buClr>
                <a:srgbClr val="81BC00"/>
              </a:buClr>
              <a:defRPr sz="1050"/>
            </a:lvl2pPr>
            <a:lvl3pPr>
              <a:buClr>
                <a:schemeClr val="accent4"/>
              </a:buClr>
              <a:defRPr sz="900"/>
            </a:lvl3pPr>
            <a:lvl4pPr>
              <a:buClr>
                <a:schemeClr val="accent4"/>
              </a:buClr>
              <a:defRPr sz="825"/>
            </a:lvl4pPr>
            <a:lvl5pPr>
              <a:buClr>
                <a:schemeClr val="accent4"/>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7374" y="4544923"/>
            <a:ext cx="9153124" cy="2313078"/>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p:cNvSpPr>
            <a:spLocks noGrp="1"/>
          </p:cNvSpPr>
          <p:nvPr>
            <p:ph idx="23" hasCustomPrompt="1"/>
          </p:nvPr>
        </p:nvSpPr>
        <p:spPr>
          <a:xfrm>
            <a:off x="243710" y="4742180"/>
            <a:ext cx="6098586" cy="1849303"/>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
          <p:cNvSpPr>
            <a:spLocks noGrp="1"/>
          </p:cNvSpPr>
          <p:nvPr>
            <p:ph idx="24" hasCustomPrompt="1"/>
          </p:nvPr>
        </p:nvSpPr>
        <p:spPr>
          <a:xfrm>
            <a:off x="243710" y="2996383"/>
            <a:ext cx="4716640" cy="1255737"/>
          </a:xfrm>
          <a:prstGeom prst="rect">
            <a:avLst/>
          </a:prstGeom>
        </p:spPr>
        <p:txBody>
          <a:bodyPr vert="horz" lIns="91440" tIns="45720" rIns="91440" bIns="45720" rtlCol="0">
            <a:noAutofit/>
          </a:bodyPr>
          <a:lstStyle>
            <a:lvl1pPr marL="171450" indent="-171450">
              <a:buClr>
                <a:srgbClr val="81BC00"/>
              </a:buClr>
              <a:buFont typeface="Wingdings" panose="05000000000000000000" pitchFamily="2" charset="2"/>
              <a:buChar char="§"/>
              <a:defRPr sz="2000"/>
            </a:lvl1pPr>
            <a:lvl2pPr>
              <a:buClr>
                <a:srgbClr val="81BC00"/>
              </a:buClr>
              <a:defRPr sz="1050"/>
            </a:lvl2pPr>
            <a:lvl3pPr>
              <a:buClr>
                <a:schemeClr val="accent4"/>
              </a:buClr>
              <a:defRPr sz="900"/>
            </a:lvl3pPr>
            <a:lvl4pPr>
              <a:buClr>
                <a:schemeClr val="accent4"/>
              </a:buClr>
              <a:defRPr sz="825"/>
            </a:lvl4pPr>
            <a:lvl5pPr>
              <a:buClr>
                <a:schemeClr val="accent4"/>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13"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cxnSp>
        <p:nvCxnSpPr>
          <p:cNvPr id="16" name="Straight Connector 15">
            <a:extLst>
              <a:ext uri="{FF2B5EF4-FFF2-40B4-BE49-F238E27FC236}">
                <a16:creationId xmlns="" xmlns:a16="http://schemas.microsoft.com/office/drawing/2014/main" id="{655CDDEF-F0B4-E44B-BFA9-056D571BD9CD}"/>
              </a:ext>
            </a:extLst>
          </p:cNvPr>
          <p:cNvCxnSpPr/>
          <p:nvPr userDrawn="1"/>
        </p:nvCxnSpPr>
        <p:spPr>
          <a:xfrm flipH="1">
            <a:off x="0" y="382249"/>
            <a:ext cx="85496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 xmlns:a16="http://schemas.microsoft.com/office/drawing/2014/main" id="{7B70D71C-C67A-CE43-B5AF-DC78F44414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73168" y="188849"/>
            <a:ext cx="406326" cy="392278"/>
          </a:xfrm>
          <a:prstGeom prst="rect">
            <a:avLst/>
          </a:prstGeom>
        </p:spPr>
      </p:pic>
      <p:sp>
        <p:nvSpPr>
          <p:cNvPr id="12"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81BC00"/>
                </a:solidFill>
                <a:latin typeface="Arial" charset="0"/>
                <a:ea typeface="Arial" charset="0"/>
                <a:cs typeface="Arial" charset="0"/>
              </a:defRPr>
            </a:lvl1pPr>
          </a:lstStyle>
          <a:p>
            <a:r>
              <a:rPr lang="en-US" dirty="0"/>
              <a:t>Slide title (Arial 36pt)</a:t>
            </a:r>
          </a:p>
        </p:txBody>
      </p:sp>
    </p:spTree>
    <p:extLst>
      <p:ext uri="{BB962C8B-B14F-4D97-AF65-F5344CB8AC3E}">
        <p14:creationId xmlns:p14="http://schemas.microsoft.com/office/powerpoint/2010/main" val="23506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l_Content">
    <p:spTree>
      <p:nvGrpSpPr>
        <p:cNvPr id="1" name=""/>
        <p:cNvGrpSpPr/>
        <p:nvPr/>
      </p:nvGrpSpPr>
      <p:grpSpPr>
        <a:xfrm>
          <a:off x="0" y="0"/>
          <a:ext cx="0" cy="0"/>
          <a:chOff x="0" y="0"/>
          <a:chExt cx="0" cy="0"/>
        </a:xfrm>
      </p:grpSpPr>
      <p:sp>
        <p:nvSpPr>
          <p:cNvPr id="4" name="Text Placeholder 2"/>
          <p:cNvSpPr>
            <a:spLocks noGrp="1"/>
          </p:cNvSpPr>
          <p:nvPr>
            <p:ph idx="22" hasCustomPrompt="1"/>
          </p:nvPr>
        </p:nvSpPr>
        <p:spPr>
          <a:xfrm>
            <a:off x="243710" y="1740646"/>
            <a:ext cx="4716640" cy="1255737"/>
          </a:xfrm>
          <a:prstGeom prst="rect">
            <a:avLst/>
          </a:prstGeom>
        </p:spPr>
        <p:txBody>
          <a:bodyPr vert="horz" lIns="91440" tIns="45720" rIns="91440" bIns="45720" rtlCol="0">
            <a:noAutofit/>
          </a:bodyPr>
          <a:lstStyle>
            <a:lvl1pPr marL="171450" indent="-171450">
              <a:buClr>
                <a:srgbClr val="009BDF"/>
              </a:buClr>
              <a:buFont typeface="Wingdings" panose="05000000000000000000" pitchFamily="2" charset="2"/>
              <a:buChar char="§"/>
              <a:defRPr sz="2000"/>
            </a:lvl1pPr>
            <a:lvl2pPr>
              <a:buClr>
                <a:srgbClr val="009BDF"/>
              </a:buClr>
              <a:defRPr sz="1050"/>
            </a:lvl2pPr>
            <a:lvl3pPr>
              <a:buClr>
                <a:srgbClr val="009BDF"/>
              </a:buClr>
              <a:defRPr sz="900"/>
            </a:lvl3pPr>
            <a:lvl4pPr>
              <a:buClr>
                <a:srgbClr val="009BDF"/>
              </a:buClr>
              <a:defRPr sz="825"/>
            </a:lvl4pPr>
            <a:lvl5pPr>
              <a:buClr>
                <a:srgbClr val="009BDF"/>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7374" y="4544923"/>
            <a:ext cx="9153124" cy="2313078"/>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p:cNvSpPr>
            <a:spLocks noGrp="1"/>
          </p:cNvSpPr>
          <p:nvPr>
            <p:ph idx="23" hasCustomPrompt="1"/>
          </p:nvPr>
        </p:nvSpPr>
        <p:spPr>
          <a:xfrm>
            <a:off x="243710" y="4742180"/>
            <a:ext cx="6098586" cy="1849303"/>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p:cNvSpPr>
            <a:spLocks noGrp="1"/>
          </p:cNvSpPr>
          <p:nvPr>
            <p:ph idx="26" hasCustomPrompt="1"/>
          </p:nvPr>
        </p:nvSpPr>
        <p:spPr>
          <a:xfrm>
            <a:off x="243710" y="3004324"/>
            <a:ext cx="4716640" cy="1255737"/>
          </a:xfrm>
          <a:prstGeom prst="rect">
            <a:avLst/>
          </a:prstGeom>
        </p:spPr>
        <p:txBody>
          <a:bodyPr vert="horz" lIns="91440" tIns="45720" rIns="91440" bIns="45720" rtlCol="0">
            <a:noAutofit/>
          </a:bodyPr>
          <a:lstStyle>
            <a:lvl1pPr marL="171450" indent="-171450">
              <a:buClr>
                <a:srgbClr val="009BDF"/>
              </a:buClr>
              <a:buFont typeface="Wingdings" panose="05000000000000000000" pitchFamily="2" charset="2"/>
              <a:buChar char="§"/>
              <a:defRPr sz="2000"/>
            </a:lvl1pPr>
            <a:lvl2pPr>
              <a:buClr>
                <a:srgbClr val="009BDF"/>
              </a:buClr>
              <a:defRPr sz="1050"/>
            </a:lvl2pPr>
            <a:lvl3pPr>
              <a:buClr>
                <a:srgbClr val="009BDF"/>
              </a:buClr>
              <a:defRPr sz="900"/>
            </a:lvl3pPr>
            <a:lvl4pPr>
              <a:buClr>
                <a:srgbClr val="009BDF"/>
              </a:buClr>
              <a:defRPr sz="825"/>
            </a:lvl4pPr>
            <a:lvl5pPr>
              <a:buClr>
                <a:srgbClr val="009BDF"/>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13"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cxnSp>
        <p:nvCxnSpPr>
          <p:cNvPr id="16" name="Straight Connector 15">
            <a:extLst>
              <a:ext uri="{FF2B5EF4-FFF2-40B4-BE49-F238E27FC236}">
                <a16:creationId xmlns="" xmlns:a16="http://schemas.microsoft.com/office/drawing/2014/main" id="{152032E0-13A8-9A4F-B0A1-4F22D10BD22F}"/>
              </a:ext>
            </a:extLst>
          </p:cNvPr>
          <p:cNvCxnSpPr/>
          <p:nvPr userDrawn="1"/>
        </p:nvCxnSpPr>
        <p:spPr>
          <a:xfrm flipH="1">
            <a:off x="0" y="382249"/>
            <a:ext cx="85496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 xmlns:a16="http://schemas.microsoft.com/office/drawing/2014/main" id="{E63207F9-A351-D24E-B8D1-368AAA9F63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73168" y="188849"/>
            <a:ext cx="406326" cy="392278"/>
          </a:xfrm>
          <a:prstGeom prst="rect">
            <a:avLst/>
          </a:prstGeom>
        </p:spPr>
      </p:pic>
      <p:sp>
        <p:nvSpPr>
          <p:cNvPr id="12"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009BDF"/>
                </a:solidFill>
                <a:latin typeface="Arial" charset="0"/>
                <a:ea typeface="Arial" charset="0"/>
                <a:cs typeface="Arial" charset="0"/>
              </a:defRPr>
            </a:lvl1pPr>
          </a:lstStyle>
          <a:p>
            <a:r>
              <a:rPr lang="en-US" dirty="0"/>
              <a:t>Slide title (Arial 36pt)</a:t>
            </a:r>
          </a:p>
        </p:txBody>
      </p:sp>
    </p:spTree>
    <p:extLst>
      <p:ext uri="{BB962C8B-B14F-4D97-AF65-F5344CB8AC3E}">
        <p14:creationId xmlns:p14="http://schemas.microsoft.com/office/powerpoint/2010/main" val="83203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_Content">
    <p:spTree>
      <p:nvGrpSpPr>
        <p:cNvPr id="1" name=""/>
        <p:cNvGrpSpPr/>
        <p:nvPr/>
      </p:nvGrpSpPr>
      <p:grpSpPr>
        <a:xfrm>
          <a:off x="0" y="0"/>
          <a:ext cx="0" cy="0"/>
          <a:chOff x="0" y="0"/>
          <a:chExt cx="0" cy="0"/>
        </a:xfrm>
      </p:grpSpPr>
      <p:sp>
        <p:nvSpPr>
          <p:cNvPr id="4" name="Text Placeholder 2"/>
          <p:cNvSpPr>
            <a:spLocks noGrp="1"/>
          </p:cNvSpPr>
          <p:nvPr>
            <p:ph idx="22" hasCustomPrompt="1"/>
          </p:nvPr>
        </p:nvSpPr>
        <p:spPr>
          <a:xfrm>
            <a:off x="243710" y="1740646"/>
            <a:ext cx="4716640" cy="1255737"/>
          </a:xfrm>
          <a:prstGeom prst="rect">
            <a:avLst/>
          </a:prstGeom>
        </p:spPr>
        <p:txBody>
          <a:bodyPr vert="horz" lIns="91440" tIns="45720" rIns="91440" bIns="45720" rtlCol="0">
            <a:noAutofit/>
          </a:bodyPr>
          <a:lstStyle>
            <a:lvl1pPr marL="171450" indent="-171450">
              <a:buClr>
                <a:srgbClr val="5C0F8C"/>
              </a:buClr>
              <a:buFont typeface="Wingdings" panose="05000000000000000000" pitchFamily="2" charset="2"/>
              <a:buChar char="§"/>
              <a:defRPr sz="2000"/>
            </a:lvl1pPr>
            <a:lvl2pPr>
              <a:buClr>
                <a:schemeClr val="accent5"/>
              </a:buClr>
              <a:defRPr sz="1050"/>
            </a:lvl2pPr>
            <a:lvl3pPr>
              <a:buClr>
                <a:schemeClr val="accent5"/>
              </a:buClr>
              <a:defRPr sz="900"/>
            </a:lvl3pPr>
            <a:lvl4pPr>
              <a:buClr>
                <a:schemeClr val="accent5"/>
              </a:buClr>
              <a:defRPr sz="825"/>
            </a:lvl4pPr>
            <a:lvl5pPr>
              <a:buClr>
                <a:schemeClr val="accent5"/>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7374" y="4544923"/>
            <a:ext cx="9153124" cy="2313078"/>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p:cNvSpPr>
            <a:spLocks noGrp="1"/>
          </p:cNvSpPr>
          <p:nvPr>
            <p:ph idx="23" hasCustomPrompt="1"/>
          </p:nvPr>
        </p:nvSpPr>
        <p:spPr>
          <a:xfrm>
            <a:off x="243710" y="4742180"/>
            <a:ext cx="6098586" cy="1849303"/>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p:cNvSpPr>
            <a:spLocks noGrp="1"/>
          </p:cNvSpPr>
          <p:nvPr>
            <p:ph idx="24" hasCustomPrompt="1"/>
          </p:nvPr>
        </p:nvSpPr>
        <p:spPr>
          <a:xfrm>
            <a:off x="243710" y="2996383"/>
            <a:ext cx="4716640" cy="1255737"/>
          </a:xfrm>
          <a:prstGeom prst="rect">
            <a:avLst/>
          </a:prstGeom>
        </p:spPr>
        <p:txBody>
          <a:bodyPr vert="horz" lIns="91440" tIns="45720" rIns="91440" bIns="45720" rtlCol="0">
            <a:noAutofit/>
          </a:bodyPr>
          <a:lstStyle>
            <a:lvl1pPr marL="171450" indent="-171450">
              <a:buClr>
                <a:srgbClr val="5C0F8C"/>
              </a:buClr>
              <a:buFont typeface="Wingdings" panose="05000000000000000000" pitchFamily="2" charset="2"/>
              <a:buChar char="§"/>
              <a:defRPr sz="2000"/>
            </a:lvl1pPr>
            <a:lvl2pPr>
              <a:buClr>
                <a:srgbClr val="5C0F8C"/>
              </a:buClr>
              <a:defRPr sz="1050"/>
            </a:lvl2pPr>
            <a:lvl3pPr>
              <a:buClr>
                <a:schemeClr val="accent5"/>
              </a:buClr>
              <a:defRPr sz="900"/>
            </a:lvl3pPr>
            <a:lvl4pPr>
              <a:buClr>
                <a:schemeClr val="accent5"/>
              </a:buClr>
              <a:defRPr sz="825"/>
            </a:lvl4pPr>
            <a:lvl5pPr>
              <a:buClr>
                <a:schemeClr val="accent5"/>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14"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cxnSp>
        <p:nvCxnSpPr>
          <p:cNvPr id="17" name="Straight Connector 16">
            <a:extLst>
              <a:ext uri="{FF2B5EF4-FFF2-40B4-BE49-F238E27FC236}">
                <a16:creationId xmlns="" xmlns:a16="http://schemas.microsoft.com/office/drawing/2014/main" id="{5C97FE5F-38C2-6A4A-81D0-7028917A572C}"/>
              </a:ext>
            </a:extLst>
          </p:cNvPr>
          <p:cNvCxnSpPr/>
          <p:nvPr userDrawn="1"/>
        </p:nvCxnSpPr>
        <p:spPr>
          <a:xfrm flipH="1">
            <a:off x="0" y="382249"/>
            <a:ext cx="85496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 xmlns:a16="http://schemas.microsoft.com/office/drawing/2014/main" id="{1A5A6CBC-6658-6647-A465-ADC76B60FAE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73168" y="188849"/>
            <a:ext cx="406326" cy="392278"/>
          </a:xfrm>
          <a:prstGeom prst="rect">
            <a:avLst/>
          </a:prstGeom>
        </p:spPr>
      </p:pic>
      <p:sp>
        <p:nvSpPr>
          <p:cNvPr id="13"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5C0F8C"/>
                </a:solidFill>
                <a:latin typeface="Arial" charset="0"/>
                <a:ea typeface="Arial" charset="0"/>
                <a:cs typeface="Arial" charset="0"/>
              </a:defRPr>
            </a:lvl1pPr>
          </a:lstStyle>
          <a:p>
            <a:r>
              <a:rPr lang="en-US" dirty="0"/>
              <a:t>Slide title (Arial 36pt)</a:t>
            </a:r>
          </a:p>
        </p:txBody>
      </p:sp>
    </p:spTree>
    <p:extLst>
      <p:ext uri="{BB962C8B-B14F-4D97-AF65-F5344CB8AC3E}">
        <p14:creationId xmlns:p14="http://schemas.microsoft.com/office/powerpoint/2010/main" val="187973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ark Orange_Content">
    <p:spTree>
      <p:nvGrpSpPr>
        <p:cNvPr id="1" name=""/>
        <p:cNvGrpSpPr/>
        <p:nvPr/>
      </p:nvGrpSpPr>
      <p:grpSpPr>
        <a:xfrm>
          <a:off x="0" y="0"/>
          <a:ext cx="0" cy="0"/>
          <a:chOff x="0" y="0"/>
          <a:chExt cx="0" cy="0"/>
        </a:xfrm>
      </p:grpSpPr>
      <p:sp>
        <p:nvSpPr>
          <p:cNvPr id="4" name="Text Placeholder 2"/>
          <p:cNvSpPr>
            <a:spLocks noGrp="1"/>
          </p:cNvSpPr>
          <p:nvPr>
            <p:ph idx="22" hasCustomPrompt="1"/>
          </p:nvPr>
        </p:nvSpPr>
        <p:spPr>
          <a:xfrm>
            <a:off x="243710" y="1740646"/>
            <a:ext cx="4716640" cy="1255737"/>
          </a:xfrm>
          <a:prstGeom prst="rect">
            <a:avLst/>
          </a:prstGeom>
        </p:spPr>
        <p:txBody>
          <a:bodyPr vert="horz" lIns="91440" tIns="45720" rIns="91440" bIns="45720" rtlCol="0">
            <a:noAutofit/>
          </a:bodyPr>
          <a:lstStyle>
            <a:lvl1pPr marL="171450" indent="-171450">
              <a:buClr>
                <a:srgbClr val="E14504"/>
              </a:buClr>
              <a:buFont typeface="Wingdings" panose="05000000000000000000" pitchFamily="2" charset="2"/>
              <a:buChar char="§"/>
              <a:defRPr sz="2000"/>
            </a:lvl1pPr>
            <a:lvl2pPr>
              <a:buClr>
                <a:srgbClr val="E14504"/>
              </a:buClr>
              <a:defRPr sz="1050"/>
            </a:lvl2pPr>
            <a:lvl3pPr>
              <a:buClr>
                <a:srgbClr val="E14504"/>
              </a:buClr>
              <a:defRPr sz="900"/>
            </a:lvl3pPr>
            <a:lvl4pPr>
              <a:buClr>
                <a:srgbClr val="E14504"/>
              </a:buClr>
              <a:defRPr sz="825"/>
            </a:lvl4pPr>
            <a:lvl5pPr>
              <a:buClr>
                <a:srgbClr val="E14504"/>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7374" y="4544923"/>
            <a:ext cx="9153124" cy="2313078"/>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p:cNvSpPr>
            <a:spLocks noGrp="1"/>
          </p:cNvSpPr>
          <p:nvPr>
            <p:ph idx="23" hasCustomPrompt="1"/>
          </p:nvPr>
        </p:nvSpPr>
        <p:spPr>
          <a:xfrm>
            <a:off x="243710" y="4742180"/>
            <a:ext cx="6098586" cy="1849303"/>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p:cNvSpPr>
            <a:spLocks noGrp="1"/>
          </p:cNvSpPr>
          <p:nvPr>
            <p:ph idx="26" hasCustomPrompt="1"/>
          </p:nvPr>
        </p:nvSpPr>
        <p:spPr>
          <a:xfrm>
            <a:off x="243710" y="3004324"/>
            <a:ext cx="4716640" cy="1255737"/>
          </a:xfrm>
          <a:prstGeom prst="rect">
            <a:avLst/>
          </a:prstGeom>
        </p:spPr>
        <p:txBody>
          <a:bodyPr vert="horz" lIns="91440" tIns="45720" rIns="91440" bIns="45720" rtlCol="0">
            <a:noAutofit/>
          </a:bodyPr>
          <a:lstStyle>
            <a:lvl1pPr marL="171450" indent="-171450">
              <a:buClr>
                <a:srgbClr val="E14504"/>
              </a:buClr>
              <a:buFont typeface="Wingdings" panose="05000000000000000000" pitchFamily="2" charset="2"/>
              <a:buChar char="§"/>
              <a:defRPr sz="2000"/>
            </a:lvl1pPr>
            <a:lvl2pPr>
              <a:buClr>
                <a:srgbClr val="E14504"/>
              </a:buClr>
              <a:defRPr sz="1050"/>
            </a:lvl2pPr>
            <a:lvl3pPr>
              <a:buClr>
                <a:srgbClr val="E14504"/>
              </a:buClr>
              <a:defRPr sz="900"/>
            </a:lvl3pPr>
            <a:lvl4pPr>
              <a:buClr>
                <a:srgbClr val="E14504"/>
              </a:buClr>
              <a:defRPr sz="825"/>
            </a:lvl4pPr>
            <a:lvl5pPr>
              <a:buClr>
                <a:srgbClr val="E14504"/>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13"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cxnSp>
        <p:nvCxnSpPr>
          <p:cNvPr id="16" name="Straight Connector 15">
            <a:extLst>
              <a:ext uri="{FF2B5EF4-FFF2-40B4-BE49-F238E27FC236}">
                <a16:creationId xmlns="" xmlns:a16="http://schemas.microsoft.com/office/drawing/2014/main" id="{A5C20A38-193A-D247-8BCA-DD71D9562707}"/>
              </a:ext>
            </a:extLst>
          </p:cNvPr>
          <p:cNvCxnSpPr/>
          <p:nvPr userDrawn="1"/>
        </p:nvCxnSpPr>
        <p:spPr>
          <a:xfrm flipH="1">
            <a:off x="0" y="382249"/>
            <a:ext cx="85496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 xmlns:a16="http://schemas.microsoft.com/office/drawing/2014/main" id="{8B2A8401-A985-954F-9A86-8C69453236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73168" y="188849"/>
            <a:ext cx="406326" cy="392278"/>
          </a:xfrm>
          <a:prstGeom prst="rect">
            <a:avLst/>
          </a:prstGeom>
        </p:spPr>
      </p:pic>
      <p:sp>
        <p:nvSpPr>
          <p:cNvPr id="12"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E14504"/>
                </a:solidFill>
                <a:latin typeface="Arial" charset="0"/>
                <a:ea typeface="Arial" charset="0"/>
                <a:cs typeface="Arial" charset="0"/>
              </a:defRPr>
            </a:lvl1pPr>
          </a:lstStyle>
          <a:p>
            <a:r>
              <a:rPr lang="en-US" dirty="0"/>
              <a:t>Slide title (Arial 36pt)</a:t>
            </a:r>
          </a:p>
        </p:txBody>
      </p:sp>
    </p:spTree>
    <p:extLst>
      <p:ext uri="{BB962C8B-B14F-4D97-AF65-F5344CB8AC3E}">
        <p14:creationId xmlns:p14="http://schemas.microsoft.com/office/powerpoint/2010/main" val="92835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2"/>
                </a:solidFill>
                <a:latin typeface="Arial" charset="0"/>
                <a:ea typeface="Arial" charset="0"/>
                <a:cs typeface="Arial" charset="0"/>
              </a:defRPr>
            </a:lvl1pPr>
          </a:lstStyle>
          <a:p>
            <a:fld id="{689318A1-174D-4DEE-8106-03A37B9BCF15}" type="slidenum">
              <a:rPr lang="en-US" sz="750" smtClean="0"/>
              <a:pPr/>
              <a:t>‹#›</a:t>
            </a:fld>
            <a:endParaRPr lang="en-US" sz="750" dirty="0"/>
          </a:p>
        </p:txBody>
      </p:sp>
    </p:spTree>
    <p:extLst>
      <p:ext uri="{BB962C8B-B14F-4D97-AF65-F5344CB8AC3E}">
        <p14:creationId xmlns:p14="http://schemas.microsoft.com/office/powerpoint/2010/main" val="273077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93"/>
            <a:ext cx="9146382" cy="6858000"/>
          </a:xfrm>
          <a:prstGeom prst="rect">
            <a:avLst/>
          </a:prstGeom>
        </p:spPr>
      </p:pic>
      <p:pic>
        <p:nvPicPr>
          <p:cNvPr id="4" name="Picture 54" descr="Boeing_white_largePP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15768" y="2990088"/>
            <a:ext cx="36925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7"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solidFill>
                <a:latin typeface="Arial" charset="0"/>
                <a:ea typeface="Arial" charset="0"/>
                <a:cs typeface="Arial" charset="0"/>
              </a:rPr>
              <a:t>Copyright © 2018</a:t>
            </a:r>
            <a:r>
              <a:rPr lang="en-US" sz="450" baseline="0" dirty="0">
                <a:solidFill>
                  <a:schemeClr val="bg1"/>
                </a:solidFill>
                <a:latin typeface="Arial" charset="0"/>
                <a:ea typeface="Arial" charset="0"/>
                <a:cs typeface="Arial" charset="0"/>
              </a:rPr>
              <a:t> Boe</a:t>
            </a:r>
            <a:r>
              <a:rPr lang="en-US" sz="450" dirty="0">
                <a:solidFill>
                  <a:schemeClr val="bg1"/>
                </a:solidFill>
                <a:latin typeface="Arial" charset="0"/>
                <a:ea typeface="Arial" charset="0"/>
                <a:cs typeface="Arial" charset="0"/>
              </a:rPr>
              <a:t>ing. All rights reserved.</a:t>
            </a:r>
          </a:p>
        </p:txBody>
      </p:sp>
    </p:spTree>
    <p:extLst>
      <p:ext uri="{BB962C8B-B14F-4D97-AF65-F5344CB8AC3E}">
        <p14:creationId xmlns:p14="http://schemas.microsoft.com/office/powerpoint/2010/main" val="268804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pic>
        <p:nvPicPr>
          <p:cNvPr id="36" name="Picture 35"/>
          <p:cNvPicPr>
            <a:picLocks noChangeAspect="1"/>
          </p:cNvPicPr>
          <p:nvPr userDrawn="1"/>
        </p:nvPicPr>
        <p:blipFill rotWithShape="1">
          <a:blip r:embed="rId2" cstate="print">
            <a:extLst>
              <a:ext uri="{28A0092B-C50C-407E-A947-70E740481C1C}">
                <a14:useLocalDpi xmlns:a14="http://schemas.microsoft.com/office/drawing/2010/main" val="0"/>
              </a:ext>
            </a:extLst>
          </a:blip>
          <a:srcRect r="2964" b="2237"/>
          <a:stretch/>
        </p:blipFill>
        <p:spPr>
          <a:xfrm>
            <a:off x="-7374" y="2247486"/>
            <a:ext cx="3427738" cy="2302296"/>
          </a:xfrm>
          <a:prstGeom prst="rect">
            <a:avLst/>
          </a:prstGeom>
        </p:spPr>
      </p:pic>
      <p:sp>
        <p:nvSpPr>
          <p:cNvPr id="15" name="Rectangle 14"/>
          <p:cNvSpPr/>
          <p:nvPr userDrawn="1"/>
        </p:nvSpPr>
        <p:spPr>
          <a:xfrm>
            <a:off x="0" y="4552806"/>
            <a:ext cx="9145750" cy="2305194"/>
          </a:xfrm>
          <a:prstGeom prst="rect">
            <a:avLst/>
          </a:prstGeom>
          <a:solidFill>
            <a:srgbClr val="E14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grpSp>
        <p:nvGrpSpPr>
          <p:cNvPr id="26" name="Group 25"/>
          <p:cNvGrpSpPr/>
          <p:nvPr userDrawn="1"/>
        </p:nvGrpSpPr>
        <p:grpSpPr>
          <a:xfrm>
            <a:off x="1695363" y="2244906"/>
            <a:ext cx="2308594" cy="2304876"/>
            <a:chOff x="1695363" y="2244906"/>
            <a:chExt cx="2308594" cy="2304876"/>
          </a:xfrm>
        </p:grpSpPr>
        <p:sp>
          <p:nvSpPr>
            <p:cNvPr id="27" name="Rectangle 26"/>
            <p:cNvSpPr/>
            <p:nvPr userDrawn="1"/>
          </p:nvSpPr>
          <p:spPr>
            <a:xfrm>
              <a:off x="3420364" y="2244906"/>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273440" y="2821125"/>
              <a:ext cx="576219"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273441" y="3397344"/>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1695363" y="3973563"/>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844145" y="3397344"/>
              <a:ext cx="576219" cy="576219"/>
            </a:xfrm>
            <a:prstGeom prst="rect">
              <a:avLst/>
            </a:prstGeom>
            <a:solidFill>
              <a:srgbClr val="E14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844145" y="2821125"/>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271582" y="3973563"/>
              <a:ext cx="1732375"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lvl1pPr>
          </a:lstStyle>
          <a:p>
            <a:fld id="{689318A1-174D-4DEE-8106-03A37B9BCF15}" type="slidenum">
              <a:rPr lang="en-US" sz="750" smtClean="0"/>
              <a:pPr/>
              <a:t>‹#›</a:t>
            </a:fld>
            <a:endParaRPr lang="en-US" sz="750" dirty="0"/>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46693" y="132399"/>
            <a:ext cx="2362859" cy="861131"/>
          </a:xfrm>
          <a:prstGeom prst="rect">
            <a:avLst/>
          </a:prstGeom>
        </p:spPr>
      </p:pic>
      <p:sp>
        <p:nvSpPr>
          <p:cNvPr id="19"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solidFill>
                <a:latin typeface="Arial" charset="0"/>
                <a:ea typeface="Arial" charset="0"/>
                <a:cs typeface="Arial" charset="0"/>
              </a:rPr>
              <a:t>Copyright © 2018 Boeing. All rights reserved.</a:t>
            </a:r>
          </a:p>
        </p:txBody>
      </p:sp>
      <p:sp>
        <p:nvSpPr>
          <p:cNvPr id="21" name="Title 19"/>
          <p:cNvSpPr>
            <a:spLocks noGrp="1"/>
          </p:cNvSpPr>
          <p:nvPr>
            <p:ph type="title" hasCustomPrompt="1"/>
          </p:nvPr>
        </p:nvSpPr>
        <p:spPr>
          <a:xfrm>
            <a:off x="775422" y="4739571"/>
            <a:ext cx="7893565" cy="588627"/>
          </a:xfrm>
        </p:spPr>
        <p:txBody>
          <a:bodyPr>
            <a:normAutofit/>
          </a:bodyPr>
          <a:lstStyle>
            <a:lvl1pPr>
              <a:defRPr sz="3600" b="0">
                <a:solidFill>
                  <a:schemeClr val="bg1"/>
                </a:solidFill>
                <a:latin typeface="Arial" charset="0"/>
                <a:ea typeface="Arial" charset="0"/>
                <a:cs typeface="Arial" charset="0"/>
              </a:defRPr>
            </a:lvl1pPr>
          </a:lstStyle>
          <a:p>
            <a:r>
              <a:rPr lang="en-US" dirty="0"/>
              <a:t>Slide title (Arial 36pt)</a:t>
            </a:r>
          </a:p>
        </p:txBody>
      </p:sp>
      <p:sp>
        <p:nvSpPr>
          <p:cNvPr id="24" name="Text Placeholder 2"/>
          <p:cNvSpPr>
            <a:spLocks noGrp="1"/>
          </p:cNvSpPr>
          <p:nvPr>
            <p:ph idx="22" hasCustomPrompt="1"/>
          </p:nvPr>
        </p:nvSpPr>
        <p:spPr>
          <a:xfrm>
            <a:off x="775422" y="5784387"/>
            <a:ext cx="4716640" cy="388687"/>
          </a:xfrm>
          <a:prstGeom prst="rect">
            <a:avLst/>
          </a:prstGeom>
        </p:spPr>
        <p:txBody>
          <a:bodyPr vert="horz" lIns="91440" tIns="45720" rIns="91440" bIns="45720" rtlCol="0">
            <a:noAutofit/>
          </a:bodyPr>
          <a:lstStyle>
            <a:lvl1pPr marL="0" indent="0">
              <a:buClr>
                <a:srgbClr val="81BC00"/>
              </a:buClr>
              <a:buFontTx/>
              <a:buNone/>
              <a:defRPr sz="2000">
                <a:solidFill>
                  <a:schemeClr val="bg1"/>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25" name="Text Placeholder 2"/>
          <p:cNvSpPr>
            <a:spLocks noGrp="1"/>
          </p:cNvSpPr>
          <p:nvPr>
            <p:ph idx="23" hasCustomPrompt="1"/>
          </p:nvPr>
        </p:nvSpPr>
        <p:spPr>
          <a:xfrm>
            <a:off x="775422" y="6194051"/>
            <a:ext cx="4716640" cy="378516"/>
          </a:xfrm>
          <a:prstGeom prst="rect">
            <a:avLst/>
          </a:prstGeom>
        </p:spPr>
        <p:txBody>
          <a:bodyPr vert="horz" lIns="91440" tIns="45720" rIns="91440" bIns="45720" rtlCol="0">
            <a:noAutofit/>
          </a:bodyPr>
          <a:lstStyle>
            <a:lvl1pPr marL="0" indent="0">
              <a:buClr>
                <a:srgbClr val="81BC00"/>
              </a:buClr>
              <a:buFontTx/>
              <a:buNone/>
              <a:defRPr sz="1600">
                <a:solidFill>
                  <a:schemeClr val="bg1"/>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34" name="Rectangle 33"/>
          <p:cNvSpPr/>
          <p:nvPr userDrawn="1"/>
        </p:nvSpPr>
        <p:spPr>
          <a:xfrm>
            <a:off x="1738015" y="1675525"/>
            <a:ext cx="2258568" cy="576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 xmlns:a16="http://schemas.microsoft.com/office/drawing/2014/main" id="{2BC41889-FBEE-5042-A08E-143EEA950BC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49359" y="435836"/>
            <a:ext cx="2423160" cy="346650"/>
          </a:xfrm>
          <a:prstGeom prst="rect">
            <a:avLst/>
          </a:prstGeom>
        </p:spPr>
      </p:pic>
    </p:spTree>
    <p:extLst>
      <p:ext uri="{BB962C8B-B14F-4D97-AF65-F5344CB8AC3E}">
        <p14:creationId xmlns:p14="http://schemas.microsoft.com/office/powerpoint/2010/main" val="329704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Title, Subtile and Conten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6693" y="132399"/>
            <a:ext cx="2362859" cy="861131"/>
          </a:xfrm>
          <a:prstGeom prst="rect">
            <a:avLst/>
          </a:prstGeom>
        </p:spPr>
      </p:pic>
      <p:sp>
        <p:nvSpPr>
          <p:cNvPr id="8" name="Slide Number Placeholder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7"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6" name="Title 3"/>
          <p:cNvSpPr>
            <a:spLocks noGrp="1"/>
          </p:cNvSpPr>
          <p:nvPr>
            <p:ph type="title"/>
          </p:nvPr>
        </p:nvSpPr>
        <p:spPr>
          <a:xfrm>
            <a:off x="310891" y="1213311"/>
            <a:ext cx="8518251" cy="1325563"/>
          </a:xfrm>
        </p:spPr>
        <p:txBody>
          <a:bodyPr/>
          <a:lstStyle/>
          <a:p>
            <a:r>
              <a:rPr lang="en-US"/>
              <a:t>Click to edit Master title style</a:t>
            </a:r>
          </a:p>
        </p:txBody>
      </p:sp>
      <p:sp>
        <p:nvSpPr>
          <p:cNvPr id="9" name="Text Placeholder 2"/>
          <p:cNvSpPr>
            <a:spLocks noGrp="1"/>
          </p:cNvSpPr>
          <p:nvPr>
            <p:ph idx="22" hasCustomPrompt="1"/>
          </p:nvPr>
        </p:nvSpPr>
        <p:spPr>
          <a:xfrm>
            <a:off x="310891" y="4579182"/>
            <a:ext cx="4716640" cy="388687"/>
          </a:xfrm>
          <a:prstGeom prst="rect">
            <a:avLst/>
          </a:prstGeom>
        </p:spPr>
        <p:txBody>
          <a:bodyPr vert="horz" lIns="91440" tIns="45720" rIns="91440" bIns="45720" rtlCol="0">
            <a:noAutofit/>
          </a:bodyPr>
          <a:lstStyle>
            <a:lvl1pPr marL="0" indent="0">
              <a:buClr>
                <a:srgbClr val="81BC00"/>
              </a:buClr>
              <a:buFontTx/>
              <a:buNone/>
              <a:defRPr sz="2000">
                <a:solidFill>
                  <a:srgbClr val="009BDF"/>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10" name="Text Placeholder 2"/>
          <p:cNvSpPr>
            <a:spLocks noGrp="1"/>
          </p:cNvSpPr>
          <p:nvPr>
            <p:ph idx="23" hasCustomPrompt="1"/>
          </p:nvPr>
        </p:nvSpPr>
        <p:spPr>
          <a:xfrm>
            <a:off x="310891" y="4988846"/>
            <a:ext cx="4716640" cy="378516"/>
          </a:xfrm>
          <a:prstGeom prst="rect">
            <a:avLst/>
          </a:prstGeom>
        </p:spPr>
        <p:txBody>
          <a:bodyPr vert="horz" lIns="91440" tIns="45720" rIns="91440" bIns="45720" rtlCol="0">
            <a:noAutofit/>
          </a:bodyPr>
          <a:lstStyle>
            <a:lvl1pPr marL="0" indent="0">
              <a:buClr>
                <a:srgbClr val="81BC00"/>
              </a:buClr>
              <a:buFontTx/>
              <a:buNone/>
              <a:defRPr sz="1600">
                <a:solidFill>
                  <a:srgbClr val="009BDF"/>
                </a:solidFill>
              </a:defRPr>
            </a:lvl1pPr>
            <a:lvl2pPr>
              <a:buClr>
                <a:srgbClr val="81BC00"/>
              </a:buClr>
              <a:defRPr sz="1050"/>
            </a:lvl2pPr>
            <a:lvl3pPr>
              <a:defRPr sz="900"/>
            </a:lvl3pPr>
            <a:lvl4pPr>
              <a:defRPr sz="825"/>
            </a:lvl4pPr>
            <a:lvl5pPr>
              <a:defRPr sz="825"/>
            </a:lvl5pPr>
          </a:lstStyle>
          <a:p>
            <a:pPr lvl="0"/>
            <a:r>
              <a:rPr lang="en-US" dirty="0"/>
              <a:t>First Level</a:t>
            </a:r>
          </a:p>
        </p:txBody>
      </p:sp>
      <p:pic>
        <p:nvPicPr>
          <p:cNvPr id="12" name="Picture 11">
            <a:extLst>
              <a:ext uri="{FF2B5EF4-FFF2-40B4-BE49-F238E27FC236}">
                <a16:creationId xmlns="" xmlns:a16="http://schemas.microsoft.com/office/drawing/2014/main" id="{D8AC6751-81EB-784D-B4A2-4AB53CC58A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32379"/>
          <a:stretch/>
        </p:blipFill>
        <p:spPr>
          <a:xfrm>
            <a:off x="6088193" y="207759"/>
            <a:ext cx="2714823" cy="632276"/>
          </a:xfrm>
          <a:prstGeom prst="rect">
            <a:avLst/>
          </a:prstGeom>
        </p:spPr>
      </p:pic>
    </p:spTree>
    <p:extLst>
      <p:ext uri="{BB962C8B-B14F-4D97-AF65-F5344CB8AC3E}">
        <p14:creationId xmlns:p14="http://schemas.microsoft.com/office/powerpoint/2010/main" val="302481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6693" y="132399"/>
            <a:ext cx="2362859" cy="861131"/>
          </a:xfrm>
          <a:prstGeom prst="rect">
            <a:avLst/>
          </a:prstGeom>
        </p:spPr>
      </p:pic>
      <p:sp>
        <p:nvSpPr>
          <p:cNvPr id="5" name="Rectangle 4"/>
          <p:cNvSpPr/>
          <p:nvPr userDrawn="1"/>
        </p:nvSpPr>
        <p:spPr>
          <a:xfrm>
            <a:off x="0" y="4217985"/>
            <a:ext cx="1029865" cy="273548"/>
          </a:xfrm>
          <a:prstGeom prst="rect">
            <a:avLst/>
          </a:prstGeom>
          <a:solidFill>
            <a:srgbClr val="DAD9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3944438"/>
            <a:ext cx="1283914" cy="273548"/>
          </a:xfrm>
          <a:prstGeom prst="rect">
            <a:avLst/>
          </a:prstGeom>
          <a:solidFill>
            <a:srgbClr val="DAD9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3670890"/>
            <a:ext cx="1283914" cy="273548"/>
          </a:xfrm>
          <a:prstGeom prst="rect">
            <a:avLst/>
          </a:prstGeom>
          <a:solidFill>
            <a:srgbClr val="DAD9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3397342"/>
            <a:ext cx="1831010" cy="273548"/>
          </a:xfrm>
          <a:prstGeom prst="rect">
            <a:avLst/>
          </a:prstGeom>
          <a:solidFill>
            <a:srgbClr val="DAD9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831892" y="3397342"/>
            <a:ext cx="273548" cy="273548"/>
          </a:xfrm>
          <a:prstGeom prst="rect">
            <a:avLst/>
          </a:prstGeom>
          <a:solidFill>
            <a:srgbClr val="009B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283914" y="3670890"/>
            <a:ext cx="273548" cy="273548"/>
          </a:xfrm>
          <a:prstGeom prst="rect">
            <a:avLst/>
          </a:prstGeom>
          <a:solidFill>
            <a:srgbClr val="92C0E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283914" y="3944438"/>
            <a:ext cx="273548" cy="273548"/>
          </a:xfrm>
          <a:prstGeom prst="rect">
            <a:avLst/>
          </a:prstGeom>
          <a:solidFill>
            <a:srgbClr val="009B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009484" y="4217985"/>
            <a:ext cx="273548" cy="273548"/>
          </a:xfrm>
          <a:prstGeom prst="rect">
            <a:avLst/>
          </a:prstGeom>
          <a:solidFill>
            <a:srgbClr val="009B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558345" y="3944438"/>
            <a:ext cx="273548" cy="273548"/>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1558345" y="3670890"/>
            <a:ext cx="273548" cy="273548"/>
          </a:xfrm>
          <a:prstGeom prst="rect">
            <a:avLst/>
          </a:prstGeom>
          <a:solidFill>
            <a:srgbClr val="009B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p:cNvSpPr>
            <a:spLocks noGrp="1"/>
          </p:cNvSpPr>
          <p:nvPr>
            <p:ph idx="22" hasCustomPrompt="1"/>
          </p:nvPr>
        </p:nvSpPr>
        <p:spPr>
          <a:xfrm>
            <a:off x="2193097" y="4579182"/>
            <a:ext cx="4716640" cy="388687"/>
          </a:xfrm>
          <a:prstGeom prst="rect">
            <a:avLst/>
          </a:prstGeom>
        </p:spPr>
        <p:txBody>
          <a:bodyPr vert="horz" lIns="91440" tIns="45720" rIns="91440" bIns="45720" rtlCol="0">
            <a:noAutofit/>
          </a:bodyPr>
          <a:lstStyle>
            <a:lvl1pPr marL="0" indent="0">
              <a:buClr>
                <a:srgbClr val="81BC00"/>
              </a:buClr>
              <a:buFontTx/>
              <a:buNone/>
              <a:defRPr sz="2000">
                <a:solidFill>
                  <a:srgbClr val="394A59"/>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19" name="Text Placeholder 2"/>
          <p:cNvSpPr>
            <a:spLocks noGrp="1"/>
          </p:cNvSpPr>
          <p:nvPr>
            <p:ph idx="23" hasCustomPrompt="1"/>
          </p:nvPr>
        </p:nvSpPr>
        <p:spPr>
          <a:xfrm>
            <a:off x="2193097" y="4988846"/>
            <a:ext cx="4716640" cy="378516"/>
          </a:xfrm>
          <a:prstGeom prst="rect">
            <a:avLst/>
          </a:prstGeom>
        </p:spPr>
        <p:txBody>
          <a:bodyPr vert="horz" lIns="91440" tIns="45720" rIns="91440" bIns="45720" rtlCol="0">
            <a:noAutofit/>
          </a:bodyPr>
          <a:lstStyle>
            <a:lvl1pPr marL="0" indent="0">
              <a:buClr>
                <a:srgbClr val="81BC00"/>
              </a:buClr>
              <a:buFontTx/>
              <a:buNone/>
              <a:defRPr sz="1600">
                <a:solidFill>
                  <a:srgbClr val="394A59"/>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4" name="Title 3"/>
          <p:cNvSpPr>
            <a:spLocks noGrp="1"/>
          </p:cNvSpPr>
          <p:nvPr>
            <p:ph type="title"/>
          </p:nvPr>
        </p:nvSpPr>
        <p:spPr>
          <a:xfrm>
            <a:off x="2193097" y="3249317"/>
            <a:ext cx="6636045" cy="1325563"/>
          </a:xfrm>
        </p:spPr>
        <p:txBody>
          <a:bodyPr/>
          <a:lstStyle/>
          <a:p>
            <a:r>
              <a:rPr lang="en-US"/>
              <a:t>Click to edit Master title style</a:t>
            </a:r>
          </a:p>
        </p:txBody>
      </p:sp>
      <p:sp>
        <p:nvSpPr>
          <p:cNvPr id="22"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pic>
        <p:nvPicPr>
          <p:cNvPr id="20" name="Picture 19">
            <a:extLst>
              <a:ext uri="{FF2B5EF4-FFF2-40B4-BE49-F238E27FC236}">
                <a16:creationId xmlns="" xmlns:a16="http://schemas.microsoft.com/office/drawing/2014/main" id="{0A4D8385-311A-9B4F-A764-33DA0889154F}"/>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32379"/>
          <a:stretch/>
        </p:blipFill>
        <p:spPr>
          <a:xfrm>
            <a:off x="6088193" y="207759"/>
            <a:ext cx="2714823" cy="6322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6693" y="132399"/>
            <a:ext cx="2362859" cy="861131"/>
          </a:xfrm>
          <a:prstGeom prst="rect">
            <a:avLst/>
          </a:prstGeom>
        </p:spPr>
      </p:pic>
      <p:sp>
        <p:nvSpPr>
          <p:cNvPr id="5" name="Rectangle 4"/>
          <p:cNvSpPr/>
          <p:nvPr userDrawn="1"/>
        </p:nvSpPr>
        <p:spPr>
          <a:xfrm>
            <a:off x="0" y="4217985"/>
            <a:ext cx="1029865" cy="273548"/>
          </a:xfrm>
          <a:prstGeom prst="rect">
            <a:avLst/>
          </a:prstGeom>
          <a:solidFill>
            <a:srgbClr val="DAD9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3944438"/>
            <a:ext cx="1283914" cy="273548"/>
          </a:xfrm>
          <a:prstGeom prst="rect">
            <a:avLst/>
          </a:prstGeom>
          <a:solidFill>
            <a:srgbClr val="DAD9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3670890"/>
            <a:ext cx="1283914" cy="273548"/>
          </a:xfrm>
          <a:prstGeom prst="rect">
            <a:avLst/>
          </a:prstGeom>
          <a:solidFill>
            <a:srgbClr val="DAD9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3397342"/>
            <a:ext cx="1831010" cy="273548"/>
          </a:xfrm>
          <a:prstGeom prst="rect">
            <a:avLst/>
          </a:prstGeom>
          <a:solidFill>
            <a:srgbClr val="DAD9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831892" y="3397342"/>
            <a:ext cx="273548" cy="273548"/>
          </a:xfrm>
          <a:prstGeom prst="rect">
            <a:avLst/>
          </a:prstGeom>
          <a:solidFill>
            <a:srgbClr val="009B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283914" y="3670890"/>
            <a:ext cx="273548" cy="273548"/>
          </a:xfrm>
          <a:prstGeom prst="rect">
            <a:avLst/>
          </a:prstGeom>
          <a:solidFill>
            <a:srgbClr val="92C0E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283914" y="3944438"/>
            <a:ext cx="273548" cy="273548"/>
          </a:xfrm>
          <a:prstGeom prst="rect">
            <a:avLst/>
          </a:prstGeom>
          <a:solidFill>
            <a:srgbClr val="009B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009484" y="4217985"/>
            <a:ext cx="273548" cy="273548"/>
          </a:xfrm>
          <a:prstGeom prst="rect">
            <a:avLst/>
          </a:prstGeom>
          <a:solidFill>
            <a:srgbClr val="009B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558345" y="3944438"/>
            <a:ext cx="273548" cy="273548"/>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1558345" y="3670890"/>
            <a:ext cx="273548" cy="273548"/>
          </a:xfrm>
          <a:prstGeom prst="rect">
            <a:avLst/>
          </a:prstGeom>
          <a:solidFill>
            <a:srgbClr val="009B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p:cNvSpPr>
            <a:spLocks noGrp="1"/>
          </p:cNvSpPr>
          <p:nvPr>
            <p:ph idx="22" hasCustomPrompt="1"/>
          </p:nvPr>
        </p:nvSpPr>
        <p:spPr>
          <a:xfrm>
            <a:off x="1176157" y="4579182"/>
            <a:ext cx="4716640" cy="388687"/>
          </a:xfrm>
          <a:prstGeom prst="rect">
            <a:avLst/>
          </a:prstGeom>
        </p:spPr>
        <p:txBody>
          <a:bodyPr vert="horz" lIns="91440" tIns="45720" rIns="91440" bIns="45720" rtlCol="0">
            <a:noAutofit/>
          </a:bodyPr>
          <a:lstStyle>
            <a:lvl1pPr marL="0" indent="0">
              <a:buClr>
                <a:srgbClr val="81BC00"/>
              </a:buClr>
              <a:buFontTx/>
              <a:buNone/>
              <a:defRPr sz="2000">
                <a:solidFill>
                  <a:srgbClr val="009BDF"/>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19" name="Text Placeholder 2"/>
          <p:cNvSpPr>
            <a:spLocks noGrp="1"/>
          </p:cNvSpPr>
          <p:nvPr>
            <p:ph idx="23" hasCustomPrompt="1"/>
          </p:nvPr>
        </p:nvSpPr>
        <p:spPr>
          <a:xfrm>
            <a:off x="1176157" y="4988846"/>
            <a:ext cx="4716640" cy="378516"/>
          </a:xfrm>
          <a:prstGeom prst="rect">
            <a:avLst/>
          </a:prstGeom>
        </p:spPr>
        <p:txBody>
          <a:bodyPr vert="horz" lIns="91440" tIns="45720" rIns="91440" bIns="45720" rtlCol="0">
            <a:noAutofit/>
          </a:bodyPr>
          <a:lstStyle>
            <a:lvl1pPr marL="0" indent="0">
              <a:buClr>
                <a:srgbClr val="81BC00"/>
              </a:buClr>
              <a:buFontTx/>
              <a:buNone/>
              <a:defRPr sz="1600">
                <a:solidFill>
                  <a:srgbClr val="009BDF"/>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4" name="Title 3"/>
          <p:cNvSpPr>
            <a:spLocks noGrp="1"/>
          </p:cNvSpPr>
          <p:nvPr>
            <p:ph type="title"/>
          </p:nvPr>
        </p:nvSpPr>
        <p:spPr>
          <a:xfrm>
            <a:off x="310891" y="1213311"/>
            <a:ext cx="8518251" cy="1325563"/>
          </a:xfrm>
        </p:spPr>
        <p:txBody>
          <a:bodyPr/>
          <a:lstStyle/>
          <a:p>
            <a:r>
              <a:rPr lang="en-US"/>
              <a:t>Click to edit Master title style</a:t>
            </a:r>
          </a:p>
        </p:txBody>
      </p:sp>
      <p:sp>
        <p:nvSpPr>
          <p:cNvPr id="22"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pic>
        <p:nvPicPr>
          <p:cNvPr id="20" name="Picture 19">
            <a:extLst>
              <a:ext uri="{FF2B5EF4-FFF2-40B4-BE49-F238E27FC236}">
                <a16:creationId xmlns="" xmlns:a16="http://schemas.microsoft.com/office/drawing/2014/main" id="{3D61664C-1204-3542-BCF0-5EE7CD3921C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32379"/>
          <a:stretch/>
        </p:blipFill>
        <p:spPr>
          <a:xfrm>
            <a:off x="6088193" y="207759"/>
            <a:ext cx="2714823" cy="632276"/>
          </a:xfrm>
          <a:prstGeom prst="rect">
            <a:avLst/>
          </a:prstGeom>
        </p:spPr>
      </p:pic>
    </p:spTree>
    <p:extLst>
      <p:ext uri="{BB962C8B-B14F-4D97-AF65-F5344CB8AC3E}">
        <p14:creationId xmlns:p14="http://schemas.microsoft.com/office/powerpoint/2010/main" val="189659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Slide w/ Grey Wordmark">
    <p:spTree>
      <p:nvGrpSpPr>
        <p:cNvPr id="1" name=""/>
        <p:cNvGrpSpPr/>
        <p:nvPr/>
      </p:nvGrpSpPr>
      <p:grpSpPr>
        <a:xfrm>
          <a:off x="0" y="0"/>
          <a:ext cx="0" cy="0"/>
          <a:chOff x="0" y="0"/>
          <a:chExt cx="0" cy="0"/>
        </a:xfrm>
      </p:grpSpPr>
      <p:sp>
        <p:nvSpPr>
          <p:cNvPr id="6"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7"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 Boeing. All rights reserved.</a:t>
            </a:r>
          </a:p>
        </p:txBody>
      </p:sp>
      <p:cxnSp>
        <p:nvCxnSpPr>
          <p:cNvPr id="9" name="Straight Connector 8">
            <a:extLst>
              <a:ext uri="{FF2B5EF4-FFF2-40B4-BE49-F238E27FC236}">
                <a16:creationId xmlns="" xmlns:a16="http://schemas.microsoft.com/office/drawing/2014/main" id="{D3E03AA4-0384-424F-950A-B1E4FBDF4113}"/>
              </a:ext>
            </a:extLst>
          </p:cNvPr>
          <p:cNvCxnSpPr/>
          <p:nvPr userDrawn="1"/>
        </p:nvCxnSpPr>
        <p:spPr>
          <a:xfrm flipH="1">
            <a:off x="0" y="382249"/>
            <a:ext cx="621792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 xmlns:a16="http://schemas.microsoft.com/office/drawing/2014/main" id="{7DB38998-A200-1C4C-A91F-2D55F375195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32379"/>
          <a:stretch/>
        </p:blipFill>
        <p:spPr>
          <a:xfrm>
            <a:off x="6088193" y="8069"/>
            <a:ext cx="2714823" cy="6322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l_ Image_Content_Segment">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a:extLst>
              <a:ext uri="{28A0092B-C50C-407E-A947-70E740481C1C}">
                <a14:useLocalDpi xmlns:a14="http://schemas.microsoft.com/office/drawing/2010/main" val="0"/>
              </a:ext>
            </a:extLst>
          </a:blip>
          <a:srcRect l="30563"/>
          <a:stretch/>
        </p:blipFill>
        <p:spPr>
          <a:xfrm>
            <a:off x="0" y="2252789"/>
            <a:ext cx="3973302" cy="2438462"/>
          </a:xfrm>
          <a:prstGeom prst="rect">
            <a:avLst/>
          </a:prstGeom>
        </p:spPr>
      </p:pic>
      <p:grpSp>
        <p:nvGrpSpPr>
          <p:cNvPr id="6" name="Group 5"/>
          <p:cNvGrpSpPr/>
          <p:nvPr userDrawn="1"/>
        </p:nvGrpSpPr>
        <p:grpSpPr>
          <a:xfrm>
            <a:off x="1695363" y="2244906"/>
            <a:ext cx="2308594" cy="2304876"/>
            <a:chOff x="1695363" y="2244906"/>
            <a:chExt cx="2308594" cy="2304876"/>
          </a:xfrm>
        </p:grpSpPr>
        <p:sp>
          <p:nvSpPr>
            <p:cNvPr id="7" name="Rectangle 6"/>
            <p:cNvSpPr/>
            <p:nvPr userDrawn="1"/>
          </p:nvSpPr>
          <p:spPr>
            <a:xfrm>
              <a:off x="3420364" y="2244906"/>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273440" y="2821125"/>
              <a:ext cx="576219"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273441" y="3397344"/>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695363" y="3973563"/>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844145" y="3397344"/>
              <a:ext cx="576219" cy="576219"/>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2844145" y="2821125"/>
              <a:ext cx="576219" cy="576219"/>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271582" y="3973563"/>
              <a:ext cx="1732375" cy="576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p:cNvSpPr/>
          <p:nvPr userDrawn="1"/>
        </p:nvSpPr>
        <p:spPr>
          <a:xfrm>
            <a:off x="3420364" y="2821125"/>
            <a:ext cx="576219" cy="1728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p:cNvSpPr>
            <a:spLocks noGrp="1"/>
          </p:cNvSpPr>
          <p:nvPr>
            <p:ph idx="22" hasCustomPrompt="1"/>
          </p:nvPr>
        </p:nvSpPr>
        <p:spPr>
          <a:xfrm>
            <a:off x="4112502" y="2257494"/>
            <a:ext cx="4716640" cy="2034832"/>
          </a:xfrm>
          <a:prstGeom prst="rect">
            <a:avLst/>
          </a:prstGeom>
        </p:spPr>
        <p:txBody>
          <a:bodyPr vert="horz" lIns="91440" tIns="45720" rIns="91440" bIns="45720" rtlCol="0">
            <a:noAutofit/>
          </a:bodyPr>
          <a:lstStyle>
            <a:lvl1pPr marL="171450" indent="-171450">
              <a:buClr>
                <a:srgbClr val="009BDF"/>
              </a:buClr>
              <a:buFont typeface="Wingdings" panose="05000000000000000000" pitchFamily="2" charset="2"/>
              <a:buChar char="§"/>
              <a:defRPr sz="2000"/>
            </a:lvl1pPr>
            <a:lvl2pPr>
              <a:buClr>
                <a:srgbClr val="009BDF"/>
              </a:buClr>
              <a:defRPr sz="1050"/>
            </a:lvl2pPr>
            <a:lvl3pPr>
              <a:buClr>
                <a:srgbClr val="009BDF"/>
              </a:buClr>
              <a:defRPr sz="900"/>
            </a:lvl3pPr>
            <a:lvl4pPr>
              <a:buClr>
                <a:srgbClr val="009BDF"/>
              </a:buClr>
              <a:defRPr sz="825"/>
            </a:lvl4pPr>
            <a:lvl5pPr>
              <a:buClr>
                <a:srgbClr val="009BDF"/>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9"/>
          <p:cNvSpPr>
            <a:spLocks noGrp="1"/>
          </p:cNvSpPr>
          <p:nvPr>
            <p:ph type="title" hasCustomPrompt="1"/>
          </p:nvPr>
        </p:nvSpPr>
        <p:spPr>
          <a:xfrm>
            <a:off x="243710" y="621792"/>
            <a:ext cx="8585965" cy="1001183"/>
          </a:xfrm>
        </p:spPr>
        <p:txBody>
          <a:bodyPr anchor="t" anchorCtr="0">
            <a:normAutofit/>
          </a:bodyPr>
          <a:lstStyle>
            <a:lvl1pPr>
              <a:defRPr sz="3600" b="0">
                <a:solidFill>
                  <a:srgbClr val="009BDF"/>
                </a:solidFill>
                <a:latin typeface="Arial" charset="0"/>
                <a:ea typeface="Arial" charset="0"/>
                <a:cs typeface="Arial" charset="0"/>
              </a:defRPr>
            </a:lvl1pPr>
          </a:lstStyle>
          <a:p>
            <a:r>
              <a:rPr lang="en-US" dirty="0"/>
              <a:t>Slide title (Arial 36pt)</a:t>
            </a:r>
          </a:p>
        </p:txBody>
      </p:sp>
      <p:sp>
        <p:nvSpPr>
          <p:cNvPr id="17" name="Rectangle 16"/>
          <p:cNvSpPr/>
          <p:nvPr userDrawn="1"/>
        </p:nvSpPr>
        <p:spPr>
          <a:xfrm>
            <a:off x="-7374" y="4544923"/>
            <a:ext cx="9153124" cy="2325642"/>
          </a:xfrm>
          <a:prstGeom prst="rect">
            <a:avLst/>
          </a:prstGeom>
          <a:solidFill>
            <a:srgbClr val="DAD9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22"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20" name="Text Placeholder 2"/>
          <p:cNvSpPr>
            <a:spLocks noGrp="1"/>
          </p:cNvSpPr>
          <p:nvPr>
            <p:ph idx="23" hasCustomPrompt="1"/>
          </p:nvPr>
        </p:nvSpPr>
        <p:spPr>
          <a:xfrm>
            <a:off x="1426141" y="4790217"/>
            <a:ext cx="6098586" cy="1801266"/>
          </a:xfrm>
          <a:prstGeom prst="rect">
            <a:avLst/>
          </a:prstGeom>
        </p:spPr>
        <p:txBody>
          <a:bodyPr vert="horz" lIns="91440" tIns="45720" rIns="91440" bIns="45720" rtlCol="0">
            <a:noAutofit/>
          </a:bodyPr>
          <a:lstStyle>
            <a:lvl1pPr marL="171450" indent="-171450">
              <a:buClr>
                <a:schemeClr val="tx1"/>
              </a:buClr>
              <a:buFont typeface="Wingdings" panose="05000000000000000000" pitchFamily="2" charset="2"/>
              <a:buChar char="§"/>
              <a:defRPr sz="1400"/>
            </a:lvl1pPr>
            <a:lvl2pPr>
              <a:buClr>
                <a:schemeClr val="tx1"/>
              </a:buClr>
              <a:defRPr sz="1050"/>
            </a:lvl2pPr>
            <a:lvl3pPr>
              <a:buClr>
                <a:schemeClr val="tx1"/>
              </a:buClr>
              <a:defRPr sz="900"/>
            </a:lvl3pPr>
            <a:lvl4pPr>
              <a:buClr>
                <a:schemeClr val="tx1"/>
              </a:buClr>
              <a:defRPr sz="825"/>
            </a:lvl4pPr>
            <a:lvl5pPr>
              <a:buClr>
                <a:schemeClr val="tx1"/>
              </a:buClr>
              <a:defRPr sz="825"/>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7" name="Straight Connector 26">
            <a:extLst>
              <a:ext uri="{FF2B5EF4-FFF2-40B4-BE49-F238E27FC236}">
                <a16:creationId xmlns="" xmlns:a16="http://schemas.microsoft.com/office/drawing/2014/main" id="{0DE5630D-E194-6243-AD6D-BBD6CBAFA8FA}"/>
              </a:ext>
            </a:extLst>
          </p:cNvPr>
          <p:cNvCxnSpPr/>
          <p:nvPr userDrawn="1"/>
        </p:nvCxnSpPr>
        <p:spPr>
          <a:xfrm flipH="1">
            <a:off x="0" y="382249"/>
            <a:ext cx="621792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 xmlns:a16="http://schemas.microsoft.com/office/drawing/2014/main" id="{BF944645-6BEA-954A-A4B1-F30485F835C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32379"/>
          <a:stretch/>
        </p:blipFill>
        <p:spPr>
          <a:xfrm>
            <a:off x="6088193" y="8069"/>
            <a:ext cx="2714823" cy="632276"/>
          </a:xfrm>
          <a:prstGeom prst="rect">
            <a:avLst/>
          </a:prstGeom>
        </p:spPr>
      </p:pic>
    </p:spTree>
    <p:extLst>
      <p:ext uri="{BB962C8B-B14F-4D97-AF65-F5344CB8AC3E}">
        <p14:creationId xmlns:p14="http://schemas.microsoft.com/office/powerpoint/2010/main" val="187379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theme" Target="../theme/theme3.xml"/><Relationship Id="rId1" Type="http://schemas.openxmlformats.org/officeDocument/2006/relationships/slideLayout" Target="../slideLayouts/slideLayout39.xml"/><Relationship Id="rId4" Type="http://schemas.openxmlformats.org/officeDocument/2006/relationships/image" Target="../media/image1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0891" y="390293"/>
            <a:ext cx="851825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891" y="1825626"/>
            <a:ext cx="8518251" cy="45656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5"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Tree>
  </p:cSld>
  <p:clrMap bg1="lt1" tx1="dk1" bg2="lt2" tx2="dk2" accent1="accent1" accent2="accent2" accent3="accent3" accent4="accent4" accent5="accent5" accent6="accent6" hlink="hlink" folHlink="folHlink"/>
  <p:sldLayoutIdLst>
    <p:sldLayoutId id="2147483678" r:id="rId1"/>
    <p:sldLayoutId id="2147483712" r:id="rId2"/>
    <p:sldLayoutId id="2147483713" r:id="rId3"/>
    <p:sldLayoutId id="2147483714" r:id="rId4"/>
    <p:sldLayoutId id="2147483694" r:id="rId5"/>
    <p:sldLayoutId id="2147483684" r:id="rId6"/>
    <p:sldLayoutId id="2147483711" r:id="rId7"/>
    <p:sldLayoutId id="2147483664" r:id="rId8"/>
    <p:sldLayoutId id="2147483695" r:id="rId9"/>
    <p:sldLayoutId id="2147483685" r:id="rId10"/>
    <p:sldLayoutId id="2147483668" r:id="rId11"/>
    <p:sldLayoutId id="2147483715" r:id="rId12"/>
    <p:sldLayoutId id="2147483669" r:id="rId13"/>
    <p:sldLayoutId id="2147483699" r:id="rId14"/>
    <p:sldLayoutId id="2147483700" r:id="rId15"/>
    <p:sldLayoutId id="2147483701" r:id="rId16"/>
    <p:sldLayoutId id="2147483702" r:id="rId17"/>
    <p:sldLayoutId id="2147483698" r:id="rId18"/>
    <p:sldLayoutId id="2147483703" r:id="rId19"/>
    <p:sldLayoutId id="2147483692" r:id="rId20"/>
    <p:sldLayoutId id="2147483693" r:id="rId21"/>
    <p:sldLayoutId id="2147483688" r:id="rId22"/>
    <p:sldLayoutId id="2147483704" r:id="rId23"/>
    <p:sldLayoutId id="2147483705" r:id="rId24"/>
    <p:sldLayoutId id="2147483706" r:id="rId25"/>
    <p:sldLayoutId id="2147483696" r:id="rId26"/>
    <p:sldLayoutId id="2147483667" r:id="rId27"/>
    <p:sldLayoutId id="2147483686" r:id="rId28"/>
    <p:sldLayoutId id="2147483687" r:id="rId29"/>
    <p:sldLayoutId id="2147483707" r:id="rId30"/>
    <p:sldLayoutId id="2147483708" r:id="rId31"/>
    <p:sldLayoutId id="2147483709" r:id="rId32"/>
    <p:sldLayoutId id="2147483710" r:id="rId33"/>
    <p:sldLayoutId id="2147483689" r:id="rId34"/>
    <p:sldLayoutId id="2147483697" r:id="rId35"/>
    <p:sldLayoutId id="2147483690" r:id="rId36"/>
    <p:sldLayoutId id="2147483691"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1020763" rtl="0" eaLnBrk="1" fontAlgn="base" hangingPunct="1">
        <a:lnSpc>
          <a:spcPct val="90000"/>
        </a:lnSpc>
        <a:spcBef>
          <a:spcPct val="0"/>
        </a:spcBef>
        <a:spcAft>
          <a:spcPct val="0"/>
        </a:spcAft>
        <a:defRPr sz="3200" b="0">
          <a:solidFill>
            <a:srgbClr val="009BDF"/>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rgbClr val="009BDF"/>
        </a:buClr>
        <a:buFont typeface="Wingdings" pitchFamily="2" charset="2"/>
        <a:buChar char="§"/>
        <a:defRPr sz="2200" b="0">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rgbClr val="009BDF"/>
        </a:buClr>
        <a:buFont typeface="Wingdings" pitchFamily="2" charset="2"/>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rgbClr val="009BDF"/>
        </a:buClr>
        <a:buFont typeface="Arial" charset="0"/>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rgbClr val="009BDF"/>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rgbClr val="009BDF"/>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5" descr="Boeing_RGBblue_largePPT"/>
          <p:cNvPicPr>
            <a:picLocks noChangeAspect="1" noChangeArrowheads="1"/>
          </p:cNvPicPr>
          <p:nvPr/>
        </p:nvPicPr>
        <p:blipFill>
          <a:blip r:embed="rId3" cstate="screen"/>
          <a:srcRect/>
          <a:stretch>
            <a:fillRect/>
          </a:stretch>
        </p:blipFill>
        <p:spPr bwMode="auto">
          <a:xfrm>
            <a:off x="2717801" y="2990850"/>
            <a:ext cx="3692525" cy="895350"/>
          </a:xfrm>
          <a:prstGeom prst="rect">
            <a:avLst/>
          </a:prstGeom>
          <a:noFill/>
          <a:ln w="9525">
            <a:noFill/>
            <a:miter lim="800000"/>
            <a:headEnd/>
            <a:tailEnd/>
          </a:ln>
        </p:spPr>
      </p:pic>
      <p:sp>
        <p:nvSpPr>
          <p:cNvPr id="8"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lumMod val="50000"/>
                  </a:schemeClr>
                </a:solidFill>
                <a:latin typeface="Arial" charset="0"/>
                <a:ea typeface="Arial" charset="0"/>
                <a:cs typeface="Arial" charset="0"/>
              </a:rPr>
              <a:t>Copyright © 2018</a:t>
            </a:r>
            <a:r>
              <a:rPr lang="en-US" sz="450" baseline="0" dirty="0">
                <a:solidFill>
                  <a:schemeClr val="bg1">
                    <a:lumMod val="50000"/>
                  </a:schemeClr>
                </a:solidFill>
                <a:latin typeface="Arial" charset="0"/>
                <a:ea typeface="Arial" charset="0"/>
                <a:cs typeface="Arial" charset="0"/>
              </a:rPr>
              <a:t> Boe</a:t>
            </a:r>
            <a:r>
              <a:rPr lang="en-US" sz="450" dirty="0">
                <a:solidFill>
                  <a:schemeClr val="bg1">
                    <a:lumMod val="50000"/>
                  </a:schemeClr>
                </a:solidFill>
                <a:latin typeface="Arial" charset="0"/>
                <a:ea typeface="Arial" charset="0"/>
                <a:cs typeface="Arial" charset="0"/>
              </a:rPr>
              <a:t>ing. All rights reserved.</a:t>
            </a:r>
          </a:p>
        </p:txBody>
      </p:sp>
      <p:sp>
        <p:nvSpPr>
          <p:cNvPr id="9"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2"/>
                </a:solidFill>
                <a:latin typeface="Arial" charset="0"/>
                <a:ea typeface="Arial" charset="0"/>
                <a:cs typeface="Arial" charset="0"/>
              </a:defRPr>
            </a:lvl1pPr>
          </a:lstStyle>
          <a:p>
            <a:fld id="{689318A1-174D-4DEE-8106-03A37B9BCF15}" type="slidenum">
              <a:rPr lang="en-US" sz="750" smtClean="0"/>
              <a:pPr/>
              <a:t>‹#›</a:t>
            </a:fld>
            <a:endParaRPr lang="en-US" sz="750" dirty="0"/>
          </a:p>
        </p:txBody>
      </p:sp>
    </p:spTree>
    <p:extLst>
      <p:ext uri="{BB962C8B-B14F-4D97-AF65-F5344CB8AC3E}">
        <p14:creationId xmlns:p14="http://schemas.microsoft.com/office/powerpoint/2010/main" val="3707238434"/>
      </p:ext>
    </p:extLst>
  </p:cSld>
  <p:clrMap bg1="lt1" tx1="dk1" bg2="lt2" tx2="dk2" accent1="accent1" accent2="accent2" accent3="accent3" accent4="accent4" accent5="accent5" accent6="accent6" hlink="hlink" folHlink="folHlink"/>
  <p:sldLayoutIdLst>
    <p:sldLayoutId id="2147483680"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1020583" rtl="0" eaLnBrk="1" fontAlgn="base" hangingPunct="1">
        <a:lnSpc>
          <a:spcPct val="90000"/>
        </a:lnSpc>
        <a:spcBef>
          <a:spcPct val="0"/>
        </a:spcBef>
        <a:spcAft>
          <a:spcPct val="0"/>
        </a:spcAft>
        <a:defRPr sz="3200" b="1">
          <a:solidFill>
            <a:schemeClr val="tx2"/>
          </a:solidFill>
          <a:latin typeface="+mj-lt"/>
          <a:ea typeface="+mj-ea"/>
          <a:cs typeface="+mj-cs"/>
        </a:defRPr>
      </a:lvl1pPr>
      <a:lvl2pPr algn="l" defTabSz="1020583" rtl="0" eaLnBrk="1" fontAlgn="base" hangingPunct="1">
        <a:lnSpc>
          <a:spcPct val="90000"/>
        </a:lnSpc>
        <a:spcBef>
          <a:spcPct val="0"/>
        </a:spcBef>
        <a:spcAft>
          <a:spcPct val="0"/>
        </a:spcAft>
        <a:defRPr sz="3200" b="1">
          <a:solidFill>
            <a:schemeClr val="tx2"/>
          </a:solidFill>
          <a:latin typeface="Arial" pitchFamily="34" charset="0"/>
        </a:defRPr>
      </a:lvl2pPr>
      <a:lvl3pPr algn="l" defTabSz="1020583" rtl="0" eaLnBrk="1" fontAlgn="base" hangingPunct="1">
        <a:lnSpc>
          <a:spcPct val="90000"/>
        </a:lnSpc>
        <a:spcBef>
          <a:spcPct val="0"/>
        </a:spcBef>
        <a:spcAft>
          <a:spcPct val="0"/>
        </a:spcAft>
        <a:defRPr sz="3200" b="1">
          <a:solidFill>
            <a:schemeClr val="tx2"/>
          </a:solidFill>
          <a:latin typeface="Arial" pitchFamily="34" charset="0"/>
        </a:defRPr>
      </a:lvl3pPr>
      <a:lvl4pPr algn="l" defTabSz="1020583" rtl="0" eaLnBrk="1" fontAlgn="base" hangingPunct="1">
        <a:lnSpc>
          <a:spcPct val="90000"/>
        </a:lnSpc>
        <a:spcBef>
          <a:spcPct val="0"/>
        </a:spcBef>
        <a:spcAft>
          <a:spcPct val="0"/>
        </a:spcAft>
        <a:defRPr sz="3200" b="1">
          <a:solidFill>
            <a:schemeClr val="tx2"/>
          </a:solidFill>
          <a:latin typeface="Arial" pitchFamily="34" charset="0"/>
        </a:defRPr>
      </a:lvl4pPr>
      <a:lvl5pPr algn="l" defTabSz="1020583" rtl="0" eaLnBrk="1" fontAlgn="base" hangingPunct="1">
        <a:lnSpc>
          <a:spcPct val="90000"/>
        </a:lnSpc>
        <a:spcBef>
          <a:spcPct val="0"/>
        </a:spcBef>
        <a:spcAft>
          <a:spcPct val="0"/>
        </a:spcAft>
        <a:defRPr sz="3200" b="1">
          <a:solidFill>
            <a:schemeClr val="tx2"/>
          </a:solidFill>
          <a:latin typeface="Arial" pitchFamily="34" charset="0"/>
        </a:defRPr>
      </a:lvl5pPr>
      <a:lvl6pPr marL="457120" algn="l" defTabSz="1020583" rtl="0" eaLnBrk="1" fontAlgn="base" hangingPunct="1">
        <a:lnSpc>
          <a:spcPct val="90000"/>
        </a:lnSpc>
        <a:spcBef>
          <a:spcPct val="0"/>
        </a:spcBef>
        <a:spcAft>
          <a:spcPct val="0"/>
        </a:spcAft>
        <a:defRPr sz="3200" b="1">
          <a:solidFill>
            <a:schemeClr val="tx2"/>
          </a:solidFill>
          <a:latin typeface="Arial" pitchFamily="34" charset="0"/>
        </a:defRPr>
      </a:lvl6pPr>
      <a:lvl7pPr marL="914239" algn="l" defTabSz="1020583" rtl="0" eaLnBrk="1" fontAlgn="base" hangingPunct="1">
        <a:lnSpc>
          <a:spcPct val="90000"/>
        </a:lnSpc>
        <a:spcBef>
          <a:spcPct val="0"/>
        </a:spcBef>
        <a:spcAft>
          <a:spcPct val="0"/>
        </a:spcAft>
        <a:defRPr sz="3200" b="1">
          <a:solidFill>
            <a:schemeClr val="tx2"/>
          </a:solidFill>
          <a:latin typeface="Arial" pitchFamily="34" charset="0"/>
        </a:defRPr>
      </a:lvl7pPr>
      <a:lvl8pPr marL="1371359" algn="l" defTabSz="1020583" rtl="0" eaLnBrk="1" fontAlgn="base" hangingPunct="1">
        <a:lnSpc>
          <a:spcPct val="90000"/>
        </a:lnSpc>
        <a:spcBef>
          <a:spcPct val="0"/>
        </a:spcBef>
        <a:spcAft>
          <a:spcPct val="0"/>
        </a:spcAft>
        <a:defRPr sz="3200" b="1">
          <a:solidFill>
            <a:schemeClr val="tx2"/>
          </a:solidFill>
          <a:latin typeface="Arial" pitchFamily="34" charset="0"/>
        </a:defRPr>
      </a:lvl8pPr>
      <a:lvl9pPr marL="1828478" algn="l" defTabSz="1020583" rtl="0" eaLnBrk="1" fontAlgn="base" hangingPunct="1">
        <a:lnSpc>
          <a:spcPct val="90000"/>
        </a:lnSpc>
        <a:spcBef>
          <a:spcPct val="0"/>
        </a:spcBef>
        <a:spcAft>
          <a:spcPct val="0"/>
        </a:spcAft>
        <a:defRPr sz="3200" b="1">
          <a:solidFill>
            <a:schemeClr val="tx2"/>
          </a:solidFill>
          <a:latin typeface="Arial" pitchFamily="34" charset="0"/>
        </a:defRPr>
      </a:lvl9pPr>
    </p:titleStyle>
    <p:bodyStyle>
      <a:lvl1pPr marL="169833" indent="-169833" algn="l" defTabSz="820593" rtl="0" eaLnBrk="1" fontAlgn="base" hangingPunct="1">
        <a:lnSpc>
          <a:spcPct val="90000"/>
        </a:lnSpc>
        <a:spcBef>
          <a:spcPct val="20000"/>
        </a:spcBef>
        <a:spcAft>
          <a:spcPct val="0"/>
        </a:spcAft>
        <a:buClr>
          <a:srgbClr val="0038A8"/>
        </a:buClr>
        <a:buFont typeface="Wingdings" pitchFamily="2" charset="2"/>
        <a:buChar char="§"/>
        <a:defRPr sz="2200" b="1">
          <a:solidFill>
            <a:srgbClr val="000000"/>
          </a:solidFill>
          <a:latin typeface="+mn-lt"/>
          <a:ea typeface="+mn-ea"/>
          <a:cs typeface="+mn-cs"/>
        </a:defRPr>
      </a:lvl1pPr>
      <a:lvl2pPr marL="385695" indent="-214275" algn="l" defTabSz="820593" rtl="0" eaLnBrk="1" fontAlgn="base" hangingPunct="1">
        <a:lnSpc>
          <a:spcPct val="90000"/>
        </a:lnSpc>
        <a:spcBef>
          <a:spcPct val="20000"/>
        </a:spcBef>
        <a:spcAft>
          <a:spcPct val="0"/>
        </a:spcAft>
        <a:buClr>
          <a:srgbClr val="0038A8"/>
        </a:buClr>
        <a:buFont typeface="Arial" pitchFamily="34" charset="0"/>
        <a:buChar char="–"/>
        <a:defRPr sz="2000">
          <a:solidFill>
            <a:srgbClr val="000000"/>
          </a:solidFill>
          <a:latin typeface="+mn-lt"/>
        </a:defRPr>
      </a:lvl2pPr>
      <a:lvl3pPr marL="576162" indent="-174594" algn="l" defTabSz="820593" rtl="0" eaLnBrk="1" fontAlgn="base" hangingPunct="1">
        <a:lnSpc>
          <a:spcPct val="90000"/>
        </a:lnSpc>
        <a:spcBef>
          <a:spcPct val="20000"/>
        </a:spcBef>
        <a:spcAft>
          <a:spcPct val="0"/>
        </a:spcAft>
        <a:buClr>
          <a:srgbClr val="0038A8"/>
        </a:buClr>
        <a:buFont typeface="Wingdings" pitchFamily="2" charset="2"/>
        <a:buChar char="§"/>
        <a:defRPr>
          <a:solidFill>
            <a:srgbClr val="000000"/>
          </a:solidFill>
          <a:latin typeface="+mn-lt"/>
        </a:defRPr>
      </a:lvl3pPr>
      <a:lvl4pPr marL="792023" indent="-163484" algn="l" defTabSz="820593" rtl="0" eaLnBrk="1" fontAlgn="base" hangingPunct="1">
        <a:lnSpc>
          <a:spcPct val="90000"/>
        </a:lnSpc>
        <a:spcBef>
          <a:spcPct val="30000"/>
        </a:spcBef>
        <a:spcAft>
          <a:spcPct val="0"/>
        </a:spcAft>
        <a:buClr>
          <a:schemeClr val="tx2"/>
        </a:buClr>
        <a:buFont typeface="Arial" pitchFamily="34" charset="0"/>
        <a:buChar char="–"/>
        <a:defRPr>
          <a:solidFill>
            <a:schemeClr val="tx1"/>
          </a:solidFill>
          <a:latin typeface="+mn-lt"/>
        </a:defRPr>
      </a:lvl4pPr>
      <a:lvl5pPr marL="957094"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5pPr>
      <a:lvl6pPr marL="1414214"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6pPr>
      <a:lvl7pPr marL="187133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7pPr>
      <a:lvl8pPr marL="232845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8pPr>
      <a:lvl9pPr marL="278557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239" rtl="0" eaLnBrk="1" latinLnBrk="0" hangingPunct="1">
        <a:defRPr sz="1800" kern="1200">
          <a:solidFill>
            <a:schemeClr val="tx1"/>
          </a:solidFill>
          <a:latin typeface="+mn-lt"/>
          <a:ea typeface="+mn-ea"/>
          <a:cs typeface="+mn-cs"/>
        </a:defRPr>
      </a:lvl1pPr>
      <a:lvl2pPr marL="457120"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9" algn="l" defTabSz="914239" rtl="0" eaLnBrk="1" latinLnBrk="0" hangingPunct="1">
        <a:defRPr sz="1800" kern="1200">
          <a:solidFill>
            <a:schemeClr val="tx1"/>
          </a:solidFill>
          <a:latin typeface="+mn-lt"/>
          <a:ea typeface="+mn-ea"/>
          <a:cs typeface="+mn-cs"/>
        </a:defRPr>
      </a:lvl4pPr>
      <a:lvl5pPr marL="1828478" algn="l" defTabSz="914239" rtl="0" eaLnBrk="1" latinLnBrk="0" hangingPunct="1">
        <a:defRPr sz="1800" kern="1200">
          <a:solidFill>
            <a:schemeClr val="tx1"/>
          </a:solidFill>
          <a:latin typeface="+mn-lt"/>
          <a:ea typeface="+mn-ea"/>
          <a:cs typeface="+mn-cs"/>
        </a:defRPr>
      </a:lvl5pPr>
      <a:lvl6pPr marL="2285598" algn="l" defTabSz="914239" rtl="0" eaLnBrk="1" latinLnBrk="0" hangingPunct="1">
        <a:defRPr sz="1800" kern="1200">
          <a:solidFill>
            <a:schemeClr val="tx1"/>
          </a:solidFill>
          <a:latin typeface="+mn-lt"/>
          <a:ea typeface="+mn-ea"/>
          <a:cs typeface="+mn-cs"/>
        </a:defRPr>
      </a:lvl6pPr>
      <a:lvl7pPr marL="2742717" algn="l" defTabSz="914239" rtl="0" eaLnBrk="1" latinLnBrk="0" hangingPunct="1">
        <a:defRPr sz="1800" kern="1200">
          <a:solidFill>
            <a:schemeClr val="tx1"/>
          </a:solidFill>
          <a:latin typeface="+mn-lt"/>
          <a:ea typeface="+mn-ea"/>
          <a:cs typeface="+mn-cs"/>
        </a:defRPr>
      </a:lvl7pPr>
      <a:lvl8pPr marL="3199836" algn="l" defTabSz="914239" rtl="0" eaLnBrk="1" latinLnBrk="0" hangingPunct="1">
        <a:defRPr sz="1800" kern="1200">
          <a:solidFill>
            <a:schemeClr val="tx1"/>
          </a:solidFill>
          <a:latin typeface="+mn-lt"/>
          <a:ea typeface="+mn-ea"/>
          <a:cs typeface="+mn-cs"/>
        </a:defRPr>
      </a:lvl8pPr>
      <a:lvl9pPr marL="3656956" algn="l" defTabSz="91423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93"/>
            <a:ext cx="9146382" cy="6858000"/>
          </a:xfrm>
          <a:prstGeom prst="rect">
            <a:avLst/>
          </a:prstGeom>
        </p:spPr>
      </p:pic>
      <p:pic>
        <p:nvPicPr>
          <p:cNvPr id="6" name="Picture 54" descr="Boeing_white_largePP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5768" y="2990088"/>
            <a:ext cx="36925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Grp="1" noChangeArrowheads="1"/>
          </p:cNvSpPr>
          <p:nvPr>
            <p:ph type="sldNum" sz="quarter" idx="4"/>
          </p:nvPr>
        </p:nvSpPr>
        <p:spPr bwMode="auto">
          <a:xfrm>
            <a:off x="7046844" y="6532563"/>
            <a:ext cx="1782298"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solidFill>
                <a:latin typeface="Arial" charset="0"/>
                <a:ea typeface="Arial" charset="0"/>
                <a:cs typeface="Arial" charset="0"/>
              </a:defRPr>
            </a:lvl1pPr>
          </a:lstStyle>
          <a:p>
            <a:fld id="{689318A1-174D-4DEE-8106-03A37B9BCF15}" type="slidenum">
              <a:rPr lang="en-US" sz="750" smtClean="0"/>
              <a:pPr/>
              <a:t>‹#›</a:t>
            </a:fld>
            <a:endParaRPr lang="en-US" sz="750" dirty="0"/>
          </a:p>
        </p:txBody>
      </p:sp>
      <p:sp>
        <p:nvSpPr>
          <p:cNvPr id="8" name="Rectangle 5"/>
          <p:cNvSpPr>
            <a:spLocks noChangeArrowheads="1"/>
          </p:cNvSpPr>
          <p:nvPr userDrawn="1"/>
        </p:nvSpPr>
        <p:spPr bwMode="auto">
          <a:xfrm>
            <a:off x="310891" y="6686001"/>
            <a:ext cx="2064800"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hangingPunct="0"/>
            <a:r>
              <a:rPr lang="en-US" sz="450" dirty="0">
                <a:solidFill>
                  <a:schemeClr val="bg1"/>
                </a:solidFill>
                <a:latin typeface="Arial" charset="0"/>
                <a:ea typeface="Arial" charset="0"/>
                <a:cs typeface="Arial" charset="0"/>
              </a:rPr>
              <a:t>Copyright © 2018</a:t>
            </a:r>
            <a:r>
              <a:rPr lang="en-US" sz="450" baseline="0" dirty="0">
                <a:solidFill>
                  <a:schemeClr val="bg1"/>
                </a:solidFill>
                <a:latin typeface="Arial" charset="0"/>
                <a:ea typeface="Arial" charset="0"/>
                <a:cs typeface="Arial" charset="0"/>
              </a:rPr>
              <a:t> Boe</a:t>
            </a:r>
            <a:r>
              <a:rPr lang="en-US" sz="450" dirty="0">
                <a:solidFill>
                  <a:schemeClr val="bg1"/>
                </a:solidFill>
                <a:latin typeface="Arial" charset="0"/>
                <a:ea typeface="Arial" charset="0"/>
                <a:cs typeface="Arial" charset="0"/>
              </a:rPr>
              <a:t>ing. All rights reserved.</a:t>
            </a:r>
          </a:p>
        </p:txBody>
      </p:sp>
    </p:spTree>
    <p:extLst>
      <p:ext uri="{BB962C8B-B14F-4D97-AF65-F5344CB8AC3E}">
        <p14:creationId xmlns:p14="http://schemas.microsoft.com/office/powerpoint/2010/main" val="2968634186"/>
      </p:ext>
    </p:extLst>
  </p:cSld>
  <p:clrMap bg1="lt1" tx1="dk1" bg2="lt2" tx2="dk2" accent1="accent1" accent2="accent2" accent3="accent3" accent4="accent4" accent5="accent5" accent6="accent6" hlink="hlink" folHlink="folHlink"/>
  <p:sldLayoutIdLst>
    <p:sldLayoutId id="2147483682"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181" algn="ctr" rtl="0" fontAlgn="base">
        <a:spcBef>
          <a:spcPct val="0"/>
        </a:spcBef>
        <a:spcAft>
          <a:spcPct val="0"/>
        </a:spcAft>
        <a:defRPr sz="4400">
          <a:solidFill>
            <a:schemeClr val="tx2"/>
          </a:solidFill>
          <a:latin typeface="Arial" charset="0"/>
        </a:defRPr>
      </a:lvl6pPr>
      <a:lvl7pPr marL="914361" algn="ctr" rtl="0" fontAlgn="base">
        <a:spcBef>
          <a:spcPct val="0"/>
        </a:spcBef>
        <a:spcAft>
          <a:spcPct val="0"/>
        </a:spcAft>
        <a:defRPr sz="4400">
          <a:solidFill>
            <a:schemeClr val="tx2"/>
          </a:solidFill>
          <a:latin typeface="Arial" charset="0"/>
        </a:defRPr>
      </a:lvl7pPr>
      <a:lvl8pPr marL="1371543" algn="ctr" rtl="0" fontAlgn="base">
        <a:spcBef>
          <a:spcPct val="0"/>
        </a:spcBef>
        <a:spcAft>
          <a:spcPct val="0"/>
        </a:spcAft>
        <a:defRPr sz="4400">
          <a:solidFill>
            <a:schemeClr val="tx2"/>
          </a:solidFill>
          <a:latin typeface="Arial" charset="0"/>
        </a:defRPr>
      </a:lvl8pPr>
      <a:lvl9pPr marL="1828724" algn="ctr" rtl="0" fontAlgn="base">
        <a:spcBef>
          <a:spcPct val="0"/>
        </a:spcBef>
        <a:spcAft>
          <a:spcPct val="0"/>
        </a:spcAft>
        <a:defRPr sz="4400">
          <a:solidFill>
            <a:schemeClr val="tx2"/>
          </a:solidFill>
          <a:latin typeface="Arial" charset="0"/>
        </a:defRPr>
      </a:lvl9pPr>
    </p:titleStyle>
    <p:bodyStyle>
      <a:lvl1pPr marL="341313" indent="-341313" algn="l" rtl="0" eaLnBrk="0" fontAlgn="base" hangingPunct="0">
        <a:spcBef>
          <a:spcPct val="20000"/>
        </a:spcBef>
        <a:spcAft>
          <a:spcPct val="0"/>
        </a:spcAft>
        <a:buChar char="•"/>
        <a:defRPr sz="3200">
          <a:solidFill>
            <a:schemeClr val="tx1"/>
          </a:solidFill>
          <a:latin typeface="+mn-lt"/>
          <a:ea typeface="+mn-ea"/>
          <a:cs typeface="+mn-cs"/>
        </a:defRPr>
      </a:lvl1pPr>
      <a:lvl2pPr marL="741363" indent="-284163" algn="l" rtl="0" eaLnBrk="0" fontAlgn="base" hangingPunct="0">
        <a:spcBef>
          <a:spcPct val="20000"/>
        </a:spcBef>
        <a:spcAft>
          <a:spcPct val="0"/>
        </a:spcAft>
        <a:buChar char="–"/>
        <a:defRPr sz="2800">
          <a:solidFill>
            <a:schemeClr val="tx1"/>
          </a:solidFill>
          <a:latin typeface="+mn-lt"/>
        </a:defRPr>
      </a:lvl2pPr>
      <a:lvl3pPr marL="1141413" indent="-227013" algn="l" rtl="0" eaLnBrk="0" fontAlgn="base" hangingPunct="0">
        <a:spcBef>
          <a:spcPct val="20000"/>
        </a:spcBef>
        <a:spcAft>
          <a:spcPct val="0"/>
        </a:spcAft>
        <a:buChar char="•"/>
        <a:defRPr sz="2400">
          <a:solidFill>
            <a:schemeClr val="tx1"/>
          </a:solidFill>
          <a:latin typeface="+mn-lt"/>
        </a:defRPr>
      </a:lvl3pPr>
      <a:lvl4pPr marL="1598613" indent="-227013" algn="l" rtl="0" eaLnBrk="0" fontAlgn="base" hangingPunct="0">
        <a:spcBef>
          <a:spcPct val="20000"/>
        </a:spcBef>
        <a:spcAft>
          <a:spcPct val="0"/>
        </a:spcAft>
        <a:buChar char="–"/>
        <a:defRPr sz="2000">
          <a:solidFill>
            <a:schemeClr val="tx1"/>
          </a:solidFill>
          <a:latin typeface="+mn-lt"/>
        </a:defRPr>
      </a:lvl4pPr>
      <a:lvl5pPr marL="2055813" indent="-227013" algn="l" rtl="0" eaLnBrk="0" fontAlgn="base" hangingPunct="0">
        <a:spcBef>
          <a:spcPct val="20000"/>
        </a:spcBef>
        <a:spcAft>
          <a:spcPct val="0"/>
        </a:spcAft>
        <a:buChar char="»"/>
        <a:defRPr sz="2000">
          <a:solidFill>
            <a:schemeClr val="tx1"/>
          </a:solidFill>
          <a:latin typeface="+mn-lt"/>
        </a:defRPr>
      </a:lvl5pPr>
      <a:lvl6pPr marL="2514495" indent="-228591" algn="l" rtl="0" fontAlgn="base">
        <a:spcBef>
          <a:spcPct val="20000"/>
        </a:spcBef>
        <a:spcAft>
          <a:spcPct val="0"/>
        </a:spcAft>
        <a:buChar char="»"/>
        <a:defRPr sz="2000">
          <a:solidFill>
            <a:schemeClr val="tx1"/>
          </a:solidFill>
          <a:latin typeface="+mn-lt"/>
        </a:defRPr>
      </a:lvl6pPr>
      <a:lvl7pPr marL="2971676" indent="-228591" algn="l" rtl="0" fontAlgn="base">
        <a:spcBef>
          <a:spcPct val="20000"/>
        </a:spcBef>
        <a:spcAft>
          <a:spcPct val="0"/>
        </a:spcAft>
        <a:buChar char="»"/>
        <a:defRPr sz="2000">
          <a:solidFill>
            <a:schemeClr val="tx1"/>
          </a:solidFill>
          <a:latin typeface="+mn-lt"/>
        </a:defRPr>
      </a:lvl7pPr>
      <a:lvl8pPr marL="3428857" indent="-228591" algn="l" rtl="0" fontAlgn="base">
        <a:spcBef>
          <a:spcPct val="20000"/>
        </a:spcBef>
        <a:spcAft>
          <a:spcPct val="0"/>
        </a:spcAft>
        <a:buChar char="»"/>
        <a:defRPr sz="2000">
          <a:solidFill>
            <a:schemeClr val="tx1"/>
          </a:solidFill>
          <a:latin typeface="+mn-lt"/>
        </a:defRPr>
      </a:lvl8pPr>
      <a:lvl9pPr marL="3886038" indent="-228591"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6.jpg"/><Relationship Id="rId4" Type="http://schemas.openxmlformats.org/officeDocument/2006/relationships/image" Target="../media/image2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HTTP"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s://www.ted.com/talks/tim_berners_lee_on_the_next_web"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xml.web.boeing.com/atlarge_vignettes/2006-02-SemanticsTechnologiesWorkshopReport.doc"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hyperlink" Target="http://citeseerx.ist.psu.edu/viewdoc/download;jsessionid=D051B1E76BE47317BFA3EE7B7D496B7D?doi=10.1.1.103.756&amp;rep=rep1&amp;type=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30.jpeg"/><Relationship Id="rId5" Type="http://schemas.openxmlformats.org/officeDocument/2006/relationships/image" Target="../media/image29.jp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2BEE9346-BAB0-FA4C-99D8-1690250EF93A}"/>
              </a:ext>
            </a:extLst>
          </p:cNvPr>
          <p:cNvSpPr>
            <a:spLocks noGrp="1"/>
          </p:cNvSpPr>
          <p:nvPr>
            <p:ph type="sldNum" sz="quarter" idx="4"/>
          </p:nvPr>
        </p:nvSpPr>
        <p:spPr/>
        <p:txBody>
          <a:bodyPr/>
          <a:lstStyle/>
          <a:p>
            <a:fld id="{689318A1-174D-4DEE-8106-03A37B9BCF15}" type="slidenum">
              <a:rPr lang="en-US" sz="750" smtClean="0"/>
              <a:pPr/>
              <a:t>1</a:t>
            </a:fld>
            <a:endParaRPr lang="en-US" sz="750" dirty="0"/>
          </a:p>
        </p:txBody>
      </p:sp>
      <p:sp>
        <p:nvSpPr>
          <p:cNvPr id="3" name="Title 2">
            <a:extLst>
              <a:ext uri="{FF2B5EF4-FFF2-40B4-BE49-F238E27FC236}">
                <a16:creationId xmlns="" xmlns:a16="http://schemas.microsoft.com/office/drawing/2014/main" id="{A92E4340-09BA-6D49-8BD4-0D988FAEDBA7}"/>
              </a:ext>
            </a:extLst>
          </p:cNvPr>
          <p:cNvSpPr>
            <a:spLocks noGrp="1"/>
          </p:cNvSpPr>
          <p:nvPr>
            <p:ph type="title"/>
          </p:nvPr>
        </p:nvSpPr>
        <p:spPr/>
        <p:txBody>
          <a:bodyPr>
            <a:normAutofit fontScale="90000"/>
          </a:bodyPr>
          <a:lstStyle/>
          <a:p>
            <a:r>
              <a:rPr lang="en-US" dirty="0" smtClean="0"/>
              <a:t>Ontologies, Triple Stores and Graph DBs</a:t>
            </a:r>
            <a:endParaRPr lang="en-US" dirty="0"/>
          </a:p>
        </p:txBody>
      </p:sp>
      <p:sp>
        <p:nvSpPr>
          <p:cNvPr id="4" name="Content Placeholder 3">
            <a:extLst>
              <a:ext uri="{FF2B5EF4-FFF2-40B4-BE49-F238E27FC236}">
                <a16:creationId xmlns="" xmlns:a16="http://schemas.microsoft.com/office/drawing/2014/main" id="{0B85F474-AE89-204D-8DD2-94405BB4B3C9}"/>
              </a:ext>
            </a:extLst>
          </p:cNvPr>
          <p:cNvSpPr>
            <a:spLocks noGrp="1"/>
          </p:cNvSpPr>
          <p:nvPr>
            <p:ph idx="22"/>
          </p:nvPr>
        </p:nvSpPr>
        <p:spPr/>
        <p:txBody>
          <a:bodyPr/>
          <a:lstStyle/>
          <a:p>
            <a:r>
              <a:rPr lang="en-US" dirty="0" smtClean="0"/>
              <a:t>Alek Przybylo</a:t>
            </a:r>
            <a:endParaRPr lang="en-US" dirty="0"/>
          </a:p>
        </p:txBody>
      </p:sp>
      <p:sp>
        <p:nvSpPr>
          <p:cNvPr id="5" name="Content Placeholder 4">
            <a:extLst>
              <a:ext uri="{FF2B5EF4-FFF2-40B4-BE49-F238E27FC236}">
                <a16:creationId xmlns="" xmlns:a16="http://schemas.microsoft.com/office/drawing/2014/main" id="{32164E05-FFB8-5349-B72F-5407C1530E23}"/>
              </a:ext>
            </a:extLst>
          </p:cNvPr>
          <p:cNvSpPr>
            <a:spLocks noGrp="1"/>
          </p:cNvSpPr>
          <p:nvPr>
            <p:ph idx="23"/>
          </p:nvPr>
        </p:nvSpPr>
        <p:spPr/>
        <p:txBody>
          <a:bodyPr/>
          <a:lstStyle/>
          <a:p>
            <a:endParaRPr lang="en-US"/>
          </a:p>
        </p:txBody>
      </p:sp>
    </p:spTree>
    <p:extLst>
      <p:ext uri="{BB962C8B-B14F-4D97-AF65-F5344CB8AC3E}">
        <p14:creationId xmlns:p14="http://schemas.microsoft.com/office/powerpoint/2010/main" val="63088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75B3A34-62D4-A44F-AD3F-A2743E825E61}"/>
              </a:ext>
            </a:extLst>
          </p:cNvPr>
          <p:cNvSpPr>
            <a:spLocks noGrp="1"/>
          </p:cNvSpPr>
          <p:nvPr>
            <p:ph type="sldNum" sz="quarter" idx="4"/>
          </p:nvPr>
        </p:nvSpPr>
        <p:spPr/>
        <p:txBody>
          <a:bodyPr/>
          <a:lstStyle/>
          <a:p>
            <a:fld id="{689318A1-174D-4DEE-8106-03A37B9BCF15}" type="slidenum">
              <a:rPr lang="en-US" sz="750" smtClean="0"/>
              <a:pPr/>
              <a:t>10</a:t>
            </a:fld>
            <a:endParaRPr lang="en-US" sz="750" dirty="0"/>
          </a:p>
        </p:txBody>
      </p:sp>
      <p:sp>
        <p:nvSpPr>
          <p:cNvPr id="3" name="Title 2">
            <a:extLst>
              <a:ext uri="{FF2B5EF4-FFF2-40B4-BE49-F238E27FC236}">
                <a16:creationId xmlns="" xmlns:a16="http://schemas.microsoft.com/office/drawing/2014/main" id="{5F6BD360-A510-2340-B086-164E72CEC0CC}"/>
              </a:ext>
            </a:extLst>
          </p:cNvPr>
          <p:cNvSpPr>
            <a:spLocks noGrp="1"/>
          </p:cNvSpPr>
          <p:nvPr>
            <p:ph type="title"/>
          </p:nvPr>
        </p:nvSpPr>
        <p:spPr>
          <a:xfrm>
            <a:off x="243710" y="862884"/>
            <a:ext cx="8518251" cy="774731"/>
          </a:xfrm>
        </p:spPr>
        <p:txBody>
          <a:bodyPr>
            <a:normAutofit/>
          </a:bodyPr>
          <a:lstStyle/>
          <a:p>
            <a:r>
              <a:rPr lang="en-US" dirty="0" smtClean="0"/>
              <a:t>What is an ontology?</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2835" y="1792162"/>
            <a:ext cx="4224272" cy="4224272"/>
          </a:xfrm>
          <a:prstGeom prst="rect">
            <a:avLst/>
          </a:prstGeom>
        </p:spPr>
      </p:pic>
      <p:sp>
        <p:nvSpPr>
          <p:cNvPr id="8" name="Content Placeholder 7"/>
          <p:cNvSpPr>
            <a:spLocks noGrp="1"/>
          </p:cNvSpPr>
          <p:nvPr>
            <p:ph idx="22"/>
          </p:nvPr>
        </p:nvSpPr>
        <p:spPr>
          <a:xfrm>
            <a:off x="243710" y="1740646"/>
            <a:ext cx="3967682" cy="4685912"/>
          </a:xfrm>
        </p:spPr>
        <p:txBody>
          <a:bodyPr/>
          <a:lstStyle/>
          <a:p>
            <a:r>
              <a:rPr lang="en-US" dirty="0" smtClean="0"/>
              <a:t>OWL: Web Ontology Language</a:t>
            </a:r>
          </a:p>
        </p:txBody>
      </p:sp>
    </p:spTree>
    <p:extLst>
      <p:ext uri="{BB962C8B-B14F-4D97-AF65-F5344CB8AC3E}">
        <p14:creationId xmlns:p14="http://schemas.microsoft.com/office/powerpoint/2010/main" val="226153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75B3A34-62D4-A44F-AD3F-A2743E825E61}"/>
              </a:ext>
            </a:extLst>
          </p:cNvPr>
          <p:cNvSpPr>
            <a:spLocks noGrp="1"/>
          </p:cNvSpPr>
          <p:nvPr>
            <p:ph type="sldNum" sz="quarter" idx="4"/>
          </p:nvPr>
        </p:nvSpPr>
        <p:spPr/>
        <p:txBody>
          <a:bodyPr/>
          <a:lstStyle/>
          <a:p>
            <a:fld id="{689318A1-174D-4DEE-8106-03A37B9BCF15}" type="slidenum">
              <a:rPr lang="en-US" sz="750" smtClean="0"/>
              <a:pPr/>
              <a:t>11</a:t>
            </a:fld>
            <a:endParaRPr lang="en-US" sz="750" dirty="0"/>
          </a:p>
        </p:txBody>
      </p:sp>
      <p:sp>
        <p:nvSpPr>
          <p:cNvPr id="3" name="Title 2">
            <a:extLst>
              <a:ext uri="{FF2B5EF4-FFF2-40B4-BE49-F238E27FC236}">
                <a16:creationId xmlns="" xmlns:a16="http://schemas.microsoft.com/office/drawing/2014/main" id="{5F6BD360-A510-2340-B086-164E72CEC0CC}"/>
              </a:ext>
            </a:extLst>
          </p:cNvPr>
          <p:cNvSpPr>
            <a:spLocks noGrp="1"/>
          </p:cNvSpPr>
          <p:nvPr>
            <p:ph type="title"/>
          </p:nvPr>
        </p:nvSpPr>
        <p:spPr>
          <a:xfrm>
            <a:off x="243710" y="862884"/>
            <a:ext cx="8518251" cy="774731"/>
          </a:xfrm>
        </p:spPr>
        <p:txBody>
          <a:bodyPr>
            <a:normAutofit/>
          </a:bodyPr>
          <a:lstStyle/>
          <a:p>
            <a:r>
              <a:rPr lang="en-US" dirty="0" smtClean="0"/>
              <a:t>What is an ontology?</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2835" y="1792162"/>
            <a:ext cx="4224272" cy="4224272"/>
          </a:xfrm>
          <a:prstGeom prst="rect">
            <a:avLst/>
          </a:prstGeom>
        </p:spPr>
      </p:pic>
      <p:sp>
        <p:nvSpPr>
          <p:cNvPr id="8" name="Content Placeholder 7"/>
          <p:cNvSpPr>
            <a:spLocks noGrp="1"/>
          </p:cNvSpPr>
          <p:nvPr>
            <p:ph idx="22"/>
          </p:nvPr>
        </p:nvSpPr>
        <p:spPr>
          <a:xfrm>
            <a:off x="243710" y="1740646"/>
            <a:ext cx="3967682" cy="4685912"/>
          </a:xfrm>
        </p:spPr>
        <p:txBody>
          <a:bodyPr/>
          <a:lstStyle/>
          <a:p>
            <a:r>
              <a:rPr lang="en-US" dirty="0" smtClean="0"/>
              <a:t>OWL: Web Ontology Language</a:t>
            </a:r>
          </a:p>
          <a:p>
            <a:endParaRPr lang="en-US" dirty="0" smtClean="0"/>
          </a:p>
          <a:p>
            <a:r>
              <a:rPr lang="en-US" dirty="0" smtClean="0"/>
              <a:t>Why OWL and not WOL?</a:t>
            </a:r>
            <a:endParaRPr lang="en-US" dirty="0"/>
          </a:p>
          <a:p>
            <a:r>
              <a:rPr lang="en-US" dirty="0"/>
              <a:t>“</a:t>
            </a:r>
            <a:r>
              <a:rPr lang="en-US" i="1" dirty="0"/>
              <a:t>Why not be inconsistent in at least one aspect of a language which is all about consistency?</a:t>
            </a:r>
            <a:r>
              <a:rPr lang="en-US" dirty="0"/>
              <a:t>”</a:t>
            </a:r>
            <a:endParaRPr lang="en-US" dirty="0" smtClean="0"/>
          </a:p>
        </p:txBody>
      </p:sp>
      <p:sp>
        <p:nvSpPr>
          <p:cNvPr id="6" name="TextBox 5"/>
          <p:cNvSpPr txBox="1"/>
          <p:nvPr/>
        </p:nvSpPr>
        <p:spPr>
          <a:xfrm>
            <a:off x="770746" y="6288058"/>
            <a:ext cx="7912166" cy="276999"/>
          </a:xfrm>
          <a:prstGeom prst="rect">
            <a:avLst/>
          </a:prstGeom>
          <a:noFill/>
        </p:spPr>
        <p:txBody>
          <a:bodyPr wrap="none" rtlCol="0">
            <a:spAutoFit/>
          </a:bodyPr>
          <a:lstStyle/>
          <a:p>
            <a:r>
              <a:rPr lang="en-US" sz="1200" dirty="0"/>
              <a:t>Herman, </a:t>
            </a:r>
            <a:r>
              <a:rPr lang="en-US" sz="1200" dirty="0" err="1"/>
              <a:t>Iván</a:t>
            </a:r>
            <a:r>
              <a:rPr lang="en-US" sz="1200" dirty="0"/>
              <a:t>. "Why OWL and not WOL?". Tutorial on Semantic Web Technologies. World Wide Web </a:t>
            </a:r>
            <a:r>
              <a:rPr lang="en-US" sz="1200" dirty="0" smtClean="0"/>
              <a:t>Consortium.</a:t>
            </a:r>
            <a:endParaRPr lang="en-US" sz="12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663" y="3763784"/>
            <a:ext cx="2385775" cy="2385775"/>
          </a:xfrm>
          <a:prstGeom prst="rect">
            <a:avLst/>
          </a:prstGeom>
        </p:spPr>
      </p:pic>
    </p:spTree>
    <p:extLst>
      <p:ext uri="{BB962C8B-B14F-4D97-AF65-F5344CB8AC3E}">
        <p14:creationId xmlns:p14="http://schemas.microsoft.com/office/powerpoint/2010/main" val="327387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75B3A34-62D4-A44F-AD3F-A2743E825E61}"/>
              </a:ext>
            </a:extLst>
          </p:cNvPr>
          <p:cNvSpPr>
            <a:spLocks noGrp="1"/>
          </p:cNvSpPr>
          <p:nvPr>
            <p:ph type="sldNum" sz="quarter" idx="4"/>
          </p:nvPr>
        </p:nvSpPr>
        <p:spPr/>
        <p:txBody>
          <a:bodyPr/>
          <a:lstStyle/>
          <a:p>
            <a:fld id="{689318A1-174D-4DEE-8106-03A37B9BCF15}" type="slidenum">
              <a:rPr lang="en-US" sz="750" smtClean="0"/>
              <a:pPr/>
              <a:t>12</a:t>
            </a:fld>
            <a:endParaRPr lang="en-US" sz="750" dirty="0"/>
          </a:p>
        </p:txBody>
      </p:sp>
      <p:sp>
        <p:nvSpPr>
          <p:cNvPr id="3" name="Title 2">
            <a:extLst>
              <a:ext uri="{FF2B5EF4-FFF2-40B4-BE49-F238E27FC236}">
                <a16:creationId xmlns="" xmlns:a16="http://schemas.microsoft.com/office/drawing/2014/main" id="{5F6BD360-A510-2340-B086-164E72CEC0CC}"/>
              </a:ext>
            </a:extLst>
          </p:cNvPr>
          <p:cNvSpPr>
            <a:spLocks noGrp="1"/>
          </p:cNvSpPr>
          <p:nvPr>
            <p:ph type="title"/>
          </p:nvPr>
        </p:nvSpPr>
        <p:spPr>
          <a:xfrm>
            <a:off x="243710" y="862884"/>
            <a:ext cx="8518251" cy="774731"/>
          </a:xfrm>
        </p:spPr>
        <p:txBody>
          <a:bodyPr>
            <a:normAutofit/>
          </a:bodyPr>
          <a:lstStyle/>
          <a:p>
            <a:r>
              <a:rPr lang="en-US" dirty="0" smtClean="0"/>
              <a:t>A little bit of DBMS history</a:t>
            </a:r>
            <a:endParaRPr lang="en-US" dirty="0"/>
          </a:p>
        </p:txBody>
      </p:sp>
      <p:sp>
        <p:nvSpPr>
          <p:cNvPr id="8" name="Content Placeholder 7"/>
          <p:cNvSpPr>
            <a:spLocks noGrp="1"/>
          </p:cNvSpPr>
          <p:nvPr>
            <p:ph idx="22"/>
          </p:nvPr>
        </p:nvSpPr>
        <p:spPr>
          <a:xfrm>
            <a:off x="243709" y="1637615"/>
            <a:ext cx="8518251" cy="4685912"/>
          </a:xfrm>
        </p:spPr>
        <p:txBody>
          <a:bodyPr/>
          <a:lstStyle/>
          <a:p>
            <a:endParaRPr lang="en-US" dirty="0" smtClean="0"/>
          </a:p>
          <a:p>
            <a:r>
              <a:rPr lang="en-US" dirty="0" smtClean="0"/>
              <a:t>Charles </a:t>
            </a:r>
            <a:r>
              <a:rPr lang="en-US" dirty="0"/>
              <a:t>Bachman, 1973</a:t>
            </a:r>
          </a:p>
          <a:p>
            <a:r>
              <a:rPr lang="en-US" i="1" dirty="0"/>
              <a:t>IDS and CODASYL</a:t>
            </a:r>
          </a:p>
          <a:p>
            <a:endParaRPr lang="en-US" dirty="0"/>
          </a:p>
          <a:p>
            <a:endParaRPr lang="en-US" dirty="0" smtClean="0"/>
          </a:p>
          <a:p>
            <a:r>
              <a:rPr lang="en-US" dirty="0" smtClean="0"/>
              <a:t>Ted </a:t>
            </a:r>
            <a:r>
              <a:rPr lang="en-US" dirty="0" err="1"/>
              <a:t>Codd</a:t>
            </a:r>
            <a:r>
              <a:rPr lang="en-US" dirty="0"/>
              <a:t>, 1981</a:t>
            </a:r>
          </a:p>
          <a:p>
            <a:r>
              <a:rPr lang="en-US" i="1" dirty="0"/>
              <a:t>Relational model</a:t>
            </a:r>
          </a:p>
          <a:p>
            <a:endParaRPr lang="en-US" dirty="0"/>
          </a:p>
          <a:p>
            <a:endParaRPr lang="en-US" dirty="0" smtClean="0"/>
          </a:p>
          <a:p>
            <a:r>
              <a:rPr lang="en-US" dirty="0" smtClean="0"/>
              <a:t>Carlo </a:t>
            </a:r>
            <a:r>
              <a:rPr lang="en-US" dirty="0" err="1" smtClean="0"/>
              <a:t>Strozzi</a:t>
            </a:r>
            <a:r>
              <a:rPr lang="en-US" dirty="0" smtClean="0"/>
              <a:t>, 1988</a:t>
            </a:r>
          </a:p>
          <a:p>
            <a:r>
              <a:rPr lang="en-US" i="1" dirty="0" smtClean="0"/>
              <a:t>NoSQL</a:t>
            </a:r>
          </a:p>
          <a:p>
            <a:endParaRPr lang="en-US" i="1" dirty="0"/>
          </a:p>
          <a:p>
            <a:r>
              <a:rPr lang="en-US" dirty="0"/>
              <a:t>Google </a:t>
            </a:r>
            <a:r>
              <a:rPr lang="en-US" dirty="0" err="1"/>
              <a:t>BigTable</a:t>
            </a:r>
            <a:r>
              <a:rPr lang="en-US" dirty="0"/>
              <a:t> (2005), </a:t>
            </a:r>
            <a:r>
              <a:rPr lang="en-US" dirty="0" err="1"/>
              <a:t>MongoDB</a:t>
            </a:r>
            <a:r>
              <a:rPr lang="en-US" dirty="0"/>
              <a:t> (2009), Amazon </a:t>
            </a:r>
            <a:r>
              <a:rPr lang="en-US" dirty="0" err="1"/>
              <a:t>DynamoDB</a:t>
            </a:r>
            <a:r>
              <a:rPr lang="en-US" dirty="0"/>
              <a:t> (2012)</a:t>
            </a:r>
          </a:p>
          <a:p>
            <a:endParaRPr lang="en-US" i="1" dirty="0"/>
          </a:p>
        </p:txBody>
      </p:sp>
      <p:pic>
        <p:nvPicPr>
          <p:cNvPr id="4" name="Picture 3"/>
          <p:cNvPicPr>
            <a:picLocks noChangeAspect="1"/>
          </p:cNvPicPr>
          <p:nvPr/>
        </p:nvPicPr>
        <p:blipFill>
          <a:blip r:embed="rId3"/>
          <a:stretch>
            <a:fillRect/>
          </a:stretch>
        </p:blipFill>
        <p:spPr>
          <a:xfrm>
            <a:off x="3677016" y="1637615"/>
            <a:ext cx="2099625" cy="1973400"/>
          </a:xfrm>
          <a:prstGeom prst="rect">
            <a:avLst/>
          </a:prstGeom>
        </p:spPr>
      </p:pic>
      <p:pic>
        <p:nvPicPr>
          <p:cNvPr id="5" name="Picture 4"/>
          <p:cNvPicPr>
            <a:picLocks noChangeAspect="1"/>
          </p:cNvPicPr>
          <p:nvPr/>
        </p:nvPicPr>
        <p:blipFill>
          <a:blip r:embed="rId4"/>
          <a:stretch>
            <a:fillRect/>
          </a:stretch>
        </p:blipFill>
        <p:spPr>
          <a:xfrm>
            <a:off x="6219488" y="2624315"/>
            <a:ext cx="2099625" cy="1973400"/>
          </a:xfrm>
          <a:prstGeom prst="rect">
            <a:avLst/>
          </a:prstGeom>
        </p:spPr>
      </p:pic>
      <p:pic>
        <p:nvPicPr>
          <p:cNvPr id="11" name="Picture 10"/>
          <p:cNvPicPr>
            <a:picLocks noChangeAspect="1"/>
          </p:cNvPicPr>
          <p:nvPr/>
        </p:nvPicPr>
        <p:blipFill rotWithShape="1">
          <a:blip r:embed="rId5">
            <a:grayscl/>
            <a:extLst>
              <a:ext uri="{28A0092B-C50C-407E-A947-70E740481C1C}">
                <a14:useLocalDpi xmlns:a14="http://schemas.microsoft.com/office/drawing/2010/main" val="0"/>
              </a:ext>
            </a:extLst>
          </a:blip>
          <a:srcRect t="3879" b="23821"/>
          <a:stretch/>
        </p:blipFill>
        <p:spPr>
          <a:xfrm>
            <a:off x="3673521" y="3685548"/>
            <a:ext cx="2103120" cy="1983346"/>
          </a:xfrm>
          <a:prstGeom prst="rect">
            <a:avLst/>
          </a:prstGeom>
        </p:spPr>
      </p:pic>
    </p:spTree>
    <p:extLst>
      <p:ext uri="{BB962C8B-B14F-4D97-AF65-F5344CB8AC3E}">
        <p14:creationId xmlns:p14="http://schemas.microsoft.com/office/powerpoint/2010/main" val="163715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75B3A34-62D4-A44F-AD3F-A2743E825E61}"/>
              </a:ext>
            </a:extLst>
          </p:cNvPr>
          <p:cNvSpPr>
            <a:spLocks noGrp="1"/>
          </p:cNvSpPr>
          <p:nvPr>
            <p:ph type="sldNum" sz="quarter" idx="4"/>
          </p:nvPr>
        </p:nvSpPr>
        <p:spPr>
          <a:xfrm>
            <a:off x="7103737" y="6603885"/>
            <a:ext cx="1782298" cy="246062"/>
          </a:xfrm>
        </p:spPr>
        <p:txBody>
          <a:bodyPr/>
          <a:lstStyle/>
          <a:p>
            <a:fld id="{689318A1-174D-4DEE-8106-03A37B9BCF15}" type="slidenum">
              <a:rPr lang="en-US" sz="750" smtClean="0"/>
              <a:pPr/>
              <a:t>13</a:t>
            </a:fld>
            <a:endParaRPr lang="en-US" sz="750" dirty="0"/>
          </a:p>
        </p:txBody>
      </p:sp>
      <p:sp>
        <p:nvSpPr>
          <p:cNvPr id="3" name="Title 2">
            <a:extLst>
              <a:ext uri="{FF2B5EF4-FFF2-40B4-BE49-F238E27FC236}">
                <a16:creationId xmlns="" xmlns:a16="http://schemas.microsoft.com/office/drawing/2014/main" id="{5F6BD360-A510-2340-B086-164E72CEC0CC}"/>
              </a:ext>
            </a:extLst>
          </p:cNvPr>
          <p:cNvSpPr>
            <a:spLocks noGrp="1"/>
          </p:cNvSpPr>
          <p:nvPr>
            <p:ph type="title"/>
          </p:nvPr>
        </p:nvSpPr>
        <p:spPr>
          <a:xfrm>
            <a:off x="243710" y="862884"/>
            <a:ext cx="8518251" cy="774731"/>
          </a:xfrm>
        </p:spPr>
        <p:txBody>
          <a:bodyPr>
            <a:normAutofit/>
          </a:bodyPr>
          <a:lstStyle/>
          <a:p>
            <a:r>
              <a:rPr lang="en-US" dirty="0" smtClean="0"/>
              <a:t>OWL vs. other data models</a:t>
            </a:r>
            <a:endParaRPr lang="en-US" dirty="0"/>
          </a:p>
        </p:txBody>
      </p:sp>
      <p:sp>
        <p:nvSpPr>
          <p:cNvPr id="8" name="Content Placeholder 7"/>
          <p:cNvSpPr>
            <a:spLocks noGrp="1"/>
          </p:cNvSpPr>
          <p:nvPr>
            <p:ph idx="22"/>
          </p:nvPr>
        </p:nvSpPr>
        <p:spPr>
          <a:xfrm>
            <a:off x="243710" y="1637614"/>
            <a:ext cx="3967682" cy="4986469"/>
          </a:xfrm>
        </p:spPr>
        <p:txBody>
          <a:bodyPr/>
          <a:lstStyle/>
          <a:p>
            <a:pPr marL="342900" indent="-342900">
              <a:buFont typeface="Arial" panose="020B0604020202020204" pitchFamily="34" charset="0"/>
              <a:buChar char="•"/>
            </a:pPr>
            <a:r>
              <a:rPr lang="en-US" dirty="0" smtClean="0"/>
              <a:t>Scope</a:t>
            </a:r>
          </a:p>
          <a:p>
            <a:pPr marL="719138" lvl="1" indent="-342900">
              <a:buFont typeface="Arial" panose="020B0604020202020204" pitchFamily="34" charset="0"/>
              <a:buChar char="•"/>
            </a:pPr>
            <a:r>
              <a:rPr lang="en-US" sz="1600" dirty="0" smtClean="0"/>
              <a:t>Relational: Domain</a:t>
            </a:r>
          </a:p>
          <a:p>
            <a:pPr marL="719138" lvl="1" indent="-342900">
              <a:buFont typeface="Arial" panose="020B0604020202020204" pitchFamily="34" charset="0"/>
              <a:buChar char="•"/>
            </a:pPr>
            <a:r>
              <a:rPr lang="en-US" sz="1600" dirty="0" smtClean="0"/>
              <a:t>Document: ?</a:t>
            </a:r>
          </a:p>
          <a:p>
            <a:pPr marL="719138" lvl="1" indent="-342900">
              <a:buFont typeface="Arial" panose="020B0604020202020204" pitchFamily="34" charset="0"/>
              <a:buChar char="•"/>
            </a:pPr>
            <a:r>
              <a:rPr lang="en-US" sz="1600" dirty="0" smtClean="0"/>
              <a:t>Ontology: Ontology</a:t>
            </a:r>
          </a:p>
          <a:p>
            <a:pPr marL="719138" lvl="1" indent="-342900">
              <a:buFont typeface="Arial" panose="020B0604020202020204" pitchFamily="34" charset="0"/>
              <a:buChar char="•"/>
            </a:pPr>
            <a:r>
              <a:rPr lang="en-US" sz="1600" dirty="0" smtClean="0"/>
              <a:t>UML/</a:t>
            </a:r>
            <a:r>
              <a:rPr lang="en-US" sz="1600" dirty="0" err="1" smtClean="0"/>
              <a:t>SysML</a:t>
            </a:r>
            <a:r>
              <a:rPr lang="en-US" sz="1600" dirty="0" smtClean="0"/>
              <a:t>: Project</a:t>
            </a:r>
          </a:p>
          <a:p>
            <a:pPr marL="342900" indent="-342900">
              <a:buFont typeface="Arial" panose="020B0604020202020204" pitchFamily="34" charset="0"/>
              <a:buChar char="•"/>
            </a:pPr>
            <a:r>
              <a:rPr lang="en-US" dirty="0" smtClean="0"/>
              <a:t>Classification</a:t>
            </a:r>
          </a:p>
          <a:p>
            <a:pPr marL="719138" lvl="1" indent="-342900">
              <a:buFont typeface="Arial" panose="020B0604020202020204" pitchFamily="34" charset="0"/>
              <a:buChar char="•"/>
            </a:pPr>
            <a:r>
              <a:rPr lang="en-US" sz="1600" dirty="0" smtClean="0"/>
              <a:t>Relational: Table</a:t>
            </a:r>
          </a:p>
          <a:p>
            <a:pPr marL="719138" lvl="1" indent="-342900">
              <a:buFont typeface="Arial" panose="020B0604020202020204" pitchFamily="34" charset="0"/>
              <a:buChar char="•"/>
            </a:pPr>
            <a:r>
              <a:rPr lang="en-US" sz="1600" dirty="0" smtClean="0"/>
              <a:t>Document: ?</a:t>
            </a:r>
          </a:p>
          <a:p>
            <a:pPr marL="719138" lvl="1" indent="-342900">
              <a:buFont typeface="Arial" panose="020B0604020202020204" pitchFamily="34" charset="0"/>
              <a:buChar char="•"/>
            </a:pPr>
            <a:r>
              <a:rPr lang="en-US" sz="1600" dirty="0" smtClean="0"/>
              <a:t>Ontology: Entity</a:t>
            </a:r>
          </a:p>
          <a:p>
            <a:pPr marL="719138" lvl="1" indent="-342900">
              <a:buFont typeface="Arial" panose="020B0604020202020204" pitchFamily="34" charset="0"/>
              <a:buChar char="•"/>
            </a:pPr>
            <a:r>
              <a:rPr lang="en-US" sz="1600" dirty="0" smtClean="0"/>
              <a:t>UML/</a:t>
            </a:r>
            <a:r>
              <a:rPr lang="en-US" sz="1600" dirty="0" err="1" smtClean="0"/>
              <a:t>SysML</a:t>
            </a:r>
            <a:r>
              <a:rPr lang="en-US" sz="1600" dirty="0" smtClean="0"/>
              <a:t>: Class</a:t>
            </a:r>
            <a:endParaRPr lang="en-US" dirty="0"/>
          </a:p>
          <a:p>
            <a:pPr marL="342900" indent="-342900">
              <a:buFont typeface="Arial" panose="020B0604020202020204" pitchFamily="34" charset="0"/>
              <a:buChar char="•"/>
            </a:pPr>
            <a:endParaRPr lang="en-US" sz="2550" dirty="0" smtClean="0"/>
          </a:p>
        </p:txBody>
      </p:sp>
      <p:sp>
        <p:nvSpPr>
          <p:cNvPr id="5" name="Content Placeholder 7"/>
          <p:cNvSpPr>
            <a:spLocks noGrp="1"/>
          </p:cNvSpPr>
          <p:nvPr>
            <p:ph idx="22"/>
          </p:nvPr>
        </p:nvSpPr>
        <p:spPr>
          <a:xfrm>
            <a:off x="4573588" y="1637614"/>
            <a:ext cx="3967682" cy="4986469"/>
          </a:xfrm>
        </p:spPr>
        <p:txBody>
          <a:bodyPr/>
          <a:lstStyle/>
          <a:p>
            <a:pPr marL="342900" indent="-342900">
              <a:buFont typeface="Arial" panose="020B0604020202020204" pitchFamily="34" charset="0"/>
              <a:buChar char="•"/>
            </a:pPr>
            <a:r>
              <a:rPr lang="en-US" dirty="0" smtClean="0"/>
              <a:t>Instantiation</a:t>
            </a:r>
          </a:p>
          <a:p>
            <a:pPr marL="719138" lvl="1" indent="-342900">
              <a:buFont typeface="Arial" panose="020B0604020202020204" pitchFamily="34" charset="0"/>
              <a:buChar char="•"/>
            </a:pPr>
            <a:r>
              <a:rPr lang="en-US" sz="1600" dirty="0"/>
              <a:t>Relational: </a:t>
            </a:r>
            <a:r>
              <a:rPr lang="en-US" sz="1600" dirty="0" smtClean="0"/>
              <a:t>Row</a:t>
            </a:r>
          </a:p>
          <a:p>
            <a:pPr marL="719138" lvl="1" indent="-342900">
              <a:buFont typeface="Arial" panose="020B0604020202020204" pitchFamily="34" charset="0"/>
              <a:buChar char="•"/>
            </a:pPr>
            <a:r>
              <a:rPr lang="en-US" sz="1600" dirty="0" smtClean="0"/>
              <a:t>Document: </a:t>
            </a:r>
            <a:r>
              <a:rPr lang="en-US" sz="1600" dirty="0" err="1" smtClean="0"/>
              <a:t>json</a:t>
            </a:r>
            <a:r>
              <a:rPr lang="en-US" sz="1600" dirty="0" smtClean="0"/>
              <a:t>/xml/… file</a:t>
            </a:r>
            <a:endParaRPr lang="en-US" sz="1600" dirty="0"/>
          </a:p>
          <a:p>
            <a:pPr marL="719138" lvl="1" indent="-342900">
              <a:buFont typeface="Arial" panose="020B0604020202020204" pitchFamily="34" charset="0"/>
              <a:buChar char="•"/>
            </a:pPr>
            <a:r>
              <a:rPr lang="en-US" sz="1600" dirty="0"/>
              <a:t>Ontology: </a:t>
            </a:r>
            <a:r>
              <a:rPr lang="en-US" sz="1600" dirty="0" smtClean="0"/>
              <a:t>Thing</a:t>
            </a:r>
            <a:endParaRPr lang="en-US" sz="1600" dirty="0"/>
          </a:p>
          <a:p>
            <a:pPr marL="719138" lvl="1" indent="-342900">
              <a:buFont typeface="Arial" panose="020B0604020202020204" pitchFamily="34" charset="0"/>
              <a:buChar char="•"/>
            </a:pPr>
            <a:r>
              <a:rPr lang="en-US" sz="1600" dirty="0"/>
              <a:t>UML/</a:t>
            </a:r>
            <a:r>
              <a:rPr lang="en-US" sz="1600" dirty="0" err="1"/>
              <a:t>SysML</a:t>
            </a:r>
            <a:r>
              <a:rPr lang="en-US" sz="1600" dirty="0"/>
              <a:t>: </a:t>
            </a:r>
            <a:r>
              <a:rPr lang="en-US" sz="1600" dirty="0" smtClean="0"/>
              <a:t>Element</a:t>
            </a:r>
          </a:p>
          <a:p>
            <a:pPr marL="342900" indent="-342900">
              <a:buFont typeface="Arial" panose="020B0604020202020204" pitchFamily="34" charset="0"/>
              <a:buChar char="•"/>
            </a:pPr>
            <a:r>
              <a:rPr lang="en-US" dirty="0" smtClean="0"/>
              <a:t>Description</a:t>
            </a:r>
          </a:p>
          <a:p>
            <a:pPr marL="719138" lvl="1" indent="-342900">
              <a:buFont typeface="Arial" panose="020B0604020202020204" pitchFamily="34" charset="0"/>
              <a:buChar char="•"/>
            </a:pPr>
            <a:r>
              <a:rPr lang="en-US" sz="1600" dirty="0"/>
              <a:t>Relational: </a:t>
            </a:r>
            <a:r>
              <a:rPr lang="en-US" sz="1600" dirty="0" smtClean="0"/>
              <a:t>Schema</a:t>
            </a:r>
          </a:p>
          <a:p>
            <a:pPr marL="719138" lvl="1" indent="-342900">
              <a:buFont typeface="Arial" panose="020B0604020202020204" pitchFamily="34" charset="0"/>
              <a:buChar char="•"/>
            </a:pPr>
            <a:r>
              <a:rPr lang="en-US" sz="1600" dirty="0" smtClean="0"/>
              <a:t>Document: </a:t>
            </a:r>
            <a:r>
              <a:rPr lang="en-US" sz="1600" dirty="0" err="1" smtClean="0"/>
              <a:t>xsd</a:t>
            </a:r>
            <a:r>
              <a:rPr lang="en-US" sz="1600" dirty="0" smtClean="0"/>
              <a:t> file</a:t>
            </a:r>
            <a:endParaRPr lang="en-US" sz="1600" dirty="0"/>
          </a:p>
          <a:p>
            <a:pPr marL="719138" lvl="1" indent="-342900">
              <a:buFont typeface="Arial" panose="020B0604020202020204" pitchFamily="34" charset="0"/>
              <a:buChar char="•"/>
            </a:pPr>
            <a:r>
              <a:rPr lang="en-US" sz="1600" dirty="0"/>
              <a:t>Ontology: </a:t>
            </a:r>
            <a:r>
              <a:rPr lang="en-US" sz="1600" dirty="0" smtClean="0"/>
              <a:t>Vocabulary</a:t>
            </a:r>
            <a:endParaRPr lang="en-US" sz="1600" dirty="0"/>
          </a:p>
          <a:p>
            <a:pPr marL="719138" lvl="1" indent="-342900">
              <a:buFont typeface="Arial" panose="020B0604020202020204" pitchFamily="34" charset="0"/>
              <a:buChar char="•"/>
            </a:pPr>
            <a:r>
              <a:rPr lang="en-US" sz="1600" dirty="0"/>
              <a:t>UML/</a:t>
            </a:r>
            <a:r>
              <a:rPr lang="en-US" sz="1600" dirty="0" err="1"/>
              <a:t>SysML</a:t>
            </a:r>
            <a:r>
              <a:rPr lang="en-US" sz="1600" dirty="0"/>
              <a:t>: </a:t>
            </a:r>
            <a:r>
              <a:rPr lang="en-US" sz="1600" dirty="0" smtClean="0"/>
              <a:t>Profile</a:t>
            </a:r>
            <a:endParaRPr lang="en-US" sz="160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2550" dirty="0" smtClean="0"/>
          </a:p>
        </p:txBody>
      </p:sp>
    </p:spTree>
    <p:extLst>
      <p:ext uri="{BB962C8B-B14F-4D97-AF65-F5344CB8AC3E}">
        <p14:creationId xmlns:p14="http://schemas.microsoft.com/office/powerpoint/2010/main" val="142499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
            <a:extLst>
              <a:ext uri="{FF2B5EF4-FFF2-40B4-BE49-F238E27FC236}">
                <a16:creationId xmlns="" xmlns:a16="http://schemas.microsoft.com/office/drawing/2014/main" id="{5F6BD360-A510-2340-B086-164E72CEC0CC}"/>
              </a:ext>
            </a:extLst>
          </p:cNvPr>
          <p:cNvSpPr txBox="1">
            <a:spLocks/>
          </p:cNvSpPr>
          <p:nvPr/>
        </p:nvSpPr>
        <p:spPr>
          <a:xfrm>
            <a:off x="243710" y="862884"/>
            <a:ext cx="8518251" cy="774731"/>
          </a:xfrm>
          <a:prstGeom prst="rect">
            <a:avLst/>
          </a:prstGeom>
        </p:spPr>
        <p:txBody>
          <a:bodyPr vert="horz" lIns="91440" tIns="45720" rIns="91440" bIns="45720" rtlCol="0" anchor="ctr">
            <a:normAutofit/>
          </a:bodyPr>
          <a:lstStyle>
            <a:lvl1pPr algn="l" defTabSz="1020763" rtl="0" eaLnBrk="1" fontAlgn="base" hangingPunct="1">
              <a:lnSpc>
                <a:spcPct val="90000"/>
              </a:lnSpc>
              <a:spcBef>
                <a:spcPct val="0"/>
              </a:spcBef>
              <a:spcAft>
                <a:spcPct val="0"/>
              </a:spcAft>
              <a:defRPr sz="3200" b="0">
                <a:solidFill>
                  <a:srgbClr val="009BDF"/>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a:lstStyle>
          <a:p>
            <a:r>
              <a:rPr lang="en-US" kern="0" smtClean="0"/>
              <a:t>OWL vs. other data models</a:t>
            </a:r>
            <a:endParaRPr lang="en-US" kern="0" dirty="0"/>
          </a:p>
        </p:txBody>
      </p:sp>
      <p:graphicFrame>
        <p:nvGraphicFramePr>
          <p:cNvPr id="5" name="Table 4"/>
          <p:cNvGraphicFramePr>
            <a:graphicFrameLocks noGrp="1"/>
          </p:cNvGraphicFramePr>
          <p:nvPr>
            <p:extLst>
              <p:ext uri="{D42A27DB-BD31-4B8C-83A1-F6EECF244321}">
                <p14:modId xmlns:p14="http://schemas.microsoft.com/office/powerpoint/2010/main" val="596979827"/>
              </p:ext>
            </p:extLst>
          </p:nvPr>
        </p:nvGraphicFramePr>
        <p:xfrm>
          <a:off x="418214" y="2125312"/>
          <a:ext cx="7790120" cy="1112520"/>
        </p:xfrm>
        <a:graphic>
          <a:graphicData uri="http://schemas.openxmlformats.org/drawingml/2006/table">
            <a:tbl>
              <a:tblPr firstRow="1" bandRow="1">
                <a:tableStyleId>{5C22544A-7EE6-4342-B048-85BDC9FD1C3A}</a:tableStyleId>
              </a:tblPr>
              <a:tblGrid>
                <a:gridCol w="1558024"/>
                <a:gridCol w="1558024"/>
                <a:gridCol w="1558024"/>
                <a:gridCol w="1558024"/>
                <a:gridCol w="1558024"/>
              </a:tblGrid>
              <a:tr h="370840">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c>
                  <a:txBody>
                    <a:bodyPr/>
                    <a:lstStyle/>
                    <a:p>
                      <a:r>
                        <a:rPr lang="en-US" dirty="0" err="1" smtClean="0"/>
                        <a:t>lives</a:t>
                      </a:r>
                      <a:r>
                        <a:rPr lang="en-US" baseline="0" dirty="0" err="1" smtClean="0"/>
                        <a:t>In</a:t>
                      </a:r>
                      <a:endParaRPr lang="en-US" dirty="0"/>
                    </a:p>
                  </a:txBody>
                  <a:tcPr/>
                </a:tc>
                <a:tc>
                  <a:txBody>
                    <a:bodyPr/>
                    <a:lstStyle/>
                    <a:p>
                      <a:r>
                        <a:rPr lang="en-US" dirty="0" smtClean="0"/>
                        <a:t>employer</a:t>
                      </a:r>
                      <a:endParaRPr lang="en-US" dirty="0"/>
                    </a:p>
                  </a:txBody>
                  <a:tcPr/>
                </a:tc>
              </a:tr>
              <a:tr h="370840">
                <a:tc>
                  <a:txBody>
                    <a:bodyPr/>
                    <a:lstStyle/>
                    <a:p>
                      <a:r>
                        <a:rPr lang="en-US" dirty="0" smtClean="0"/>
                        <a:t>0x628346</a:t>
                      </a:r>
                      <a:endParaRPr lang="en-US" dirty="0"/>
                    </a:p>
                  </a:txBody>
                  <a:tcPr/>
                </a:tc>
                <a:tc>
                  <a:txBody>
                    <a:bodyPr/>
                    <a:lstStyle/>
                    <a:p>
                      <a:r>
                        <a:rPr lang="en-US" dirty="0" smtClean="0"/>
                        <a:t>Alek</a:t>
                      </a:r>
                      <a:endParaRPr lang="en-US" dirty="0"/>
                    </a:p>
                  </a:txBody>
                  <a:tcPr/>
                </a:tc>
                <a:tc>
                  <a:txBody>
                    <a:bodyPr/>
                    <a:lstStyle/>
                    <a:p>
                      <a:r>
                        <a:rPr lang="en-US" dirty="0" smtClean="0"/>
                        <a:t>Przybylo</a:t>
                      </a:r>
                      <a:endParaRPr lang="en-US" dirty="0"/>
                    </a:p>
                  </a:txBody>
                  <a:tcPr/>
                </a:tc>
                <a:tc>
                  <a:txBody>
                    <a:bodyPr/>
                    <a:lstStyle/>
                    <a:p>
                      <a:r>
                        <a:rPr lang="en-US" dirty="0" smtClean="0"/>
                        <a:t>0x234645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0x213464</a:t>
                      </a:r>
                    </a:p>
                  </a:txBody>
                  <a:tcPr/>
                </a:tc>
              </a:tr>
              <a:tr h="370840">
                <a:tc>
                  <a:txBody>
                    <a:bodyPr/>
                    <a:lstStyle/>
                    <a:p>
                      <a:r>
                        <a:rPr lang="en-US" dirty="0" smtClean="0"/>
                        <a:t>0x228246</a:t>
                      </a:r>
                      <a:endParaRPr lang="en-US" dirty="0"/>
                    </a:p>
                  </a:txBody>
                  <a:tcPr/>
                </a:tc>
                <a:tc>
                  <a:txBody>
                    <a:bodyPr/>
                    <a:lstStyle/>
                    <a:p>
                      <a:r>
                        <a:rPr lang="en-US" dirty="0" smtClean="0"/>
                        <a:t>Al</a:t>
                      </a:r>
                      <a:endParaRPr lang="en-US" dirty="0"/>
                    </a:p>
                  </a:txBody>
                  <a:tcPr/>
                </a:tc>
                <a:tc>
                  <a:txBody>
                    <a:bodyPr/>
                    <a:lstStyle/>
                    <a:p>
                      <a:r>
                        <a:rPr lang="en-US" smtClean="0"/>
                        <a:t>Capone</a:t>
                      </a:r>
                      <a:endParaRPr lang="en-US" dirty="0"/>
                    </a:p>
                  </a:txBody>
                  <a:tcPr/>
                </a:tc>
                <a:tc>
                  <a:txBody>
                    <a:bodyPr/>
                    <a:lstStyle/>
                    <a:p>
                      <a:r>
                        <a:rPr lang="en-US" dirty="0" smtClean="0"/>
                        <a:t>0x743262</a:t>
                      </a:r>
                      <a:endParaRPr lang="en-US" dirty="0"/>
                    </a:p>
                  </a:txBody>
                  <a:tcPr/>
                </a:tc>
                <a:tc>
                  <a:txBody>
                    <a:bodyPr/>
                    <a:lstStyle/>
                    <a:p>
                      <a:r>
                        <a:rPr lang="en-US" dirty="0" smtClean="0"/>
                        <a:t>NULL</a:t>
                      </a:r>
                      <a:endParaRPr lang="en-US" dirty="0"/>
                    </a:p>
                  </a:txBody>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2582920832"/>
              </p:ext>
            </p:extLst>
          </p:nvPr>
        </p:nvGraphicFramePr>
        <p:xfrm>
          <a:off x="1775637" y="3725530"/>
          <a:ext cx="6986324" cy="1112520"/>
        </p:xfrm>
        <a:graphic>
          <a:graphicData uri="http://schemas.openxmlformats.org/drawingml/2006/table">
            <a:tbl>
              <a:tblPr firstRow="1" bandRow="1">
                <a:tableStyleId>{5C22544A-7EE6-4342-B048-85BDC9FD1C3A}</a:tableStyleId>
              </a:tblPr>
              <a:tblGrid>
                <a:gridCol w="1746581"/>
                <a:gridCol w="1746581"/>
                <a:gridCol w="1746581"/>
                <a:gridCol w="1746581"/>
              </a:tblGrid>
              <a:tr h="37084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headquarters</a:t>
                      </a:r>
                      <a:endParaRPr lang="en-US" dirty="0"/>
                    </a:p>
                  </a:txBody>
                  <a:tcPr/>
                </a:tc>
                <a:tc>
                  <a:txBody>
                    <a:bodyPr/>
                    <a:lstStyle/>
                    <a:p>
                      <a:r>
                        <a:rPr lang="en-US" dirty="0" smtClean="0"/>
                        <a:t>field</a:t>
                      </a:r>
                      <a:endParaRPr lang="en-US" dirty="0"/>
                    </a:p>
                  </a:txBody>
                  <a:tcPr/>
                </a:tc>
              </a:tr>
              <a:tr h="370840">
                <a:tc>
                  <a:txBody>
                    <a:bodyPr/>
                    <a:lstStyle/>
                    <a:p>
                      <a:r>
                        <a:rPr lang="en-US" dirty="0" smtClean="0"/>
                        <a:t>0x213464</a:t>
                      </a:r>
                      <a:endParaRPr lang="en-US" dirty="0"/>
                    </a:p>
                  </a:txBody>
                  <a:tcPr/>
                </a:tc>
                <a:tc>
                  <a:txBody>
                    <a:bodyPr/>
                    <a:lstStyle/>
                    <a:p>
                      <a:r>
                        <a:rPr lang="en-US" dirty="0" smtClean="0"/>
                        <a:t>Boeing</a:t>
                      </a:r>
                      <a:endParaRPr lang="en-US" dirty="0"/>
                    </a:p>
                  </a:txBody>
                  <a:tcPr/>
                </a:tc>
                <a:tc>
                  <a:txBody>
                    <a:bodyPr/>
                    <a:lstStyle/>
                    <a:p>
                      <a:r>
                        <a:rPr lang="en-US" dirty="0" smtClean="0"/>
                        <a:t>0x743262</a:t>
                      </a:r>
                      <a:endParaRPr lang="en-US" dirty="0"/>
                    </a:p>
                  </a:txBody>
                  <a:tcPr/>
                </a:tc>
                <a:tc>
                  <a:txBody>
                    <a:bodyPr/>
                    <a:lstStyle/>
                    <a:p>
                      <a:r>
                        <a:rPr lang="en-US" dirty="0" smtClean="0"/>
                        <a:t>A&amp;D</a:t>
                      </a:r>
                      <a:endParaRPr lang="en-US" dirty="0"/>
                    </a:p>
                  </a:txBody>
                  <a:tcPr/>
                </a:tc>
              </a:tr>
              <a:tr h="370840">
                <a:tc>
                  <a:txBody>
                    <a:bodyPr/>
                    <a:lstStyle/>
                    <a:p>
                      <a:r>
                        <a:rPr lang="en-US" dirty="0" smtClean="0"/>
                        <a:t>0x732632</a:t>
                      </a:r>
                      <a:endParaRPr lang="en-US" dirty="0"/>
                    </a:p>
                  </a:txBody>
                  <a:tcPr/>
                </a:tc>
                <a:tc>
                  <a:txBody>
                    <a:bodyPr/>
                    <a:lstStyle/>
                    <a:p>
                      <a:r>
                        <a:rPr lang="en-US" dirty="0" smtClean="0"/>
                        <a:t>Amazon</a:t>
                      </a:r>
                      <a:endParaRPr lang="en-US" dirty="0"/>
                    </a:p>
                  </a:txBody>
                  <a:tcPr/>
                </a:tc>
                <a:tc>
                  <a:txBody>
                    <a:bodyPr/>
                    <a:lstStyle/>
                    <a:p>
                      <a:r>
                        <a:rPr lang="en-US" dirty="0" smtClean="0"/>
                        <a:t>0x234645</a:t>
                      </a:r>
                      <a:endParaRPr lang="en-US" dirty="0"/>
                    </a:p>
                  </a:txBody>
                  <a:tcPr/>
                </a:tc>
                <a:tc>
                  <a:txBody>
                    <a:bodyPr/>
                    <a:lstStyle/>
                    <a:p>
                      <a:r>
                        <a:rPr lang="en-US" dirty="0" smtClean="0"/>
                        <a:t>Sales</a:t>
                      </a:r>
                      <a:endParaRPr lang="en-US"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263530767"/>
              </p:ext>
            </p:extLst>
          </p:nvPr>
        </p:nvGraphicFramePr>
        <p:xfrm>
          <a:off x="418214" y="5331046"/>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country</a:t>
                      </a:r>
                      <a:endParaRPr lang="en-US" dirty="0"/>
                    </a:p>
                  </a:txBody>
                  <a:tcPr/>
                </a:tc>
                <a:tc>
                  <a:txBody>
                    <a:bodyPr/>
                    <a:lstStyle/>
                    <a:p>
                      <a:r>
                        <a:rPr lang="en-US" dirty="0" smtClean="0"/>
                        <a:t>population</a:t>
                      </a:r>
                      <a:endParaRPr lang="en-US" dirty="0"/>
                    </a:p>
                  </a:txBody>
                  <a:tcPr/>
                </a:tc>
              </a:tr>
              <a:tr h="370840">
                <a:tc>
                  <a:txBody>
                    <a:bodyPr/>
                    <a:lstStyle/>
                    <a:p>
                      <a:r>
                        <a:rPr lang="en-US" dirty="0" smtClean="0"/>
                        <a:t>0x234645</a:t>
                      </a:r>
                      <a:endParaRPr lang="en-US" dirty="0"/>
                    </a:p>
                  </a:txBody>
                  <a:tcPr/>
                </a:tc>
                <a:tc>
                  <a:txBody>
                    <a:bodyPr/>
                    <a:lstStyle/>
                    <a:p>
                      <a:r>
                        <a:rPr lang="en-US" dirty="0" smtClean="0"/>
                        <a:t>Seattle</a:t>
                      </a:r>
                      <a:endParaRPr lang="en-US" dirty="0"/>
                    </a:p>
                  </a:txBody>
                  <a:tcPr/>
                </a:tc>
                <a:tc>
                  <a:txBody>
                    <a:bodyPr/>
                    <a:lstStyle/>
                    <a:p>
                      <a:r>
                        <a:rPr lang="en-US" dirty="0" smtClean="0"/>
                        <a:t>0x834762</a:t>
                      </a:r>
                      <a:endParaRPr lang="en-US" dirty="0"/>
                    </a:p>
                  </a:txBody>
                  <a:tcPr/>
                </a:tc>
                <a:tc>
                  <a:txBody>
                    <a:bodyPr/>
                    <a:lstStyle/>
                    <a:p>
                      <a:r>
                        <a:rPr lang="en-US" dirty="0" smtClean="0"/>
                        <a:t>744955</a:t>
                      </a:r>
                      <a:endParaRPr lang="en-US" dirty="0"/>
                    </a:p>
                  </a:txBody>
                  <a:tcPr/>
                </a:tc>
              </a:tr>
              <a:tr h="370840">
                <a:tc>
                  <a:txBody>
                    <a:bodyPr/>
                    <a:lstStyle/>
                    <a:p>
                      <a:r>
                        <a:rPr lang="en-US" dirty="0" smtClean="0"/>
                        <a:t>0x743262</a:t>
                      </a:r>
                      <a:endParaRPr lang="en-US" dirty="0"/>
                    </a:p>
                  </a:txBody>
                  <a:tcPr/>
                </a:tc>
                <a:tc>
                  <a:txBody>
                    <a:bodyPr/>
                    <a:lstStyle/>
                    <a:p>
                      <a:r>
                        <a:rPr lang="en-US" dirty="0" smtClean="0"/>
                        <a:t>Chicago</a:t>
                      </a:r>
                      <a:endParaRPr lang="en-US" dirty="0"/>
                    </a:p>
                  </a:txBody>
                  <a:tcPr/>
                </a:tc>
                <a:tc>
                  <a:txBody>
                    <a:bodyPr/>
                    <a:lstStyle/>
                    <a:p>
                      <a:r>
                        <a:rPr lang="en-US" dirty="0" smtClean="0"/>
                        <a:t>0x834762</a:t>
                      </a:r>
                      <a:endParaRPr lang="en-US" dirty="0"/>
                    </a:p>
                  </a:txBody>
                  <a:tcPr/>
                </a:tc>
                <a:tc>
                  <a:txBody>
                    <a:bodyPr/>
                    <a:lstStyle/>
                    <a:p>
                      <a:r>
                        <a:rPr lang="en-US" dirty="0" smtClean="0"/>
                        <a:t>2705994</a:t>
                      </a:r>
                      <a:endParaRPr lang="en-US" dirty="0"/>
                    </a:p>
                  </a:txBody>
                  <a:tcPr/>
                </a:tc>
              </a:tr>
            </a:tbl>
          </a:graphicData>
        </a:graphic>
      </p:graphicFrame>
      <p:sp>
        <p:nvSpPr>
          <p:cNvPr id="27" name="TextBox 26"/>
          <p:cNvSpPr txBox="1"/>
          <p:nvPr/>
        </p:nvSpPr>
        <p:spPr>
          <a:xfrm>
            <a:off x="418214" y="1755980"/>
            <a:ext cx="915635" cy="369332"/>
          </a:xfrm>
          <a:prstGeom prst="rect">
            <a:avLst/>
          </a:prstGeom>
          <a:noFill/>
        </p:spPr>
        <p:txBody>
          <a:bodyPr wrap="none" rtlCol="0">
            <a:spAutoFit/>
          </a:bodyPr>
          <a:lstStyle/>
          <a:p>
            <a:r>
              <a:rPr lang="en-US" dirty="0" smtClean="0"/>
              <a:t>Person</a:t>
            </a:r>
            <a:endParaRPr lang="en-US" dirty="0"/>
          </a:p>
        </p:txBody>
      </p:sp>
      <p:sp>
        <p:nvSpPr>
          <p:cNvPr id="39" name="TextBox 38"/>
          <p:cNvSpPr txBox="1"/>
          <p:nvPr/>
        </p:nvSpPr>
        <p:spPr>
          <a:xfrm>
            <a:off x="1775637" y="3356197"/>
            <a:ext cx="1172116" cy="369332"/>
          </a:xfrm>
          <a:prstGeom prst="rect">
            <a:avLst/>
          </a:prstGeom>
          <a:noFill/>
        </p:spPr>
        <p:txBody>
          <a:bodyPr wrap="none" rtlCol="0">
            <a:spAutoFit/>
          </a:bodyPr>
          <a:lstStyle/>
          <a:p>
            <a:r>
              <a:rPr lang="en-US" dirty="0" smtClean="0"/>
              <a:t>Company</a:t>
            </a:r>
            <a:endParaRPr lang="en-US" dirty="0"/>
          </a:p>
        </p:txBody>
      </p:sp>
      <p:sp>
        <p:nvSpPr>
          <p:cNvPr id="40" name="TextBox 39"/>
          <p:cNvSpPr txBox="1"/>
          <p:nvPr/>
        </p:nvSpPr>
        <p:spPr>
          <a:xfrm>
            <a:off x="423985" y="4956415"/>
            <a:ext cx="582211" cy="369332"/>
          </a:xfrm>
          <a:prstGeom prst="rect">
            <a:avLst/>
          </a:prstGeom>
          <a:noFill/>
        </p:spPr>
        <p:txBody>
          <a:bodyPr wrap="none" rtlCol="0">
            <a:spAutoFit/>
          </a:bodyPr>
          <a:lstStyle/>
          <a:p>
            <a:r>
              <a:rPr lang="en-US" dirty="0" smtClean="0"/>
              <a:t>City</a:t>
            </a:r>
            <a:endParaRPr lang="en-US" dirty="0"/>
          </a:p>
        </p:txBody>
      </p:sp>
    </p:spTree>
    <p:extLst>
      <p:ext uri="{BB962C8B-B14F-4D97-AF65-F5344CB8AC3E}">
        <p14:creationId xmlns:p14="http://schemas.microsoft.com/office/powerpoint/2010/main" val="111873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89318A1-174D-4DEE-8106-03A37B9BCF15}" type="slidenum">
              <a:rPr lang="en-US" sz="750" smtClean="0"/>
              <a:pPr/>
              <a:t>15</a:t>
            </a:fld>
            <a:endParaRPr lang="en-US" sz="750" dirty="0"/>
          </a:p>
        </p:txBody>
      </p:sp>
      <p:sp>
        <p:nvSpPr>
          <p:cNvPr id="26" name="Title 2">
            <a:extLst>
              <a:ext uri="{FF2B5EF4-FFF2-40B4-BE49-F238E27FC236}">
                <a16:creationId xmlns="" xmlns:a16="http://schemas.microsoft.com/office/drawing/2014/main" id="{5F6BD360-A510-2340-B086-164E72CEC0CC}"/>
              </a:ext>
            </a:extLst>
          </p:cNvPr>
          <p:cNvSpPr txBox="1">
            <a:spLocks/>
          </p:cNvSpPr>
          <p:nvPr/>
        </p:nvSpPr>
        <p:spPr>
          <a:xfrm>
            <a:off x="243710" y="862884"/>
            <a:ext cx="8518251" cy="774731"/>
          </a:xfrm>
          <a:prstGeom prst="rect">
            <a:avLst/>
          </a:prstGeom>
        </p:spPr>
        <p:txBody>
          <a:bodyPr vert="horz" lIns="91440" tIns="45720" rIns="91440" bIns="45720" rtlCol="0" anchor="ctr">
            <a:normAutofit/>
          </a:bodyPr>
          <a:lstStyle>
            <a:lvl1pPr algn="l" defTabSz="1020763" rtl="0" eaLnBrk="1" fontAlgn="base" hangingPunct="1">
              <a:lnSpc>
                <a:spcPct val="90000"/>
              </a:lnSpc>
              <a:spcBef>
                <a:spcPct val="0"/>
              </a:spcBef>
              <a:spcAft>
                <a:spcPct val="0"/>
              </a:spcAft>
              <a:defRPr sz="3200" b="0">
                <a:solidFill>
                  <a:srgbClr val="009BDF"/>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a:lstStyle>
          <a:p>
            <a:r>
              <a:rPr lang="en-US" kern="0" smtClean="0"/>
              <a:t>OWL vs. other data models</a:t>
            </a:r>
            <a:endParaRPr lang="en-US" kern="0" dirty="0"/>
          </a:p>
        </p:txBody>
      </p:sp>
      <p:sp>
        <p:nvSpPr>
          <p:cNvPr id="4" name="Rectangle 3"/>
          <p:cNvSpPr/>
          <p:nvPr/>
        </p:nvSpPr>
        <p:spPr>
          <a:xfrm>
            <a:off x="409575" y="3448050"/>
            <a:ext cx="3228975" cy="2352675"/>
          </a:xfrm>
          <a:custGeom>
            <a:avLst/>
            <a:gdLst>
              <a:gd name="connsiteX0" fmla="*/ 0 w 2700670"/>
              <a:gd name="connsiteY0" fmla="*/ 0 h 1956391"/>
              <a:gd name="connsiteX1" fmla="*/ 2700670 w 2700670"/>
              <a:gd name="connsiteY1" fmla="*/ 0 h 1956391"/>
              <a:gd name="connsiteX2" fmla="*/ 2700670 w 2700670"/>
              <a:gd name="connsiteY2" fmla="*/ 1956391 h 1956391"/>
              <a:gd name="connsiteX3" fmla="*/ 0 w 2700670"/>
              <a:gd name="connsiteY3" fmla="*/ 1956391 h 1956391"/>
              <a:gd name="connsiteX4" fmla="*/ 0 w 2700670"/>
              <a:gd name="connsiteY4" fmla="*/ 0 h 1956391"/>
              <a:gd name="connsiteX0" fmla="*/ 0 w 2700670"/>
              <a:gd name="connsiteY0" fmla="*/ 0 h 1956391"/>
              <a:gd name="connsiteX1" fmla="*/ 2700670 w 2700670"/>
              <a:gd name="connsiteY1" fmla="*/ 0 h 1956391"/>
              <a:gd name="connsiteX2" fmla="*/ 2697846 w 2700670"/>
              <a:gd name="connsiteY2" fmla="*/ 273844 h 1956391"/>
              <a:gd name="connsiteX3" fmla="*/ 2700670 w 2700670"/>
              <a:gd name="connsiteY3" fmla="*/ 1956391 h 1956391"/>
              <a:gd name="connsiteX4" fmla="*/ 0 w 2700670"/>
              <a:gd name="connsiteY4" fmla="*/ 1956391 h 1956391"/>
              <a:gd name="connsiteX5" fmla="*/ 0 w 2700670"/>
              <a:gd name="connsiteY5" fmla="*/ 0 h 1956391"/>
              <a:gd name="connsiteX0" fmla="*/ 0 w 2700670"/>
              <a:gd name="connsiteY0" fmla="*/ 0 h 1956391"/>
              <a:gd name="connsiteX1" fmla="*/ 2431589 w 2700670"/>
              <a:gd name="connsiteY1" fmla="*/ 4762 h 1956391"/>
              <a:gd name="connsiteX2" fmla="*/ 2697846 w 2700670"/>
              <a:gd name="connsiteY2" fmla="*/ 273844 h 1956391"/>
              <a:gd name="connsiteX3" fmla="*/ 2700670 w 2700670"/>
              <a:gd name="connsiteY3" fmla="*/ 1956391 h 1956391"/>
              <a:gd name="connsiteX4" fmla="*/ 0 w 2700670"/>
              <a:gd name="connsiteY4" fmla="*/ 1956391 h 1956391"/>
              <a:gd name="connsiteX5" fmla="*/ 0 w 2700670"/>
              <a:gd name="connsiteY5" fmla="*/ 0 h 1956391"/>
              <a:gd name="connsiteX0" fmla="*/ 0 w 2700670"/>
              <a:gd name="connsiteY0" fmla="*/ 0 h 1956391"/>
              <a:gd name="connsiteX1" fmla="*/ 2431589 w 2700670"/>
              <a:gd name="connsiteY1" fmla="*/ 4762 h 1956391"/>
              <a:gd name="connsiteX2" fmla="*/ 2697846 w 2700670"/>
              <a:gd name="connsiteY2" fmla="*/ 273844 h 1956391"/>
              <a:gd name="connsiteX3" fmla="*/ 2700670 w 2700670"/>
              <a:gd name="connsiteY3" fmla="*/ 1956391 h 1956391"/>
              <a:gd name="connsiteX4" fmla="*/ 0 w 2700670"/>
              <a:gd name="connsiteY4" fmla="*/ 1956391 h 1956391"/>
              <a:gd name="connsiteX5" fmla="*/ 0 w 2700670"/>
              <a:gd name="connsiteY5" fmla="*/ 0 h 1956391"/>
              <a:gd name="connsiteX0" fmla="*/ 0 w 2700670"/>
              <a:gd name="connsiteY0" fmla="*/ 0 h 1956391"/>
              <a:gd name="connsiteX1" fmla="*/ 2431589 w 2700670"/>
              <a:gd name="connsiteY1" fmla="*/ 4762 h 1956391"/>
              <a:gd name="connsiteX2" fmla="*/ 2697846 w 2700670"/>
              <a:gd name="connsiteY2" fmla="*/ 273844 h 1956391"/>
              <a:gd name="connsiteX3" fmla="*/ 2700670 w 2700670"/>
              <a:gd name="connsiteY3" fmla="*/ 1956391 h 1956391"/>
              <a:gd name="connsiteX4" fmla="*/ 0 w 2700670"/>
              <a:gd name="connsiteY4" fmla="*/ 1956391 h 1956391"/>
              <a:gd name="connsiteX5" fmla="*/ 0 w 2700670"/>
              <a:gd name="connsiteY5" fmla="*/ 0 h 1956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0670" h="1956391">
                <a:moveTo>
                  <a:pt x="0" y="0"/>
                </a:moveTo>
                <a:lnTo>
                  <a:pt x="2431589" y="4762"/>
                </a:lnTo>
                <a:cubicBezTo>
                  <a:pt x="2513991" y="91281"/>
                  <a:pt x="2622587" y="199232"/>
                  <a:pt x="2697846" y="273844"/>
                </a:cubicBezTo>
                <a:cubicBezTo>
                  <a:pt x="2698787" y="834693"/>
                  <a:pt x="2699729" y="1395542"/>
                  <a:pt x="2700670" y="1956391"/>
                </a:cubicBezTo>
                <a:lnTo>
                  <a:pt x="0" y="1956391"/>
                </a:lnTo>
                <a:lnTo>
                  <a:pt x="0" y="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a:t>
            </a:r>
          </a:p>
          <a:p>
            <a:pPr>
              <a:tabLst>
                <a:tab pos="233363" algn="l"/>
              </a:tabLst>
            </a:pPr>
            <a:r>
              <a:rPr lang="en-US" dirty="0" smtClean="0">
                <a:solidFill>
                  <a:schemeClr val="tx1"/>
                </a:solidFill>
              </a:rPr>
              <a:t>	“id”: “0x234645”,</a:t>
            </a:r>
          </a:p>
          <a:p>
            <a:pPr>
              <a:tabLst>
                <a:tab pos="233363" algn="l"/>
              </a:tabLst>
            </a:pPr>
            <a:r>
              <a:rPr lang="en-US" dirty="0" smtClean="0">
                <a:solidFill>
                  <a:schemeClr val="tx1"/>
                </a:solidFill>
              </a:rPr>
              <a:t>	“name”: “Seattle”,</a:t>
            </a:r>
          </a:p>
          <a:p>
            <a:pPr>
              <a:tabLst>
                <a:tab pos="233363" algn="l"/>
              </a:tabLst>
            </a:pPr>
            <a:r>
              <a:rPr lang="en-US" dirty="0" smtClean="0">
                <a:solidFill>
                  <a:schemeClr val="tx1"/>
                </a:solidFill>
              </a:rPr>
              <a:t>	“population”: 744955,</a:t>
            </a:r>
          </a:p>
          <a:p>
            <a:pPr>
              <a:tabLst>
                <a:tab pos="233363" algn="l"/>
              </a:tabLst>
            </a:pPr>
            <a:r>
              <a:rPr lang="en-US" dirty="0" smtClean="0">
                <a:solidFill>
                  <a:schemeClr val="tx1"/>
                </a:solidFill>
              </a:rPr>
              <a:t>	“type”: “City”</a:t>
            </a:r>
          </a:p>
          <a:p>
            <a:pPr>
              <a:tabLst>
                <a:tab pos="233363" algn="l"/>
              </a:tabLst>
            </a:pPr>
            <a:r>
              <a:rPr lang="en-US" dirty="0">
                <a:solidFill>
                  <a:schemeClr val="tx1"/>
                </a:solidFill>
              </a:rPr>
              <a:t>	</a:t>
            </a:r>
            <a:r>
              <a:rPr lang="en-US" dirty="0" smtClean="0">
                <a:solidFill>
                  <a:schemeClr val="tx1"/>
                </a:solidFill>
              </a:rPr>
              <a:t>“</a:t>
            </a:r>
            <a:r>
              <a:rPr lang="en-US" dirty="0" err="1" smtClean="0">
                <a:solidFill>
                  <a:schemeClr val="tx1"/>
                </a:solidFill>
              </a:rPr>
              <a:t>nativeName</a:t>
            </a:r>
            <a:r>
              <a:rPr lang="en-US" dirty="0">
                <a:solidFill>
                  <a:schemeClr val="tx1"/>
                </a:solidFill>
              </a:rPr>
              <a:t>”: “</a:t>
            </a:r>
            <a:r>
              <a:rPr lang="en-US" dirty="0" err="1">
                <a:solidFill>
                  <a:schemeClr val="tx1"/>
                </a:solidFill>
              </a:rPr>
              <a:t>dᶻidᶻəlal̓ič</a:t>
            </a:r>
            <a:r>
              <a:rPr lang="en-US" dirty="0" smtClean="0">
                <a:solidFill>
                  <a:schemeClr val="tx1"/>
                </a:solidFill>
              </a:rPr>
              <a:t>”,</a:t>
            </a:r>
          </a:p>
          <a:p>
            <a:pPr>
              <a:tabLst>
                <a:tab pos="233363" algn="l"/>
              </a:tabLst>
            </a:pPr>
            <a:r>
              <a:rPr lang="en-US" dirty="0">
                <a:solidFill>
                  <a:schemeClr val="tx1"/>
                </a:solidFill>
              </a:rPr>
              <a:t>	</a:t>
            </a:r>
            <a:r>
              <a:rPr lang="en-US" dirty="0" smtClean="0">
                <a:solidFill>
                  <a:schemeClr val="tx1"/>
                </a:solidFill>
              </a:rPr>
              <a:t>“country”: “</a:t>
            </a:r>
            <a:r>
              <a:rPr lang="en-US" dirty="0">
                <a:solidFill>
                  <a:schemeClr val="tx1"/>
                </a:solidFill>
              </a:rPr>
              <a:t>0x834762</a:t>
            </a:r>
            <a:r>
              <a:rPr lang="en-US" dirty="0" smtClean="0">
                <a:solidFill>
                  <a:schemeClr val="tx1"/>
                </a:solidFill>
              </a:rPr>
              <a:t>”</a:t>
            </a:r>
          </a:p>
          <a:p>
            <a:r>
              <a:rPr lang="en-US" dirty="0" smtClean="0">
                <a:solidFill>
                  <a:schemeClr val="tx1"/>
                </a:solidFill>
              </a:rPr>
              <a:t>}</a:t>
            </a:r>
          </a:p>
        </p:txBody>
      </p:sp>
      <p:sp>
        <p:nvSpPr>
          <p:cNvPr id="5" name="Isosceles Triangle 4"/>
          <p:cNvSpPr/>
          <p:nvPr/>
        </p:nvSpPr>
        <p:spPr>
          <a:xfrm>
            <a:off x="3318508" y="3463289"/>
            <a:ext cx="320041" cy="318135"/>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
          <p:cNvSpPr/>
          <p:nvPr/>
        </p:nvSpPr>
        <p:spPr>
          <a:xfrm>
            <a:off x="5953125" y="4576172"/>
            <a:ext cx="2734118" cy="2043703"/>
          </a:xfrm>
          <a:custGeom>
            <a:avLst/>
            <a:gdLst>
              <a:gd name="connsiteX0" fmla="*/ 0 w 2700670"/>
              <a:gd name="connsiteY0" fmla="*/ 0 h 1956391"/>
              <a:gd name="connsiteX1" fmla="*/ 2700670 w 2700670"/>
              <a:gd name="connsiteY1" fmla="*/ 0 h 1956391"/>
              <a:gd name="connsiteX2" fmla="*/ 2700670 w 2700670"/>
              <a:gd name="connsiteY2" fmla="*/ 1956391 h 1956391"/>
              <a:gd name="connsiteX3" fmla="*/ 0 w 2700670"/>
              <a:gd name="connsiteY3" fmla="*/ 1956391 h 1956391"/>
              <a:gd name="connsiteX4" fmla="*/ 0 w 2700670"/>
              <a:gd name="connsiteY4" fmla="*/ 0 h 1956391"/>
              <a:gd name="connsiteX0" fmla="*/ 0 w 2700670"/>
              <a:gd name="connsiteY0" fmla="*/ 0 h 1956391"/>
              <a:gd name="connsiteX1" fmla="*/ 2700670 w 2700670"/>
              <a:gd name="connsiteY1" fmla="*/ 0 h 1956391"/>
              <a:gd name="connsiteX2" fmla="*/ 2697846 w 2700670"/>
              <a:gd name="connsiteY2" fmla="*/ 273844 h 1956391"/>
              <a:gd name="connsiteX3" fmla="*/ 2700670 w 2700670"/>
              <a:gd name="connsiteY3" fmla="*/ 1956391 h 1956391"/>
              <a:gd name="connsiteX4" fmla="*/ 0 w 2700670"/>
              <a:gd name="connsiteY4" fmla="*/ 1956391 h 1956391"/>
              <a:gd name="connsiteX5" fmla="*/ 0 w 2700670"/>
              <a:gd name="connsiteY5" fmla="*/ 0 h 1956391"/>
              <a:gd name="connsiteX0" fmla="*/ 0 w 2700670"/>
              <a:gd name="connsiteY0" fmla="*/ 0 h 1956391"/>
              <a:gd name="connsiteX1" fmla="*/ 2431589 w 2700670"/>
              <a:gd name="connsiteY1" fmla="*/ 4762 h 1956391"/>
              <a:gd name="connsiteX2" fmla="*/ 2697846 w 2700670"/>
              <a:gd name="connsiteY2" fmla="*/ 273844 h 1956391"/>
              <a:gd name="connsiteX3" fmla="*/ 2700670 w 2700670"/>
              <a:gd name="connsiteY3" fmla="*/ 1956391 h 1956391"/>
              <a:gd name="connsiteX4" fmla="*/ 0 w 2700670"/>
              <a:gd name="connsiteY4" fmla="*/ 1956391 h 1956391"/>
              <a:gd name="connsiteX5" fmla="*/ 0 w 2700670"/>
              <a:gd name="connsiteY5" fmla="*/ 0 h 1956391"/>
              <a:gd name="connsiteX0" fmla="*/ 0 w 2700670"/>
              <a:gd name="connsiteY0" fmla="*/ 0 h 1956391"/>
              <a:gd name="connsiteX1" fmla="*/ 2431589 w 2700670"/>
              <a:gd name="connsiteY1" fmla="*/ 4762 h 1956391"/>
              <a:gd name="connsiteX2" fmla="*/ 2697846 w 2700670"/>
              <a:gd name="connsiteY2" fmla="*/ 273844 h 1956391"/>
              <a:gd name="connsiteX3" fmla="*/ 2700670 w 2700670"/>
              <a:gd name="connsiteY3" fmla="*/ 1956391 h 1956391"/>
              <a:gd name="connsiteX4" fmla="*/ 0 w 2700670"/>
              <a:gd name="connsiteY4" fmla="*/ 1956391 h 1956391"/>
              <a:gd name="connsiteX5" fmla="*/ 0 w 2700670"/>
              <a:gd name="connsiteY5" fmla="*/ 0 h 1956391"/>
              <a:gd name="connsiteX0" fmla="*/ 0 w 2700670"/>
              <a:gd name="connsiteY0" fmla="*/ 0 h 1956391"/>
              <a:gd name="connsiteX1" fmla="*/ 2431589 w 2700670"/>
              <a:gd name="connsiteY1" fmla="*/ 4762 h 1956391"/>
              <a:gd name="connsiteX2" fmla="*/ 2697846 w 2700670"/>
              <a:gd name="connsiteY2" fmla="*/ 273844 h 1956391"/>
              <a:gd name="connsiteX3" fmla="*/ 2700670 w 2700670"/>
              <a:gd name="connsiteY3" fmla="*/ 1956391 h 1956391"/>
              <a:gd name="connsiteX4" fmla="*/ 0 w 2700670"/>
              <a:gd name="connsiteY4" fmla="*/ 1956391 h 1956391"/>
              <a:gd name="connsiteX5" fmla="*/ 0 w 2700670"/>
              <a:gd name="connsiteY5" fmla="*/ 0 h 1956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0670" h="1956391">
                <a:moveTo>
                  <a:pt x="0" y="0"/>
                </a:moveTo>
                <a:lnTo>
                  <a:pt x="2431589" y="4762"/>
                </a:lnTo>
                <a:cubicBezTo>
                  <a:pt x="2513991" y="91281"/>
                  <a:pt x="2622587" y="199232"/>
                  <a:pt x="2697846" y="273844"/>
                </a:cubicBezTo>
                <a:cubicBezTo>
                  <a:pt x="2698787" y="834693"/>
                  <a:pt x="2699729" y="1395542"/>
                  <a:pt x="2700670" y="1956391"/>
                </a:cubicBezTo>
                <a:lnTo>
                  <a:pt x="0" y="1956391"/>
                </a:lnTo>
                <a:lnTo>
                  <a:pt x="0" y="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a:t>
            </a:r>
          </a:p>
          <a:p>
            <a:pPr>
              <a:tabLst>
                <a:tab pos="233363" algn="l"/>
              </a:tabLst>
            </a:pPr>
            <a:r>
              <a:rPr lang="en-US" dirty="0" smtClean="0">
                <a:solidFill>
                  <a:schemeClr val="tx1"/>
                </a:solidFill>
              </a:rPr>
              <a:t>	“id”: “0x234645”,</a:t>
            </a:r>
          </a:p>
          <a:p>
            <a:pPr>
              <a:tabLst>
                <a:tab pos="233363" algn="l"/>
              </a:tabLst>
            </a:pPr>
            <a:r>
              <a:rPr lang="en-US" dirty="0" smtClean="0">
                <a:solidFill>
                  <a:schemeClr val="tx1"/>
                </a:solidFill>
              </a:rPr>
              <a:t>	“name”: “Chicago”,</a:t>
            </a:r>
          </a:p>
          <a:p>
            <a:pPr>
              <a:tabLst>
                <a:tab pos="233363" algn="l"/>
              </a:tabLst>
            </a:pPr>
            <a:r>
              <a:rPr lang="en-US" dirty="0" smtClean="0">
                <a:solidFill>
                  <a:schemeClr val="tx1"/>
                </a:solidFill>
              </a:rPr>
              <a:t>	“population”: 2705994,</a:t>
            </a:r>
          </a:p>
          <a:p>
            <a:pPr>
              <a:tabLst>
                <a:tab pos="233363" algn="l"/>
              </a:tabLst>
            </a:pPr>
            <a:r>
              <a:rPr lang="en-US" dirty="0" smtClean="0">
                <a:solidFill>
                  <a:schemeClr val="tx1"/>
                </a:solidFill>
              </a:rPr>
              <a:t>	“type”: “City”,</a:t>
            </a:r>
          </a:p>
          <a:p>
            <a:pPr>
              <a:tabLst>
                <a:tab pos="233363" algn="l"/>
              </a:tabLst>
            </a:pPr>
            <a:r>
              <a:rPr lang="en-US" dirty="0">
                <a:solidFill>
                  <a:schemeClr val="tx1"/>
                </a:solidFill>
              </a:rPr>
              <a:t>	</a:t>
            </a:r>
            <a:r>
              <a:rPr lang="en-US" dirty="0" smtClean="0">
                <a:solidFill>
                  <a:schemeClr val="tx1"/>
                </a:solidFill>
              </a:rPr>
              <a:t>“country”: “USA”</a:t>
            </a:r>
          </a:p>
          <a:p>
            <a:r>
              <a:rPr lang="en-US" dirty="0" smtClean="0">
                <a:solidFill>
                  <a:schemeClr val="tx1"/>
                </a:solidFill>
              </a:rPr>
              <a:t>}</a:t>
            </a:r>
          </a:p>
        </p:txBody>
      </p:sp>
      <p:sp>
        <p:nvSpPr>
          <p:cNvPr id="37" name="Isosceles Triangle 36"/>
          <p:cNvSpPr/>
          <p:nvPr/>
        </p:nvSpPr>
        <p:spPr>
          <a:xfrm>
            <a:off x="8412923" y="4576172"/>
            <a:ext cx="274320" cy="274320"/>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
          <p:cNvSpPr/>
          <p:nvPr/>
        </p:nvSpPr>
        <p:spPr>
          <a:xfrm>
            <a:off x="4043472" y="1670523"/>
            <a:ext cx="2890727" cy="2349027"/>
          </a:xfrm>
          <a:custGeom>
            <a:avLst/>
            <a:gdLst>
              <a:gd name="connsiteX0" fmla="*/ 0 w 2700670"/>
              <a:gd name="connsiteY0" fmla="*/ 0 h 1956391"/>
              <a:gd name="connsiteX1" fmla="*/ 2700670 w 2700670"/>
              <a:gd name="connsiteY1" fmla="*/ 0 h 1956391"/>
              <a:gd name="connsiteX2" fmla="*/ 2700670 w 2700670"/>
              <a:gd name="connsiteY2" fmla="*/ 1956391 h 1956391"/>
              <a:gd name="connsiteX3" fmla="*/ 0 w 2700670"/>
              <a:gd name="connsiteY3" fmla="*/ 1956391 h 1956391"/>
              <a:gd name="connsiteX4" fmla="*/ 0 w 2700670"/>
              <a:gd name="connsiteY4" fmla="*/ 0 h 1956391"/>
              <a:gd name="connsiteX0" fmla="*/ 0 w 2700670"/>
              <a:gd name="connsiteY0" fmla="*/ 0 h 1956391"/>
              <a:gd name="connsiteX1" fmla="*/ 2700670 w 2700670"/>
              <a:gd name="connsiteY1" fmla="*/ 0 h 1956391"/>
              <a:gd name="connsiteX2" fmla="*/ 2697846 w 2700670"/>
              <a:gd name="connsiteY2" fmla="*/ 273844 h 1956391"/>
              <a:gd name="connsiteX3" fmla="*/ 2700670 w 2700670"/>
              <a:gd name="connsiteY3" fmla="*/ 1956391 h 1956391"/>
              <a:gd name="connsiteX4" fmla="*/ 0 w 2700670"/>
              <a:gd name="connsiteY4" fmla="*/ 1956391 h 1956391"/>
              <a:gd name="connsiteX5" fmla="*/ 0 w 2700670"/>
              <a:gd name="connsiteY5" fmla="*/ 0 h 1956391"/>
              <a:gd name="connsiteX0" fmla="*/ 0 w 2700670"/>
              <a:gd name="connsiteY0" fmla="*/ 0 h 1956391"/>
              <a:gd name="connsiteX1" fmla="*/ 2431589 w 2700670"/>
              <a:gd name="connsiteY1" fmla="*/ 4762 h 1956391"/>
              <a:gd name="connsiteX2" fmla="*/ 2697846 w 2700670"/>
              <a:gd name="connsiteY2" fmla="*/ 273844 h 1956391"/>
              <a:gd name="connsiteX3" fmla="*/ 2700670 w 2700670"/>
              <a:gd name="connsiteY3" fmla="*/ 1956391 h 1956391"/>
              <a:gd name="connsiteX4" fmla="*/ 0 w 2700670"/>
              <a:gd name="connsiteY4" fmla="*/ 1956391 h 1956391"/>
              <a:gd name="connsiteX5" fmla="*/ 0 w 2700670"/>
              <a:gd name="connsiteY5" fmla="*/ 0 h 1956391"/>
              <a:gd name="connsiteX0" fmla="*/ 0 w 2700670"/>
              <a:gd name="connsiteY0" fmla="*/ 0 h 1956391"/>
              <a:gd name="connsiteX1" fmla="*/ 2431589 w 2700670"/>
              <a:gd name="connsiteY1" fmla="*/ 4762 h 1956391"/>
              <a:gd name="connsiteX2" fmla="*/ 2697846 w 2700670"/>
              <a:gd name="connsiteY2" fmla="*/ 273844 h 1956391"/>
              <a:gd name="connsiteX3" fmla="*/ 2700670 w 2700670"/>
              <a:gd name="connsiteY3" fmla="*/ 1956391 h 1956391"/>
              <a:gd name="connsiteX4" fmla="*/ 0 w 2700670"/>
              <a:gd name="connsiteY4" fmla="*/ 1956391 h 1956391"/>
              <a:gd name="connsiteX5" fmla="*/ 0 w 2700670"/>
              <a:gd name="connsiteY5" fmla="*/ 0 h 1956391"/>
              <a:gd name="connsiteX0" fmla="*/ 0 w 2700670"/>
              <a:gd name="connsiteY0" fmla="*/ 0 h 1956391"/>
              <a:gd name="connsiteX1" fmla="*/ 2431589 w 2700670"/>
              <a:gd name="connsiteY1" fmla="*/ 4762 h 1956391"/>
              <a:gd name="connsiteX2" fmla="*/ 2697846 w 2700670"/>
              <a:gd name="connsiteY2" fmla="*/ 273844 h 1956391"/>
              <a:gd name="connsiteX3" fmla="*/ 2700670 w 2700670"/>
              <a:gd name="connsiteY3" fmla="*/ 1956391 h 1956391"/>
              <a:gd name="connsiteX4" fmla="*/ 0 w 2700670"/>
              <a:gd name="connsiteY4" fmla="*/ 1956391 h 1956391"/>
              <a:gd name="connsiteX5" fmla="*/ 0 w 2700670"/>
              <a:gd name="connsiteY5" fmla="*/ 0 h 1956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0670" h="1956391">
                <a:moveTo>
                  <a:pt x="0" y="0"/>
                </a:moveTo>
                <a:lnTo>
                  <a:pt x="2431589" y="4762"/>
                </a:lnTo>
                <a:cubicBezTo>
                  <a:pt x="2513991" y="91281"/>
                  <a:pt x="2622587" y="199232"/>
                  <a:pt x="2697846" y="273844"/>
                </a:cubicBezTo>
                <a:cubicBezTo>
                  <a:pt x="2698787" y="834693"/>
                  <a:pt x="2699729" y="1395542"/>
                  <a:pt x="2700670" y="1956391"/>
                </a:cubicBezTo>
                <a:lnTo>
                  <a:pt x="0" y="1956391"/>
                </a:lnTo>
                <a:lnTo>
                  <a:pt x="0" y="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a:t>
            </a:r>
          </a:p>
          <a:p>
            <a:pPr>
              <a:tabLst>
                <a:tab pos="233363" algn="l"/>
              </a:tabLst>
            </a:pPr>
            <a:r>
              <a:rPr lang="en-US" dirty="0" smtClean="0">
                <a:solidFill>
                  <a:schemeClr val="tx1"/>
                </a:solidFill>
              </a:rPr>
              <a:t>	“id”: “0x628346”,</a:t>
            </a:r>
          </a:p>
          <a:p>
            <a:pPr>
              <a:tabLst>
                <a:tab pos="233363" algn="l"/>
              </a:tabLst>
            </a:pPr>
            <a:r>
              <a:rPr lang="en-US" dirty="0" smtClean="0">
                <a:solidFill>
                  <a:schemeClr val="tx1"/>
                </a:solidFill>
              </a:rPr>
              <a:t>	“</a:t>
            </a:r>
            <a:r>
              <a:rPr lang="en-US" dirty="0" err="1" smtClean="0">
                <a:solidFill>
                  <a:schemeClr val="tx1"/>
                </a:solidFill>
              </a:rPr>
              <a:t>firstName</a:t>
            </a:r>
            <a:r>
              <a:rPr lang="en-US" dirty="0" smtClean="0">
                <a:solidFill>
                  <a:schemeClr val="tx1"/>
                </a:solidFill>
              </a:rPr>
              <a:t>”: “Alek”,</a:t>
            </a:r>
          </a:p>
          <a:p>
            <a:pPr>
              <a:tabLst>
                <a:tab pos="233363" algn="l"/>
              </a:tabLst>
            </a:pPr>
            <a:r>
              <a:rPr lang="en-US" dirty="0" smtClean="0">
                <a:solidFill>
                  <a:schemeClr val="tx1"/>
                </a:solidFill>
              </a:rPr>
              <a:t>	“</a:t>
            </a:r>
            <a:r>
              <a:rPr lang="en-US" dirty="0" err="1" smtClean="0">
                <a:solidFill>
                  <a:schemeClr val="tx1"/>
                </a:solidFill>
              </a:rPr>
              <a:t>lastName</a:t>
            </a:r>
            <a:r>
              <a:rPr lang="en-US" dirty="0" smtClean="0">
                <a:solidFill>
                  <a:schemeClr val="tx1"/>
                </a:solidFill>
              </a:rPr>
              <a:t>”: “Przybylo”</a:t>
            </a:r>
          </a:p>
          <a:p>
            <a:pPr>
              <a:tabLst>
                <a:tab pos="233363" algn="l"/>
              </a:tabLst>
            </a:pPr>
            <a:r>
              <a:rPr lang="en-US" dirty="0" smtClean="0">
                <a:solidFill>
                  <a:schemeClr val="tx1"/>
                </a:solidFill>
              </a:rPr>
              <a:t>	“</a:t>
            </a:r>
            <a:r>
              <a:rPr lang="en-US" dirty="0" err="1" smtClean="0">
                <a:solidFill>
                  <a:schemeClr val="tx1"/>
                </a:solidFill>
              </a:rPr>
              <a:t>livesIn</a:t>
            </a:r>
            <a:r>
              <a:rPr lang="en-US" dirty="0" smtClean="0">
                <a:solidFill>
                  <a:schemeClr val="tx1"/>
                </a:solidFill>
              </a:rPr>
              <a:t>”: “Seattle”</a:t>
            </a:r>
          </a:p>
          <a:p>
            <a:pPr>
              <a:tabLst>
                <a:tab pos="233363" algn="l"/>
              </a:tabLst>
            </a:pPr>
            <a:r>
              <a:rPr lang="en-US" dirty="0">
                <a:solidFill>
                  <a:schemeClr val="tx1"/>
                </a:solidFill>
              </a:rPr>
              <a:t>	</a:t>
            </a:r>
            <a:r>
              <a:rPr lang="en-US" dirty="0" smtClean="0">
                <a:solidFill>
                  <a:schemeClr val="tx1"/>
                </a:solidFill>
              </a:rPr>
              <a:t>“employer”: “0x213464”,</a:t>
            </a:r>
          </a:p>
          <a:p>
            <a:pPr>
              <a:tabLst>
                <a:tab pos="233363" algn="l"/>
              </a:tabLst>
            </a:pPr>
            <a:r>
              <a:rPr lang="en-US" dirty="0">
                <a:solidFill>
                  <a:schemeClr val="tx1"/>
                </a:solidFill>
              </a:rPr>
              <a:t>	</a:t>
            </a:r>
            <a:r>
              <a:rPr lang="en-US" dirty="0" smtClean="0">
                <a:solidFill>
                  <a:schemeClr val="tx1"/>
                </a:solidFill>
              </a:rPr>
              <a:t>“type”: “Person</a:t>
            </a:r>
          </a:p>
          <a:p>
            <a:r>
              <a:rPr lang="en-US" dirty="0" smtClean="0">
                <a:solidFill>
                  <a:schemeClr val="tx1"/>
                </a:solidFill>
              </a:rPr>
              <a:t>}</a:t>
            </a:r>
          </a:p>
        </p:txBody>
      </p:sp>
      <p:sp>
        <p:nvSpPr>
          <p:cNvPr id="40" name="Isosceles Triangle 39"/>
          <p:cNvSpPr/>
          <p:nvPr/>
        </p:nvSpPr>
        <p:spPr>
          <a:xfrm>
            <a:off x="6640574" y="1670523"/>
            <a:ext cx="293625" cy="339385"/>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14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89318A1-174D-4DEE-8106-03A37B9BCF15}" type="slidenum">
              <a:rPr lang="en-US" sz="750" smtClean="0"/>
              <a:pPr/>
              <a:t>16</a:t>
            </a:fld>
            <a:endParaRPr lang="en-US" sz="750" dirty="0"/>
          </a:p>
        </p:txBody>
      </p:sp>
      <p:sp>
        <p:nvSpPr>
          <p:cNvPr id="6" name="Oval 5"/>
          <p:cNvSpPr/>
          <p:nvPr/>
        </p:nvSpPr>
        <p:spPr>
          <a:xfrm>
            <a:off x="4277637" y="3437020"/>
            <a:ext cx="542260" cy="5422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Alek</a:t>
            </a:r>
            <a:endParaRPr lang="en-US" sz="800" dirty="0"/>
          </a:p>
        </p:txBody>
      </p:sp>
      <p:sp>
        <p:nvSpPr>
          <p:cNvPr id="7" name="Oval 6"/>
          <p:cNvSpPr/>
          <p:nvPr/>
        </p:nvSpPr>
        <p:spPr>
          <a:xfrm>
            <a:off x="8117548" y="3805354"/>
            <a:ext cx="711593" cy="54226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Boeing</a:t>
            </a:r>
            <a:endParaRPr lang="en-US" sz="800" dirty="0"/>
          </a:p>
        </p:txBody>
      </p:sp>
      <p:sp>
        <p:nvSpPr>
          <p:cNvPr id="8" name="Oval 7"/>
          <p:cNvSpPr/>
          <p:nvPr/>
        </p:nvSpPr>
        <p:spPr>
          <a:xfrm>
            <a:off x="6276088" y="2989660"/>
            <a:ext cx="272971" cy="272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115053" y="502860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5914744" y="5990303"/>
            <a:ext cx="801776" cy="54226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Chicago</a:t>
            </a:r>
            <a:endParaRPr lang="en-US" sz="800" dirty="0"/>
          </a:p>
        </p:txBody>
      </p:sp>
      <p:cxnSp>
        <p:nvCxnSpPr>
          <p:cNvPr id="11" name="Curved Connector 10"/>
          <p:cNvCxnSpPr>
            <a:stCxn id="6" idx="0"/>
            <a:endCxn id="8" idx="2"/>
          </p:cNvCxnSpPr>
          <p:nvPr/>
        </p:nvCxnSpPr>
        <p:spPr>
          <a:xfrm rot="5400000" flipH="1" flipV="1">
            <a:off x="5256990" y="2417923"/>
            <a:ext cx="310874" cy="17273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8" idx="6"/>
            <a:endCxn id="7" idx="0"/>
          </p:cNvCxnSpPr>
          <p:nvPr/>
        </p:nvCxnSpPr>
        <p:spPr>
          <a:xfrm>
            <a:off x="6549059" y="3126146"/>
            <a:ext cx="1924286" cy="6792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7" idx="4"/>
            <a:endCxn id="9" idx="6"/>
          </p:cNvCxnSpPr>
          <p:nvPr/>
        </p:nvCxnSpPr>
        <p:spPr>
          <a:xfrm rot="5400000">
            <a:off x="7522282" y="4214705"/>
            <a:ext cx="818155" cy="108397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9" idx="2"/>
            <a:endCxn id="10" idx="0"/>
          </p:cNvCxnSpPr>
          <p:nvPr/>
        </p:nvCxnSpPr>
        <p:spPr>
          <a:xfrm rot="10800000" flipV="1">
            <a:off x="6315633" y="5165769"/>
            <a:ext cx="799421" cy="82453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117549" y="2302265"/>
            <a:ext cx="711593" cy="54226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Seattle</a:t>
            </a:r>
            <a:endParaRPr lang="en-US" sz="800" dirty="0"/>
          </a:p>
        </p:txBody>
      </p:sp>
      <p:sp>
        <p:nvSpPr>
          <p:cNvPr id="16" name="Oval 15"/>
          <p:cNvSpPr/>
          <p:nvPr/>
        </p:nvSpPr>
        <p:spPr>
          <a:xfrm>
            <a:off x="6139678" y="1794968"/>
            <a:ext cx="272820" cy="272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cxnSp>
        <p:nvCxnSpPr>
          <p:cNvPr id="17" name="Curved Connector 16"/>
          <p:cNvCxnSpPr>
            <a:stCxn id="16" idx="6"/>
            <a:endCxn id="15" idx="1"/>
          </p:cNvCxnSpPr>
          <p:nvPr/>
        </p:nvCxnSpPr>
        <p:spPr>
          <a:xfrm>
            <a:off x="6412498" y="1931378"/>
            <a:ext cx="1809261" cy="4502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6" idx="0"/>
            <a:endCxn id="16" idx="2"/>
          </p:cNvCxnSpPr>
          <p:nvPr/>
        </p:nvCxnSpPr>
        <p:spPr>
          <a:xfrm rot="5400000" flipH="1" flipV="1">
            <a:off x="4591401" y="1888744"/>
            <a:ext cx="1505642" cy="159091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00229" y="1529278"/>
            <a:ext cx="1659429" cy="246221"/>
          </a:xfrm>
          <a:prstGeom prst="rect">
            <a:avLst/>
          </a:prstGeom>
          <a:noFill/>
        </p:spPr>
        <p:txBody>
          <a:bodyPr wrap="none" rtlCol="0">
            <a:spAutoFit/>
          </a:bodyPr>
          <a:lstStyle/>
          <a:p>
            <a:r>
              <a:rPr lang="en-US" sz="1000" dirty="0"/>
              <a:t>http://</a:t>
            </a:r>
            <a:r>
              <a:rPr lang="en-US" sz="1000" dirty="0" smtClean="0"/>
              <a:t>example.com/livesIn</a:t>
            </a:r>
            <a:endParaRPr lang="en-US" sz="1000" dirty="0"/>
          </a:p>
        </p:txBody>
      </p:sp>
      <p:sp>
        <p:nvSpPr>
          <p:cNvPr id="20" name="TextBox 19"/>
          <p:cNvSpPr txBox="1"/>
          <p:nvPr/>
        </p:nvSpPr>
        <p:spPr>
          <a:xfrm>
            <a:off x="4819897" y="3588294"/>
            <a:ext cx="2036135" cy="246221"/>
          </a:xfrm>
          <a:prstGeom prst="rect">
            <a:avLst/>
          </a:prstGeom>
          <a:noFill/>
        </p:spPr>
        <p:txBody>
          <a:bodyPr wrap="none" rtlCol="0">
            <a:spAutoFit/>
          </a:bodyPr>
          <a:lstStyle/>
          <a:p>
            <a:r>
              <a:rPr lang="en-US" sz="1000" dirty="0"/>
              <a:t>http://</a:t>
            </a:r>
            <a:r>
              <a:rPr lang="en-US" sz="1000" dirty="0" smtClean="0"/>
              <a:t>example.com/AlekPrzybylo</a:t>
            </a:r>
            <a:endParaRPr lang="en-US" sz="1000" dirty="0"/>
          </a:p>
        </p:txBody>
      </p:sp>
      <p:sp>
        <p:nvSpPr>
          <p:cNvPr id="21" name="TextBox 20"/>
          <p:cNvSpPr txBox="1"/>
          <p:nvPr/>
        </p:nvSpPr>
        <p:spPr>
          <a:xfrm>
            <a:off x="6589983" y="2450284"/>
            <a:ext cx="1531188" cy="246221"/>
          </a:xfrm>
          <a:prstGeom prst="rect">
            <a:avLst/>
          </a:prstGeom>
          <a:noFill/>
        </p:spPr>
        <p:txBody>
          <a:bodyPr wrap="none" rtlCol="0">
            <a:spAutoFit/>
          </a:bodyPr>
          <a:lstStyle/>
          <a:p>
            <a:r>
              <a:rPr lang="en-US" sz="1000" dirty="0"/>
              <a:t>https://</a:t>
            </a:r>
            <a:r>
              <a:rPr lang="en-US" sz="1000" dirty="0" smtClean="0"/>
              <a:t>www.seattle.gov</a:t>
            </a:r>
            <a:endParaRPr lang="en-US" sz="1000" dirty="0"/>
          </a:p>
        </p:txBody>
      </p:sp>
      <p:sp>
        <p:nvSpPr>
          <p:cNvPr id="22" name="TextBox 21"/>
          <p:cNvSpPr txBox="1"/>
          <p:nvPr/>
        </p:nvSpPr>
        <p:spPr>
          <a:xfrm>
            <a:off x="5531039" y="2722572"/>
            <a:ext cx="1824538" cy="246221"/>
          </a:xfrm>
          <a:prstGeom prst="rect">
            <a:avLst/>
          </a:prstGeom>
          <a:noFill/>
        </p:spPr>
        <p:txBody>
          <a:bodyPr wrap="none" rtlCol="0">
            <a:spAutoFit/>
          </a:bodyPr>
          <a:lstStyle/>
          <a:p>
            <a:r>
              <a:rPr lang="en-US" sz="1000" dirty="0"/>
              <a:t>http://</a:t>
            </a:r>
            <a:r>
              <a:rPr lang="en-US" sz="1000" dirty="0" smtClean="0"/>
              <a:t>example.com/worksFor</a:t>
            </a:r>
            <a:endParaRPr lang="en-US" sz="1000" dirty="0"/>
          </a:p>
        </p:txBody>
      </p:sp>
      <p:sp>
        <p:nvSpPr>
          <p:cNvPr id="23" name="TextBox 22"/>
          <p:cNvSpPr txBox="1"/>
          <p:nvPr/>
        </p:nvSpPr>
        <p:spPr>
          <a:xfrm>
            <a:off x="5736948" y="4744502"/>
            <a:ext cx="2345514" cy="246221"/>
          </a:xfrm>
          <a:prstGeom prst="rect">
            <a:avLst/>
          </a:prstGeom>
          <a:noFill/>
        </p:spPr>
        <p:txBody>
          <a:bodyPr wrap="none" rtlCol="0">
            <a:spAutoFit/>
          </a:bodyPr>
          <a:lstStyle/>
          <a:p>
            <a:r>
              <a:rPr lang="en-US" sz="1000" dirty="0"/>
              <a:t>http://</a:t>
            </a:r>
            <a:r>
              <a:rPr lang="en-US" sz="1000" dirty="0" smtClean="0"/>
              <a:t>example.com/isHeadquarteredIn</a:t>
            </a:r>
            <a:endParaRPr lang="en-US" sz="1000" dirty="0"/>
          </a:p>
        </p:txBody>
      </p:sp>
      <p:sp>
        <p:nvSpPr>
          <p:cNvPr id="24" name="Oval 23"/>
          <p:cNvSpPr/>
          <p:nvPr/>
        </p:nvSpPr>
        <p:spPr>
          <a:xfrm>
            <a:off x="4277637" y="4104576"/>
            <a:ext cx="542260" cy="5422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Al</a:t>
            </a:r>
            <a:endParaRPr lang="en-US" sz="800" dirty="0"/>
          </a:p>
        </p:txBody>
      </p:sp>
      <p:sp>
        <p:nvSpPr>
          <p:cNvPr id="25" name="TextBox 24"/>
          <p:cNvSpPr txBox="1"/>
          <p:nvPr/>
        </p:nvSpPr>
        <p:spPr>
          <a:xfrm>
            <a:off x="4819897" y="4255449"/>
            <a:ext cx="3092513" cy="246221"/>
          </a:xfrm>
          <a:prstGeom prst="rect">
            <a:avLst/>
          </a:prstGeom>
          <a:noFill/>
        </p:spPr>
        <p:txBody>
          <a:bodyPr wrap="none" rtlCol="0">
            <a:spAutoFit/>
          </a:bodyPr>
          <a:lstStyle/>
          <a:p>
            <a:r>
              <a:rPr lang="en-US" sz="1000" dirty="0"/>
              <a:t>https://www.fbi.gov/history/famous-cases/al-capone</a:t>
            </a:r>
          </a:p>
        </p:txBody>
      </p:sp>
      <p:sp>
        <p:nvSpPr>
          <p:cNvPr id="26" name="Title 2">
            <a:extLst>
              <a:ext uri="{FF2B5EF4-FFF2-40B4-BE49-F238E27FC236}">
                <a16:creationId xmlns="" xmlns:a16="http://schemas.microsoft.com/office/drawing/2014/main" id="{5F6BD360-A510-2340-B086-164E72CEC0CC}"/>
              </a:ext>
            </a:extLst>
          </p:cNvPr>
          <p:cNvSpPr txBox="1">
            <a:spLocks/>
          </p:cNvSpPr>
          <p:nvPr/>
        </p:nvSpPr>
        <p:spPr>
          <a:xfrm>
            <a:off x="243710" y="862884"/>
            <a:ext cx="8518251" cy="774731"/>
          </a:xfrm>
          <a:prstGeom prst="rect">
            <a:avLst/>
          </a:prstGeom>
        </p:spPr>
        <p:txBody>
          <a:bodyPr vert="horz" lIns="91440" tIns="45720" rIns="91440" bIns="45720" rtlCol="0" anchor="ctr">
            <a:normAutofit/>
          </a:bodyPr>
          <a:lstStyle>
            <a:lvl1pPr algn="l" defTabSz="1020763" rtl="0" eaLnBrk="1" fontAlgn="base" hangingPunct="1">
              <a:lnSpc>
                <a:spcPct val="90000"/>
              </a:lnSpc>
              <a:spcBef>
                <a:spcPct val="0"/>
              </a:spcBef>
              <a:spcAft>
                <a:spcPct val="0"/>
              </a:spcAft>
              <a:defRPr sz="3200" b="0">
                <a:solidFill>
                  <a:srgbClr val="009BDF"/>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a:lstStyle>
          <a:p>
            <a:r>
              <a:rPr lang="en-US" kern="0" smtClean="0"/>
              <a:t>OWL vs. other data models</a:t>
            </a:r>
            <a:endParaRPr lang="en-US" kern="0" dirty="0"/>
          </a:p>
        </p:txBody>
      </p:sp>
      <p:sp>
        <p:nvSpPr>
          <p:cNvPr id="34" name="Oval 33"/>
          <p:cNvSpPr/>
          <p:nvPr/>
        </p:nvSpPr>
        <p:spPr>
          <a:xfrm>
            <a:off x="5180375" y="5311663"/>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24" idx="4"/>
            <a:endCxn id="34" idx="2"/>
          </p:cNvCxnSpPr>
          <p:nvPr/>
        </p:nvCxnSpPr>
        <p:spPr>
          <a:xfrm rot="16200000" flipH="1">
            <a:off x="4463578" y="4732025"/>
            <a:ext cx="801987" cy="6316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4" idx="6"/>
            <a:endCxn id="10" idx="0"/>
          </p:cNvCxnSpPr>
          <p:nvPr/>
        </p:nvCxnSpPr>
        <p:spPr>
          <a:xfrm>
            <a:off x="5454695" y="5448823"/>
            <a:ext cx="860937" cy="54148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78129" y="3959470"/>
            <a:ext cx="1510350" cy="246221"/>
          </a:xfrm>
          <a:prstGeom prst="rect">
            <a:avLst/>
          </a:prstGeom>
          <a:noFill/>
        </p:spPr>
        <p:txBody>
          <a:bodyPr wrap="none" rtlCol="0">
            <a:spAutoFit/>
          </a:bodyPr>
          <a:lstStyle/>
          <a:p>
            <a:r>
              <a:rPr lang="en-US" sz="1000" dirty="0" smtClean="0"/>
              <a:t>http</a:t>
            </a:r>
            <a:r>
              <a:rPr lang="en-US" sz="1000" dirty="0"/>
              <a:t>://</a:t>
            </a:r>
            <a:r>
              <a:rPr lang="en-US" sz="1000" dirty="0" smtClean="0"/>
              <a:t>www.boeing.com</a:t>
            </a:r>
            <a:endParaRPr lang="en-US" sz="1000" dirty="0"/>
          </a:p>
        </p:txBody>
      </p:sp>
      <p:sp>
        <p:nvSpPr>
          <p:cNvPr id="45" name="TextBox 44"/>
          <p:cNvSpPr txBox="1"/>
          <p:nvPr/>
        </p:nvSpPr>
        <p:spPr>
          <a:xfrm>
            <a:off x="4280809" y="6138322"/>
            <a:ext cx="1560042" cy="246221"/>
          </a:xfrm>
          <a:prstGeom prst="rect">
            <a:avLst/>
          </a:prstGeom>
          <a:noFill/>
        </p:spPr>
        <p:txBody>
          <a:bodyPr wrap="none" rtlCol="0">
            <a:spAutoFit/>
          </a:bodyPr>
          <a:lstStyle/>
          <a:p>
            <a:r>
              <a:rPr lang="en-US" sz="1000" dirty="0"/>
              <a:t>https://www.chicago.gov</a:t>
            </a:r>
          </a:p>
        </p:txBody>
      </p:sp>
      <p:sp>
        <p:nvSpPr>
          <p:cNvPr id="46" name="TextBox 45"/>
          <p:cNvSpPr txBox="1"/>
          <p:nvPr/>
        </p:nvSpPr>
        <p:spPr>
          <a:xfrm>
            <a:off x="4759123" y="5065205"/>
            <a:ext cx="1665841" cy="246221"/>
          </a:xfrm>
          <a:prstGeom prst="rect">
            <a:avLst/>
          </a:prstGeom>
          <a:noFill/>
        </p:spPr>
        <p:txBody>
          <a:bodyPr wrap="none" rtlCol="0">
            <a:spAutoFit/>
          </a:bodyPr>
          <a:lstStyle/>
          <a:p>
            <a:r>
              <a:rPr lang="en-US" sz="1000" dirty="0"/>
              <a:t>http://</a:t>
            </a:r>
            <a:r>
              <a:rPr lang="en-US" sz="1000" dirty="0" smtClean="0"/>
              <a:t>example.com/livedIn</a:t>
            </a:r>
            <a:endParaRPr lang="en-US" sz="1000" dirty="0"/>
          </a:p>
        </p:txBody>
      </p:sp>
      <p:sp>
        <p:nvSpPr>
          <p:cNvPr id="87" name="Content Placeholder 7"/>
          <p:cNvSpPr>
            <a:spLocks noGrp="1"/>
          </p:cNvSpPr>
          <p:nvPr>
            <p:ph idx="22"/>
          </p:nvPr>
        </p:nvSpPr>
        <p:spPr>
          <a:xfrm>
            <a:off x="243710" y="1637614"/>
            <a:ext cx="3967682" cy="4986469"/>
          </a:xfrm>
        </p:spPr>
        <p:txBody>
          <a:bodyPr/>
          <a:lstStyle/>
          <a:p>
            <a:r>
              <a:rPr lang="en-US" sz="1600" dirty="0"/>
              <a:t>Why URIs?</a:t>
            </a:r>
          </a:p>
          <a:p>
            <a:r>
              <a:rPr lang="en-US" sz="1600" dirty="0"/>
              <a:t>Tim </a:t>
            </a:r>
            <a:r>
              <a:rPr lang="en-US" sz="1600" dirty="0" err="1"/>
              <a:t>Berner’s</a:t>
            </a:r>
            <a:r>
              <a:rPr lang="en-US" sz="1600" dirty="0"/>
              <a:t> Lee: </a:t>
            </a:r>
          </a:p>
          <a:p>
            <a:r>
              <a:rPr lang="en-US" sz="1600" dirty="0"/>
              <a:t>1. All kinds of conceptual things, they have names now that start with </a:t>
            </a:r>
            <a:r>
              <a:rPr lang="en-US" sz="1600" dirty="0">
                <a:hlinkClick r:id="rId3" tooltip="HTTP"/>
              </a:rPr>
              <a:t>HTTP</a:t>
            </a:r>
            <a:r>
              <a:rPr lang="en-US" sz="1600" dirty="0"/>
              <a:t>.</a:t>
            </a:r>
          </a:p>
          <a:p>
            <a:r>
              <a:rPr lang="en-US" sz="1600" dirty="0"/>
              <a:t>2. If I take one of these </a:t>
            </a:r>
            <a:r>
              <a:rPr lang="en-US" sz="1600" dirty="0">
                <a:hlinkClick r:id="rId3" tooltip="HTTP"/>
              </a:rPr>
              <a:t>HTTP</a:t>
            </a:r>
            <a:r>
              <a:rPr lang="en-US" sz="1600" dirty="0"/>
              <a:t> names and I look it up...I will get back some data in a standard format which is kind of useful data that somebody might like to know about that thing, about that event.</a:t>
            </a:r>
          </a:p>
          <a:p>
            <a:r>
              <a:rPr lang="en-US" sz="1600" dirty="0"/>
              <a:t>3. When I get back that information it's not just got somebody's height and weight and when they were born, it's got relationships. And when it has relationships, whenever it expresses a relationship then the other thing that it's related to is given one of those names that starts with HTTP</a:t>
            </a:r>
            <a:r>
              <a:rPr lang="en-US" sz="1600" dirty="0" smtClean="0"/>
              <a:t>.</a:t>
            </a:r>
          </a:p>
          <a:p>
            <a:endParaRPr lang="en-US" sz="1600" dirty="0"/>
          </a:p>
          <a:p>
            <a:r>
              <a:rPr lang="en-US" sz="1000" dirty="0">
                <a:hlinkClick r:id="rId4"/>
              </a:rPr>
              <a:t>https://</a:t>
            </a:r>
            <a:r>
              <a:rPr lang="en-US" sz="1000" dirty="0" smtClean="0">
                <a:hlinkClick r:id="rId4"/>
              </a:rPr>
              <a:t>www.ted.com/talks/tim_berners_lee_on_the_next_web</a:t>
            </a:r>
            <a:endParaRPr lang="en-US" sz="10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1113238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89318A1-174D-4DEE-8106-03A37B9BCF15}" type="slidenum">
              <a:rPr lang="en-US" sz="750" smtClean="0"/>
              <a:pPr/>
              <a:t>17</a:t>
            </a:fld>
            <a:endParaRPr lang="en-US" sz="750" dirty="0"/>
          </a:p>
        </p:txBody>
      </p:sp>
      <p:sp>
        <p:nvSpPr>
          <p:cNvPr id="26" name="Title 2">
            <a:extLst>
              <a:ext uri="{FF2B5EF4-FFF2-40B4-BE49-F238E27FC236}">
                <a16:creationId xmlns="" xmlns:a16="http://schemas.microsoft.com/office/drawing/2014/main" id="{5F6BD360-A510-2340-B086-164E72CEC0CC}"/>
              </a:ext>
            </a:extLst>
          </p:cNvPr>
          <p:cNvSpPr txBox="1">
            <a:spLocks/>
          </p:cNvSpPr>
          <p:nvPr/>
        </p:nvSpPr>
        <p:spPr>
          <a:xfrm>
            <a:off x="243710" y="862884"/>
            <a:ext cx="8518251" cy="774731"/>
          </a:xfrm>
          <a:prstGeom prst="rect">
            <a:avLst/>
          </a:prstGeom>
        </p:spPr>
        <p:txBody>
          <a:bodyPr vert="horz" lIns="91440" tIns="45720" rIns="91440" bIns="45720" rtlCol="0" anchor="ctr">
            <a:normAutofit/>
          </a:bodyPr>
          <a:lstStyle>
            <a:lvl1pPr algn="l" defTabSz="1020763" rtl="0" eaLnBrk="1" fontAlgn="base" hangingPunct="1">
              <a:lnSpc>
                <a:spcPct val="90000"/>
              </a:lnSpc>
              <a:spcBef>
                <a:spcPct val="0"/>
              </a:spcBef>
              <a:spcAft>
                <a:spcPct val="0"/>
              </a:spcAft>
              <a:defRPr sz="3200" b="0">
                <a:solidFill>
                  <a:srgbClr val="009BDF"/>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a:lstStyle>
          <a:p>
            <a:r>
              <a:rPr lang="en-US" kern="0" smtClean="0"/>
              <a:t>OWL vs. other data models</a:t>
            </a:r>
            <a:endParaRPr lang="en-US" kern="0" dirty="0"/>
          </a:p>
        </p:txBody>
      </p:sp>
      <p:sp>
        <p:nvSpPr>
          <p:cNvPr id="87" name="Content Placeholder 7"/>
          <p:cNvSpPr>
            <a:spLocks noGrp="1"/>
          </p:cNvSpPr>
          <p:nvPr>
            <p:ph idx="22"/>
          </p:nvPr>
        </p:nvSpPr>
        <p:spPr>
          <a:xfrm>
            <a:off x="243710" y="1637614"/>
            <a:ext cx="8585432" cy="4986469"/>
          </a:xfrm>
        </p:spPr>
        <p:txBody>
          <a:bodyPr/>
          <a:lstStyle/>
          <a:p>
            <a:pPr marL="342900" indent="-342900">
              <a:buFont typeface="Arial" panose="020B0604020202020204" pitchFamily="34" charset="0"/>
              <a:buChar char="•"/>
            </a:pPr>
            <a:r>
              <a:rPr lang="en-US" dirty="0" smtClean="0"/>
              <a:t>Crucial difference #1</a:t>
            </a:r>
          </a:p>
          <a:p>
            <a:pPr marL="719138" lvl="1" indent="-342900">
              <a:buFont typeface="Arial" panose="020B0604020202020204" pitchFamily="34" charset="0"/>
              <a:buChar char="•"/>
            </a:pPr>
            <a:r>
              <a:rPr lang="en-US" sz="1600" dirty="0"/>
              <a:t>In a relational database, the atom is the row.</a:t>
            </a:r>
          </a:p>
          <a:p>
            <a:pPr marL="719138" lvl="1" indent="-342900">
              <a:buFont typeface="Arial" panose="020B0604020202020204" pitchFamily="34" charset="0"/>
              <a:buChar char="•"/>
            </a:pPr>
            <a:r>
              <a:rPr lang="en-US" sz="1600" dirty="0" smtClean="0"/>
              <a:t>In a document database, the atom is the document. Its contents can be indexed at more granular levels, but if we delete the document, all information disappears.</a:t>
            </a:r>
          </a:p>
          <a:p>
            <a:pPr marL="719138" lvl="1" indent="-342900">
              <a:buFont typeface="Arial" panose="020B0604020202020204" pitchFamily="34" charset="0"/>
              <a:buChar char="•"/>
            </a:pPr>
            <a:r>
              <a:rPr lang="en-US" sz="1600" dirty="0" smtClean="0"/>
              <a:t>In an ontology (triple store), the atom is the triple (equivalent to a single key-value pair in a document or a single column in a row in a RDBMS)</a:t>
            </a:r>
          </a:p>
          <a:p>
            <a:pPr marL="342900" indent="-342900">
              <a:buFont typeface="Arial" panose="020B0604020202020204" pitchFamily="34" charset="0"/>
              <a:buChar char="•"/>
            </a:pPr>
            <a:r>
              <a:rPr lang="en-US" dirty="0" smtClean="0"/>
              <a:t>Crucial difference #2</a:t>
            </a:r>
          </a:p>
          <a:p>
            <a:pPr marL="719138" lvl="1" indent="-342900">
              <a:buFont typeface="Arial" panose="020B0604020202020204" pitchFamily="34" charset="0"/>
              <a:buChar char="•"/>
            </a:pPr>
            <a:r>
              <a:rPr lang="en-US" sz="1600" dirty="0" smtClean="0"/>
              <a:t>In a relational database, if the data doesn’t conform to the schema, it cannot be inserted.</a:t>
            </a:r>
          </a:p>
          <a:p>
            <a:pPr marL="719138" lvl="1" indent="-342900">
              <a:buFont typeface="Arial" panose="020B0604020202020204" pitchFamily="34" charset="0"/>
              <a:buChar char="•"/>
            </a:pPr>
            <a:r>
              <a:rPr lang="en-US" sz="1600" dirty="0" smtClean="0"/>
              <a:t>In a document database, we can insert whatever we want. Schema can be validated as an option.</a:t>
            </a:r>
          </a:p>
          <a:p>
            <a:pPr marL="719138" lvl="1" indent="-342900">
              <a:buFont typeface="Arial" panose="020B0604020202020204" pitchFamily="34" charset="0"/>
              <a:buChar char="•"/>
            </a:pPr>
            <a:r>
              <a:rPr lang="en-US" sz="1600" dirty="0"/>
              <a:t>In </a:t>
            </a:r>
            <a:r>
              <a:rPr lang="en-US" sz="1600" dirty="0" smtClean="0"/>
              <a:t>an ontology </a:t>
            </a:r>
            <a:r>
              <a:rPr lang="en-US" sz="1600" dirty="0"/>
              <a:t>(triple store), </a:t>
            </a:r>
            <a:r>
              <a:rPr lang="en-US" sz="1600" dirty="0" smtClean="0"/>
              <a:t>we can insert whatever we want. Ontology </a:t>
            </a:r>
            <a:r>
              <a:rPr lang="en-US" sz="1600" dirty="0" err="1" smtClean="0"/>
              <a:t>reasoners</a:t>
            </a:r>
            <a:r>
              <a:rPr lang="en-US" sz="1600" dirty="0" smtClean="0"/>
              <a:t> can validate whether an ontology is valid.</a:t>
            </a:r>
          </a:p>
          <a:p>
            <a:pPr marL="969963" lvl="2" indent="-342900">
              <a:buFont typeface="Arial" panose="020B0604020202020204" pitchFamily="34" charset="0"/>
              <a:buChar char="•"/>
            </a:pPr>
            <a:r>
              <a:rPr lang="en-US" sz="1400" dirty="0" smtClean="0"/>
              <a:t>Caveat: if the triple store is populated from other sources, often those sources have their own schema validations (this is our case: </a:t>
            </a:r>
            <a:r>
              <a:rPr lang="en-US" sz="1400" dirty="0" err="1" smtClean="0"/>
              <a:t>SysML</a:t>
            </a:r>
            <a:r>
              <a:rPr lang="en-US" sz="1400" dirty="0" smtClean="0"/>
              <a:t> data from Cameo)</a:t>
            </a:r>
          </a:p>
        </p:txBody>
      </p:sp>
    </p:spTree>
    <p:extLst>
      <p:ext uri="{BB962C8B-B14F-4D97-AF65-F5344CB8AC3E}">
        <p14:creationId xmlns:p14="http://schemas.microsoft.com/office/powerpoint/2010/main" val="236664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89318A1-174D-4DEE-8106-03A37B9BCF15}" type="slidenum">
              <a:rPr lang="en-US" sz="750" smtClean="0"/>
              <a:pPr/>
              <a:t>18</a:t>
            </a:fld>
            <a:endParaRPr lang="en-US" sz="750" dirty="0"/>
          </a:p>
        </p:txBody>
      </p:sp>
      <p:sp>
        <p:nvSpPr>
          <p:cNvPr id="26" name="Title 2">
            <a:extLst>
              <a:ext uri="{FF2B5EF4-FFF2-40B4-BE49-F238E27FC236}">
                <a16:creationId xmlns="" xmlns:a16="http://schemas.microsoft.com/office/drawing/2014/main" id="{5F6BD360-A510-2340-B086-164E72CEC0CC}"/>
              </a:ext>
            </a:extLst>
          </p:cNvPr>
          <p:cNvSpPr txBox="1">
            <a:spLocks/>
          </p:cNvSpPr>
          <p:nvPr/>
        </p:nvSpPr>
        <p:spPr>
          <a:xfrm>
            <a:off x="243710" y="862884"/>
            <a:ext cx="8518251" cy="774731"/>
          </a:xfrm>
          <a:prstGeom prst="rect">
            <a:avLst/>
          </a:prstGeom>
        </p:spPr>
        <p:txBody>
          <a:bodyPr vert="horz" lIns="91440" tIns="45720" rIns="91440" bIns="45720" rtlCol="0" anchor="ctr">
            <a:normAutofit/>
          </a:bodyPr>
          <a:lstStyle>
            <a:lvl1pPr algn="l" defTabSz="1020763" rtl="0" eaLnBrk="1" fontAlgn="base" hangingPunct="1">
              <a:lnSpc>
                <a:spcPct val="90000"/>
              </a:lnSpc>
              <a:spcBef>
                <a:spcPct val="0"/>
              </a:spcBef>
              <a:spcAft>
                <a:spcPct val="0"/>
              </a:spcAft>
              <a:defRPr sz="3200" b="0">
                <a:solidFill>
                  <a:srgbClr val="009BDF"/>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a:lstStyle>
          <a:p>
            <a:r>
              <a:rPr lang="en-US" kern="0" smtClean="0"/>
              <a:t>OWL vs. other data models</a:t>
            </a:r>
            <a:endParaRPr lang="en-US" kern="0" dirty="0"/>
          </a:p>
        </p:txBody>
      </p:sp>
      <p:sp>
        <p:nvSpPr>
          <p:cNvPr id="87" name="Content Placeholder 7"/>
          <p:cNvSpPr>
            <a:spLocks noGrp="1"/>
          </p:cNvSpPr>
          <p:nvPr>
            <p:ph idx="22"/>
          </p:nvPr>
        </p:nvSpPr>
        <p:spPr>
          <a:xfrm>
            <a:off x="243710" y="1637614"/>
            <a:ext cx="8585432" cy="4986469"/>
          </a:xfrm>
        </p:spPr>
        <p:txBody>
          <a:bodyPr/>
          <a:lstStyle/>
          <a:p>
            <a:pPr marL="342900" indent="-342900">
              <a:buFont typeface="Arial" panose="020B0604020202020204" pitchFamily="34" charset="0"/>
              <a:buChar char="•"/>
            </a:pPr>
            <a:r>
              <a:rPr lang="en-US" dirty="0"/>
              <a:t>Crucial difference </a:t>
            </a:r>
            <a:r>
              <a:rPr lang="en-US" dirty="0" smtClean="0"/>
              <a:t>#3</a:t>
            </a:r>
            <a:endParaRPr lang="en-US" dirty="0"/>
          </a:p>
          <a:p>
            <a:pPr marL="719138" lvl="1" indent="-342900">
              <a:buFont typeface="Arial" panose="020B0604020202020204" pitchFamily="34" charset="0"/>
              <a:buChar char="•"/>
            </a:pPr>
            <a:r>
              <a:rPr lang="en-US" sz="1600" dirty="0"/>
              <a:t>In a relational database, </a:t>
            </a:r>
            <a:r>
              <a:rPr lang="en-US" sz="1600" dirty="0" smtClean="0"/>
              <a:t>type is inferred by the table name</a:t>
            </a:r>
            <a:endParaRPr lang="en-US" sz="1600" dirty="0"/>
          </a:p>
          <a:p>
            <a:pPr marL="719138" lvl="1" indent="-342900">
              <a:buFont typeface="Arial" panose="020B0604020202020204" pitchFamily="34" charset="0"/>
              <a:buChar char="•"/>
            </a:pPr>
            <a:r>
              <a:rPr lang="en-US" sz="1600" dirty="0"/>
              <a:t>In a document database, </a:t>
            </a:r>
            <a:r>
              <a:rPr lang="en-US" sz="1600" dirty="0" smtClean="0"/>
              <a:t>type can but doesn’t have to be declared</a:t>
            </a:r>
            <a:endParaRPr lang="en-US" sz="1600" dirty="0"/>
          </a:p>
          <a:p>
            <a:pPr marL="719138" lvl="1" indent="-342900">
              <a:buFont typeface="Arial" panose="020B0604020202020204" pitchFamily="34" charset="0"/>
              <a:buChar char="•"/>
            </a:pPr>
            <a:r>
              <a:rPr lang="en-US" sz="1600" dirty="0"/>
              <a:t>In </a:t>
            </a:r>
            <a:r>
              <a:rPr lang="en-US" sz="1600" dirty="0" smtClean="0"/>
              <a:t>an ontology (triple store), type can be declared or inferred</a:t>
            </a:r>
          </a:p>
        </p:txBody>
      </p:sp>
    </p:spTree>
    <p:extLst>
      <p:ext uri="{BB962C8B-B14F-4D97-AF65-F5344CB8AC3E}">
        <p14:creationId xmlns:p14="http://schemas.microsoft.com/office/powerpoint/2010/main" val="26106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89318A1-174D-4DEE-8106-03A37B9BCF15}" type="slidenum">
              <a:rPr lang="en-US" sz="750" smtClean="0"/>
              <a:pPr/>
              <a:t>19</a:t>
            </a:fld>
            <a:endParaRPr lang="en-US" sz="750" dirty="0"/>
          </a:p>
        </p:txBody>
      </p:sp>
      <p:sp>
        <p:nvSpPr>
          <p:cNvPr id="26" name="Title 2">
            <a:extLst>
              <a:ext uri="{FF2B5EF4-FFF2-40B4-BE49-F238E27FC236}">
                <a16:creationId xmlns="" xmlns:a16="http://schemas.microsoft.com/office/drawing/2014/main" id="{5F6BD360-A510-2340-B086-164E72CEC0CC}"/>
              </a:ext>
            </a:extLst>
          </p:cNvPr>
          <p:cNvSpPr txBox="1">
            <a:spLocks/>
          </p:cNvSpPr>
          <p:nvPr/>
        </p:nvSpPr>
        <p:spPr>
          <a:xfrm>
            <a:off x="243710" y="862884"/>
            <a:ext cx="8518251" cy="774731"/>
          </a:xfrm>
          <a:prstGeom prst="rect">
            <a:avLst/>
          </a:prstGeom>
        </p:spPr>
        <p:txBody>
          <a:bodyPr vert="horz" lIns="91440" tIns="45720" rIns="91440" bIns="45720" rtlCol="0" anchor="ctr">
            <a:normAutofit/>
          </a:bodyPr>
          <a:lstStyle>
            <a:lvl1pPr algn="l" defTabSz="1020763" rtl="0" eaLnBrk="1" fontAlgn="base" hangingPunct="1">
              <a:lnSpc>
                <a:spcPct val="90000"/>
              </a:lnSpc>
              <a:spcBef>
                <a:spcPct val="0"/>
              </a:spcBef>
              <a:spcAft>
                <a:spcPct val="0"/>
              </a:spcAft>
              <a:defRPr sz="3200" b="0">
                <a:solidFill>
                  <a:srgbClr val="009BDF"/>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a:lstStyle>
          <a:p>
            <a:r>
              <a:rPr lang="en-US" kern="0" dirty="0" err="1" smtClean="0"/>
              <a:t>Inferrence</a:t>
            </a:r>
            <a:endParaRPr lang="en-US" kern="0" dirty="0"/>
          </a:p>
        </p:txBody>
      </p:sp>
      <p:sp>
        <p:nvSpPr>
          <p:cNvPr id="7" name="Content Placeholder 7"/>
          <p:cNvSpPr>
            <a:spLocks noGrp="1"/>
          </p:cNvSpPr>
          <p:nvPr>
            <p:ph idx="22"/>
          </p:nvPr>
        </p:nvSpPr>
        <p:spPr>
          <a:xfrm>
            <a:off x="243710" y="1637614"/>
            <a:ext cx="6104538" cy="4986469"/>
          </a:xfrm>
        </p:spPr>
        <p:txBody>
          <a:bodyPr/>
          <a:lstStyle/>
          <a:p>
            <a:r>
              <a:rPr lang="en-US" sz="1200" dirty="0">
                <a:solidFill>
                  <a:schemeClr val="tx1"/>
                </a:solidFill>
                <a:latin typeface="Courier New" panose="02070309020205020404" pitchFamily="49" charset="0"/>
                <a:cs typeface="Courier New" panose="02070309020205020404" pitchFamily="49" charset="0"/>
              </a:rPr>
              <a:t>Class: </a:t>
            </a:r>
            <a:r>
              <a:rPr lang="en-US" sz="1200" dirty="0" err="1">
                <a:solidFill>
                  <a:schemeClr val="tx1"/>
                </a:solidFill>
                <a:latin typeface="Courier New" panose="02070309020205020404" pitchFamily="49" charset="0"/>
                <a:cs typeface="Courier New" panose="02070309020205020404" pitchFamily="49" charset="0"/>
              </a:rPr>
              <a:t>mbse:System</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Class: </a:t>
            </a:r>
            <a:r>
              <a:rPr lang="en-US" sz="1200" dirty="0" err="1" smtClean="0">
                <a:solidFill>
                  <a:schemeClr val="tx1"/>
                </a:solidFill>
                <a:latin typeface="Courier New" panose="02070309020205020404" pitchFamily="49" charset="0"/>
                <a:cs typeface="Courier New" panose="02070309020205020404" pitchFamily="49" charset="0"/>
              </a:rPr>
              <a:t>mbse:PowerSupply</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dirty="0" err="1" smtClean="0">
                <a:solidFill>
                  <a:schemeClr val="tx1"/>
                </a:solidFill>
                <a:latin typeface="Courier New" panose="02070309020205020404" pitchFamily="49" charset="0"/>
                <a:cs typeface="Courier New" panose="02070309020205020404" pitchFamily="49" charset="0"/>
              </a:rPr>
              <a:t>ObjectProperty</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mbse:powers</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	Domain: </a:t>
            </a:r>
            <a:r>
              <a:rPr lang="en-US" sz="1200" dirty="0" err="1">
                <a:solidFill>
                  <a:schemeClr val="tx1"/>
                </a:solidFill>
                <a:latin typeface="Courier New" panose="02070309020205020404" pitchFamily="49" charset="0"/>
                <a:cs typeface="Courier New" panose="02070309020205020404" pitchFamily="49" charset="0"/>
              </a:rPr>
              <a:t>mbse:PowerSupply</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	Range: </a:t>
            </a:r>
            <a:r>
              <a:rPr lang="en-US" sz="1200" dirty="0" err="1" smtClean="0">
                <a:solidFill>
                  <a:schemeClr val="tx1"/>
                </a:solidFill>
                <a:latin typeface="Courier New" panose="02070309020205020404" pitchFamily="49" charset="0"/>
                <a:cs typeface="Courier New" panose="02070309020205020404" pitchFamily="49" charset="0"/>
              </a:rPr>
              <a:t>mbse:System</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dirty="0" err="1" smtClean="0">
                <a:solidFill>
                  <a:schemeClr val="tx1"/>
                </a:solidFill>
                <a:latin typeface="Courier New" panose="02070309020205020404" pitchFamily="49" charset="0"/>
                <a:cs typeface="Courier New" panose="02070309020205020404" pitchFamily="49" charset="0"/>
              </a:rPr>
              <a:t>ObjectProperty</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mbse:isPoweredBy</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InverseOf</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mbse:powers</a:t>
            </a:r>
            <a:endParaRPr lang="en-US" sz="1200" dirty="0">
              <a:solidFill>
                <a:schemeClr val="tx1"/>
              </a:solidFill>
              <a:latin typeface="Courier New" panose="02070309020205020404" pitchFamily="49" charset="0"/>
              <a:cs typeface="Courier New" panose="02070309020205020404" pitchFamily="49" charset="0"/>
            </a:endParaRPr>
          </a:p>
          <a:p>
            <a:endParaRPr lang="en-US" sz="1200"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Class: </a:t>
            </a:r>
            <a:r>
              <a:rPr lang="en-US" sz="1200" dirty="0" err="1" smtClean="0">
                <a:solidFill>
                  <a:schemeClr val="tx1"/>
                </a:solidFill>
                <a:latin typeface="Courier New" panose="02070309020205020404" pitchFamily="49" charset="0"/>
                <a:cs typeface="Courier New" panose="02070309020205020404" pitchFamily="49" charset="0"/>
              </a:rPr>
              <a:t>mbse:ElectrifiedSystem</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dirty="0" err="1" smtClean="0">
                <a:solidFill>
                  <a:schemeClr val="tx1"/>
                </a:solidFill>
                <a:latin typeface="Courier New" panose="02070309020205020404" pitchFamily="49" charset="0"/>
                <a:cs typeface="Courier New" panose="02070309020205020404" pitchFamily="49" charset="0"/>
              </a:rPr>
              <a:t>EquivalentTo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mbse:System</a:t>
            </a:r>
            <a:r>
              <a:rPr lang="en-US" sz="1200" dirty="0" smtClean="0">
                <a:solidFill>
                  <a:schemeClr val="tx1"/>
                </a:solidFill>
                <a:latin typeface="Courier New" panose="02070309020205020404" pitchFamily="49" charset="0"/>
                <a:cs typeface="Courier New" panose="02070309020205020404" pitchFamily="49" charset="0"/>
              </a:rPr>
              <a:t> and</a:t>
            </a:r>
          </a:p>
          <a:p>
            <a:r>
              <a:rPr lang="en-US" sz="1200" dirty="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mbse:isPoweredBy</a:t>
            </a:r>
            <a:r>
              <a:rPr lang="en-US" sz="1200" dirty="0" smtClean="0">
                <a:solidFill>
                  <a:schemeClr val="tx1"/>
                </a:solidFill>
                <a:latin typeface="Courier New" panose="02070309020205020404" pitchFamily="49" charset="0"/>
                <a:cs typeface="Courier New" panose="02070309020205020404" pitchFamily="49" charset="0"/>
              </a:rPr>
              <a:t> some </a:t>
            </a:r>
            <a:r>
              <a:rPr lang="en-US" sz="1200" dirty="0" err="1" smtClean="0">
                <a:solidFill>
                  <a:schemeClr val="tx1"/>
                </a:solidFill>
                <a:latin typeface="Courier New" panose="02070309020205020404" pitchFamily="49" charset="0"/>
                <a:cs typeface="Courier New" panose="02070309020205020404" pitchFamily="49" charset="0"/>
              </a:rPr>
              <a:t>mbse:PowerSupply</a:t>
            </a:r>
            <a:endParaRPr lang="en-US" sz="1200" dirty="0" smtClean="0">
              <a:solidFill>
                <a:schemeClr val="tx1"/>
              </a:solidFill>
              <a:latin typeface="Courier New" panose="02070309020205020404" pitchFamily="49" charset="0"/>
              <a:cs typeface="Courier New" panose="02070309020205020404" pitchFamily="49" charset="0"/>
            </a:endParaRPr>
          </a:p>
          <a:p>
            <a:endParaRPr lang="en-US" sz="1200"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Individual: mbse:_sys543</a:t>
            </a:r>
          </a:p>
          <a:p>
            <a:r>
              <a:rPr lang="en-US" sz="1200" dirty="0">
                <a:solidFill>
                  <a:schemeClr val="tx1"/>
                </a:solidFill>
                <a:latin typeface="Courier New" panose="02070309020205020404" pitchFamily="49" charset="0"/>
                <a:cs typeface="Courier New" panose="02070309020205020404" pitchFamily="49" charset="0"/>
              </a:rPr>
              <a:t>	Annotations: </a:t>
            </a:r>
            <a:r>
              <a:rPr lang="en-US" sz="1200" dirty="0" err="1">
                <a:solidFill>
                  <a:schemeClr val="tx1"/>
                </a:solidFill>
                <a:latin typeface="Courier New" panose="02070309020205020404" pitchFamily="49" charset="0"/>
                <a:cs typeface="Courier New" panose="02070309020205020404" pitchFamily="49" charset="0"/>
              </a:rPr>
              <a:t>rdfs:label</a:t>
            </a:r>
            <a:r>
              <a:rPr lang="en-US" sz="1200" dirty="0">
                <a:solidFill>
                  <a:schemeClr val="tx1"/>
                </a:solidFill>
                <a:latin typeface="Courier New" panose="02070309020205020404" pitchFamily="49" charset="0"/>
                <a:cs typeface="Courier New" panose="02070309020205020404" pitchFamily="49" charset="0"/>
              </a:rPr>
              <a:t> “Entertainment system”</a:t>
            </a:r>
          </a:p>
          <a:p>
            <a:r>
              <a:rPr lang="en-US" sz="1200" dirty="0">
                <a:solidFill>
                  <a:schemeClr val="tx1"/>
                </a:solidFill>
                <a:latin typeface="Courier New" panose="02070309020205020404" pitchFamily="49" charset="0"/>
                <a:cs typeface="Courier New" panose="02070309020205020404" pitchFamily="49" charset="0"/>
              </a:rPr>
              <a:t>	Types: </a:t>
            </a:r>
            <a:r>
              <a:rPr lang="en-US" sz="1200" dirty="0" err="1">
                <a:solidFill>
                  <a:schemeClr val="tx1"/>
                </a:solidFill>
                <a:latin typeface="Courier New" panose="02070309020205020404" pitchFamily="49" charset="0"/>
                <a:cs typeface="Courier New" panose="02070309020205020404" pitchFamily="49" charset="0"/>
              </a:rPr>
              <a:t>mbse:System</a:t>
            </a:r>
            <a:endParaRPr lang="en-US" sz="1200" dirty="0">
              <a:solidFill>
                <a:schemeClr val="tx1"/>
              </a:solidFill>
              <a:latin typeface="Courier New" panose="02070309020205020404" pitchFamily="49" charset="0"/>
              <a:cs typeface="Courier New" panose="02070309020205020404" pitchFamily="49" charset="0"/>
            </a:endParaRPr>
          </a:p>
          <a:p>
            <a:endParaRPr lang="en-US" sz="1200"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Individual: mbse:_ps123</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Annotations: </a:t>
            </a:r>
            <a:r>
              <a:rPr lang="en-US" sz="1200" dirty="0" err="1" smtClean="0">
                <a:solidFill>
                  <a:schemeClr val="tx1"/>
                </a:solidFill>
                <a:latin typeface="Courier New" panose="02070309020205020404" pitchFamily="49" charset="0"/>
                <a:cs typeface="Courier New" panose="02070309020205020404" pitchFamily="49" charset="0"/>
              </a:rPr>
              <a:t>rdfs:label</a:t>
            </a:r>
            <a:r>
              <a:rPr lang="en-US" sz="1200" dirty="0" smtClean="0">
                <a:solidFill>
                  <a:schemeClr val="tx1"/>
                </a:solidFill>
                <a:latin typeface="Courier New" panose="02070309020205020404" pitchFamily="49" charset="0"/>
                <a:cs typeface="Courier New" panose="02070309020205020404" pitchFamily="49" charset="0"/>
              </a:rPr>
              <a:t> “some power supply”</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Types: </a:t>
            </a:r>
            <a:r>
              <a:rPr lang="en-US" sz="1200" dirty="0" err="1">
                <a:solidFill>
                  <a:schemeClr val="tx1"/>
                </a:solidFill>
                <a:latin typeface="Courier New" panose="02070309020205020404" pitchFamily="49" charset="0"/>
                <a:cs typeface="Courier New" panose="02070309020205020404" pitchFamily="49" charset="0"/>
              </a:rPr>
              <a:t>mbse:PowerSupply</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	Facts: </a:t>
            </a:r>
            <a:r>
              <a:rPr lang="en-US" sz="1200" dirty="0" err="1" smtClean="0">
                <a:solidFill>
                  <a:schemeClr val="tx1"/>
                </a:solidFill>
                <a:latin typeface="Courier New" panose="02070309020205020404" pitchFamily="49" charset="0"/>
                <a:cs typeface="Courier New" panose="02070309020205020404" pitchFamily="49" charset="0"/>
              </a:rPr>
              <a:t>mbse:powers</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cs typeface="Courier New" panose="02070309020205020404" pitchFamily="49" charset="0"/>
              </a:rPr>
              <a:t>mbse</a:t>
            </a:r>
            <a:r>
              <a:rPr lang="en-US" sz="1200" dirty="0" smtClean="0">
                <a:solidFill>
                  <a:schemeClr val="tx1"/>
                </a:solidFill>
                <a:latin typeface="Courier New" panose="02070309020205020404" pitchFamily="49" charset="0"/>
                <a:cs typeface="Courier New" panose="02070309020205020404" pitchFamily="49" charset="0"/>
              </a:rPr>
              <a:t>:_sys543</a:t>
            </a:r>
            <a:endParaRPr 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713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75B3A34-62D4-A44F-AD3F-A2743E825E61}"/>
              </a:ext>
            </a:extLst>
          </p:cNvPr>
          <p:cNvSpPr>
            <a:spLocks noGrp="1"/>
          </p:cNvSpPr>
          <p:nvPr>
            <p:ph type="sldNum" sz="quarter" idx="4"/>
          </p:nvPr>
        </p:nvSpPr>
        <p:spPr/>
        <p:txBody>
          <a:bodyPr/>
          <a:lstStyle/>
          <a:p>
            <a:fld id="{689318A1-174D-4DEE-8106-03A37B9BCF15}" type="slidenum">
              <a:rPr lang="en-US" sz="750" smtClean="0"/>
              <a:pPr/>
              <a:t>2</a:t>
            </a:fld>
            <a:endParaRPr lang="en-US" sz="750" dirty="0"/>
          </a:p>
        </p:txBody>
      </p:sp>
      <p:sp>
        <p:nvSpPr>
          <p:cNvPr id="3" name="Title 2">
            <a:extLst>
              <a:ext uri="{FF2B5EF4-FFF2-40B4-BE49-F238E27FC236}">
                <a16:creationId xmlns="" xmlns:a16="http://schemas.microsoft.com/office/drawing/2014/main" id="{5F6BD360-A510-2340-B086-164E72CEC0CC}"/>
              </a:ext>
            </a:extLst>
          </p:cNvPr>
          <p:cNvSpPr>
            <a:spLocks noGrp="1"/>
          </p:cNvSpPr>
          <p:nvPr>
            <p:ph type="title"/>
          </p:nvPr>
        </p:nvSpPr>
        <p:spPr>
          <a:xfrm>
            <a:off x="243710" y="862884"/>
            <a:ext cx="8518251" cy="774731"/>
          </a:xfrm>
        </p:spPr>
        <p:txBody>
          <a:bodyPr>
            <a:normAutofit/>
          </a:bodyPr>
          <a:lstStyle/>
          <a:p>
            <a:r>
              <a:rPr lang="en-US" dirty="0" smtClean="0"/>
              <a:t>Why am I listening to this presentation?</a:t>
            </a:r>
            <a:endParaRPr lang="en-US" dirty="0"/>
          </a:p>
        </p:txBody>
      </p:sp>
      <p:sp>
        <p:nvSpPr>
          <p:cNvPr id="6" name="Content Placeholder 7"/>
          <p:cNvSpPr>
            <a:spLocks noGrp="1"/>
          </p:cNvSpPr>
          <p:nvPr>
            <p:ph idx="22"/>
          </p:nvPr>
        </p:nvSpPr>
        <p:spPr>
          <a:xfrm>
            <a:off x="243710" y="1740646"/>
            <a:ext cx="5448752" cy="4685912"/>
          </a:xfrm>
        </p:spPr>
        <p:txBody>
          <a:bodyPr/>
          <a:lstStyle/>
          <a:p>
            <a:r>
              <a:rPr lang="en-US" dirty="0"/>
              <a:t>Demystifying OWL for the </a:t>
            </a:r>
            <a:r>
              <a:rPr lang="en-US" dirty="0" smtClean="0"/>
              <a:t>Enterprise</a:t>
            </a:r>
          </a:p>
          <a:p>
            <a:r>
              <a:rPr lang="en-US" dirty="0" smtClean="0"/>
              <a:t>by Michael </a:t>
            </a:r>
            <a:r>
              <a:rPr lang="en-US" dirty="0" err="1" smtClean="0"/>
              <a:t>Uschold</a:t>
            </a:r>
            <a:endParaRPr lang="en-US" dirty="0" smtClean="0"/>
          </a:p>
          <a:p>
            <a:endParaRPr lang="en-US" dirty="0" smtClean="0"/>
          </a:p>
          <a:p>
            <a:pPr marL="342900" indent="-342900">
              <a:buFont typeface="Arial" panose="020B0604020202020204" pitchFamily="34" charset="0"/>
              <a:buChar char="•"/>
            </a:pPr>
            <a:r>
              <a:rPr lang="en-US" dirty="0" smtClean="0"/>
              <a:t>American computer scientist</a:t>
            </a:r>
          </a:p>
          <a:p>
            <a:pPr marL="342900" indent="-342900">
              <a:buFont typeface="Arial" panose="020B0604020202020204" pitchFamily="34" charset="0"/>
              <a:buChar char="•"/>
            </a:pPr>
            <a:r>
              <a:rPr lang="en-US" dirty="0" smtClean="0"/>
              <a:t>Leading researcher and consultant in knowledge representation and ontology</a:t>
            </a:r>
          </a:p>
          <a:p>
            <a:pPr marL="342900" indent="-342900">
              <a:buFont typeface="Arial" panose="020B0604020202020204" pitchFamily="34" charset="0"/>
              <a:buChar char="•"/>
            </a:pPr>
            <a:r>
              <a:rPr lang="en-US" dirty="0" smtClean="0"/>
              <a:t>Ex-Boeing guy!</a:t>
            </a:r>
          </a:p>
          <a:p>
            <a:pPr>
              <a:tabLst>
                <a:tab pos="350838" algn="l"/>
              </a:tabLst>
            </a:pPr>
            <a:r>
              <a:rPr lang="en-US" dirty="0"/>
              <a:t>	</a:t>
            </a:r>
            <a:r>
              <a:rPr lang="en-US" dirty="0" smtClean="0">
                <a:hlinkClick r:id="rId3"/>
              </a:rPr>
              <a:t>Semantics Technology Workshop</a:t>
            </a:r>
            <a:endParaRPr lang="en-US" dirty="0" smtClean="0"/>
          </a:p>
          <a:p>
            <a:pPr marL="350838">
              <a:tabLst>
                <a:tab pos="350838" algn="l"/>
              </a:tabLst>
            </a:pPr>
            <a:r>
              <a:rPr lang="en-US" dirty="0" smtClean="0">
                <a:hlinkClick r:id="rId4"/>
              </a:rPr>
              <a:t>Semantics-Based </a:t>
            </a:r>
            <a:r>
              <a:rPr lang="en-US" dirty="0">
                <a:hlinkClick r:id="rId4"/>
              </a:rPr>
              <a:t>Virtual Product Models: Unifying Knowledge and Product Data</a:t>
            </a:r>
            <a:endParaRPr lang="en-US"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5461" y="3212679"/>
            <a:ext cx="2476500" cy="306705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4111" y="1740645"/>
            <a:ext cx="1219200" cy="1219200"/>
          </a:xfrm>
          <a:prstGeom prst="rect">
            <a:avLst/>
          </a:prstGeom>
        </p:spPr>
      </p:pic>
    </p:spTree>
    <p:extLst>
      <p:ext uri="{BB962C8B-B14F-4D97-AF65-F5344CB8AC3E}">
        <p14:creationId xmlns:p14="http://schemas.microsoft.com/office/powerpoint/2010/main" val="3155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89318A1-174D-4DEE-8106-03A37B9BCF15}" type="slidenum">
              <a:rPr lang="en-US" sz="750" smtClean="0"/>
              <a:pPr/>
              <a:t>20</a:t>
            </a:fld>
            <a:endParaRPr lang="en-US" sz="750" dirty="0"/>
          </a:p>
        </p:txBody>
      </p:sp>
      <p:sp>
        <p:nvSpPr>
          <p:cNvPr id="26" name="Title 2">
            <a:extLst>
              <a:ext uri="{FF2B5EF4-FFF2-40B4-BE49-F238E27FC236}">
                <a16:creationId xmlns="" xmlns:a16="http://schemas.microsoft.com/office/drawing/2014/main" id="{5F6BD360-A510-2340-B086-164E72CEC0CC}"/>
              </a:ext>
            </a:extLst>
          </p:cNvPr>
          <p:cNvSpPr txBox="1">
            <a:spLocks/>
          </p:cNvSpPr>
          <p:nvPr/>
        </p:nvSpPr>
        <p:spPr>
          <a:xfrm>
            <a:off x="243710" y="862884"/>
            <a:ext cx="8518251" cy="774731"/>
          </a:xfrm>
          <a:prstGeom prst="rect">
            <a:avLst/>
          </a:prstGeom>
        </p:spPr>
        <p:txBody>
          <a:bodyPr vert="horz" lIns="91440" tIns="45720" rIns="91440" bIns="45720" rtlCol="0" anchor="ctr">
            <a:normAutofit/>
          </a:bodyPr>
          <a:lstStyle>
            <a:lvl1pPr algn="l" defTabSz="1020763" rtl="0" eaLnBrk="1" fontAlgn="base" hangingPunct="1">
              <a:lnSpc>
                <a:spcPct val="90000"/>
              </a:lnSpc>
              <a:spcBef>
                <a:spcPct val="0"/>
              </a:spcBef>
              <a:spcAft>
                <a:spcPct val="0"/>
              </a:spcAft>
              <a:defRPr sz="3200" b="0">
                <a:solidFill>
                  <a:srgbClr val="009BDF"/>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a:lstStyle>
          <a:p>
            <a:r>
              <a:rPr lang="en-US" kern="0" dirty="0" err="1" smtClean="0"/>
              <a:t>Inferrence</a:t>
            </a:r>
            <a:endParaRPr lang="en-US" kern="0" dirty="0"/>
          </a:p>
        </p:txBody>
      </p:sp>
      <p:grpSp>
        <p:nvGrpSpPr>
          <p:cNvPr id="6" name="Group 225"/>
          <p:cNvGrpSpPr>
            <a:grpSpLocks/>
          </p:cNvGrpSpPr>
          <p:nvPr/>
        </p:nvGrpSpPr>
        <p:grpSpPr bwMode="auto">
          <a:xfrm>
            <a:off x="6160595" y="3678621"/>
            <a:ext cx="1012941" cy="1129085"/>
            <a:chOff x="1504" y="515"/>
            <a:chExt cx="460" cy="504"/>
          </a:xfrm>
        </p:grpSpPr>
        <p:grpSp>
          <p:nvGrpSpPr>
            <p:cNvPr id="7" name="Group 226"/>
            <p:cNvGrpSpPr>
              <a:grpSpLocks/>
            </p:cNvGrpSpPr>
            <p:nvPr/>
          </p:nvGrpSpPr>
          <p:grpSpPr bwMode="auto">
            <a:xfrm>
              <a:off x="1504" y="515"/>
              <a:ext cx="460" cy="344"/>
              <a:chOff x="2426" y="1117"/>
              <a:chExt cx="499" cy="344"/>
            </a:xfrm>
          </p:grpSpPr>
          <p:pic>
            <p:nvPicPr>
              <p:cNvPr id="9" name="Picture 227" descr="PC_xml_Web_Service"/>
              <p:cNvPicPr>
                <a:picLocks noChangeAspect="1" noChangeArrowheads="1"/>
              </p:cNvPicPr>
              <p:nvPr/>
            </p:nvPicPr>
            <p:blipFill>
              <a:blip r:embed="rId3" cstate="print">
                <a:clrChange>
                  <a:clrFrom>
                    <a:srgbClr val="08369A"/>
                  </a:clrFrom>
                  <a:clrTo>
                    <a:srgbClr val="08369A">
                      <a:alpha val="0"/>
                    </a:srgbClr>
                  </a:clrTo>
                </a:clrChange>
                <a:extLst>
                  <a:ext uri="{28A0092B-C50C-407E-A947-70E740481C1C}">
                    <a14:useLocalDpi xmlns:a14="http://schemas.microsoft.com/office/drawing/2010/main" val="0"/>
                  </a:ext>
                </a:extLst>
              </a:blip>
              <a:srcRect/>
              <a:stretch>
                <a:fillRect/>
              </a:stretch>
            </p:blipFill>
            <p:spPr bwMode="auto">
              <a:xfrm>
                <a:off x="2562" y="1117"/>
                <a:ext cx="363"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28" descr="BlueUser"/>
              <p:cNvPicPr>
                <a:picLocks noChangeAspect="1" noChangeArrowheads="1"/>
              </p:cNvPicPr>
              <p:nvPr/>
            </p:nvPicPr>
            <p:blipFill>
              <a:blip r:embed="rId4" cstate="print">
                <a:clrChange>
                  <a:clrFrom>
                    <a:srgbClr val="08369A"/>
                  </a:clrFrom>
                  <a:clrTo>
                    <a:srgbClr val="08369A">
                      <a:alpha val="0"/>
                    </a:srgbClr>
                  </a:clrTo>
                </a:clrChange>
                <a:extLst>
                  <a:ext uri="{28A0092B-C50C-407E-A947-70E740481C1C}">
                    <a14:useLocalDpi xmlns:a14="http://schemas.microsoft.com/office/drawing/2010/main" val="0"/>
                  </a:ext>
                </a:extLst>
              </a:blip>
              <a:srcRect/>
              <a:stretch>
                <a:fillRect/>
              </a:stretch>
            </p:blipFill>
            <p:spPr bwMode="auto">
              <a:xfrm>
                <a:off x="2426" y="1207"/>
                <a:ext cx="23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ext Box 229"/>
            <p:cNvSpPr txBox="1">
              <a:spLocks noChangeArrowheads="1"/>
            </p:cNvSpPr>
            <p:nvPr/>
          </p:nvSpPr>
          <p:spPr bwMode="auto">
            <a:xfrm>
              <a:off x="1653" y="803"/>
              <a:ext cx="9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27000" bIns="35100">
              <a:spAutoFit/>
            </a:bodyPr>
            <a:lstStyle>
              <a:lvl1pPr algn="ctr">
                <a:spcBef>
                  <a:spcPct val="50000"/>
                </a:spcBef>
                <a:defRPr sz="1200" b="1">
                  <a:solidFill>
                    <a:schemeClr val="tx1"/>
                  </a:solidFill>
                  <a:latin typeface="Arial" panose="020B0604020202020204" pitchFamily="34" charset="0"/>
                </a:defRPr>
              </a:lvl1pPr>
              <a:lvl2pPr marL="742950" indent="-285750" algn="ctr">
                <a:spcBef>
                  <a:spcPct val="50000"/>
                </a:spcBef>
                <a:defRPr sz="1200" b="1">
                  <a:solidFill>
                    <a:schemeClr val="tx1"/>
                  </a:solidFill>
                  <a:latin typeface="Arial" panose="020B0604020202020204" pitchFamily="34" charset="0"/>
                </a:defRPr>
              </a:lvl2pPr>
              <a:lvl3pPr marL="1143000" indent="-228600" algn="ctr">
                <a:spcBef>
                  <a:spcPct val="50000"/>
                </a:spcBef>
                <a:defRPr sz="1200" b="1">
                  <a:solidFill>
                    <a:schemeClr val="tx1"/>
                  </a:solidFill>
                  <a:latin typeface="Arial" panose="020B0604020202020204" pitchFamily="34" charset="0"/>
                </a:defRPr>
              </a:lvl3pPr>
              <a:lvl4pPr marL="1600200" indent="-228600" algn="ctr">
                <a:spcBef>
                  <a:spcPct val="50000"/>
                </a:spcBef>
                <a:defRPr sz="1200" b="1">
                  <a:solidFill>
                    <a:schemeClr val="tx1"/>
                  </a:solidFill>
                  <a:latin typeface="Arial" panose="020B0604020202020204" pitchFamily="34" charset="0"/>
                </a:defRPr>
              </a:lvl4pPr>
              <a:lvl5pPr marL="2057400" indent="-228600" algn="ctr">
                <a:spcBef>
                  <a:spcPct val="50000"/>
                </a:spcBef>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defRPr sz="1200" b="1">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en-US" altLang="en-US" sz="1050" b="0" i="0" u="none" strike="noStrike" kern="0" cap="none" spc="0" normalizeH="0" baseline="0" noProof="0">
                <a:ln>
                  <a:noFill/>
                </a:ln>
                <a:solidFill>
                  <a:srgbClr val="120C80"/>
                </a:solidFill>
                <a:effectLst/>
                <a:uLnTx/>
                <a:uFillTx/>
                <a:latin typeface="+mn-lt"/>
              </a:endParaRPr>
            </a:p>
          </p:txBody>
        </p:sp>
      </p:grpSp>
      <p:sp>
        <p:nvSpPr>
          <p:cNvPr id="11" name="Oval Callout 10"/>
          <p:cNvSpPr/>
          <p:nvPr/>
        </p:nvSpPr>
        <p:spPr>
          <a:xfrm>
            <a:off x="4014951" y="907529"/>
            <a:ext cx="3311211" cy="1818290"/>
          </a:xfrm>
          <a:prstGeom prst="wedgeEllipseCallout">
            <a:avLst>
              <a:gd name="adj1" fmla="val 19479"/>
              <a:gd name="adj2" fmla="val 109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Query: show me individuals of type: “electrified system”</a:t>
            </a:r>
            <a:endParaRPr lang="en-US" dirty="0"/>
          </a:p>
        </p:txBody>
      </p:sp>
      <p:sp>
        <p:nvSpPr>
          <p:cNvPr id="14" name="Content Placeholder 7"/>
          <p:cNvSpPr>
            <a:spLocks noGrp="1"/>
          </p:cNvSpPr>
          <p:nvPr>
            <p:ph idx="22"/>
          </p:nvPr>
        </p:nvSpPr>
        <p:spPr>
          <a:xfrm>
            <a:off x="243710" y="1637614"/>
            <a:ext cx="6104538" cy="4986469"/>
          </a:xfrm>
        </p:spPr>
        <p:txBody>
          <a:bodyPr/>
          <a:lstStyle/>
          <a:p>
            <a:r>
              <a:rPr lang="en-US" sz="1200" dirty="0">
                <a:solidFill>
                  <a:schemeClr val="tx1"/>
                </a:solidFill>
                <a:latin typeface="Courier New" panose="02070309020205020404" pitchFamily="49" charset="0"/>
                <a:cs typeface="Courier New" panose="02070309020205020404" pitchFamily="49" charset="0"/>
              </a:rPr>
              <a:t>Class: </a:t>
            </a:r>
            <a:r>
              <a:rPr lang="en-US" sz="1200" dirty="0" err="1">
                <a:solidFill>
                  <a:schemeClr val="tx1"/>
                </a:solidFill>
                <a:latin typeface="Courier New" panose="02070309020205020404" pitchFamily="49" charset="0"/>
                <a:cs typeface="Courier New" panose="02070309020205020404" pitchFamily="49" charset="0"/>
              </a:rPr>
              <a:t>mbse:System</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Class: </a:t>
            </a:r>
            <a:r>
              <a:rPr lang="en-US" sz="1200" dirty="0" err="1" smtClean="0">
                <a:solidFill>
                  <a:schemeClr val="tx1"/>
                </a:solidFill>
                <a:latin typeface="Courier New" panose="02070309020205020404" pitchFamily="49" charset="0"/>
                <a:cs typeface="Courier New" panose="02070309020205020404" pitchFamily="49" charset="0"/>
              </a:rPr>
              <a:t>mbse:PowerSupply</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dirty="0" err="1" smtClean="0">
                <a:solidFill>
                  <a:schemeClr val="tx1"/>
                </a:solidFill>
                <a:latin typeface="Courier New" panose="02070309020205020404" pitchFamily="49" charset="0"/>
                <a:cs typeface="Courier New" panose="02070309020205020404" pitchFamily="49" charset="0"/>
              </a:rPr>
              <a:t>ObjectProperty</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mbse:powers</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	Domain: </a:t>
            </a:r>
            <a:r>
              <a:rPr lang="en-US" sz="1200" dirty="0" err="1">
                <a:solidFill>
                  <a:schemeClr val="tx1"/>
                </a:solidFill>
                <a:latin typeface="Courier New" panose="02070309020205020404" pitchFamily="49" charset="0"/>
                <a:cs typeface="Courier New" panose="02070309020205020404" pitchFamily="49" charset="0"/>
              </a:rPr>
              <a:t>mbse:PowerSupply</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	Range: </a:t>
            </a:r>
            <a:r>
              <a:rPr lang="en-US" sz="1200" dirty="0" err="1" smtClean="0">
                <a:solidFill>
                  <a:schemeClr val="tx1"/>
                </a:solidFill>
                <a:latin typeface="Courier New" panose="02070309020205020404" pitchFamily="49" charset="0"/>
                <a:cs typeface="Courier New" panose="02070309020205020404" pitchFamily="49" charset="0"/>
              </a:rPr>
              <a:t>mbse:System</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dirty="0" err="1" smtClean="0">
                <a:solidFill>
                  <a:schemeClr val="tx1"/>
                </a:solidFill>
                <a:latin typeface="Courier New" panose="02070309020205020404" pitchFamily="49" charset="0"/>
                <a:cs typeface="Courier New" panose="02070309020205020404" pitchFamily="49" charset="0"/>
              </a:rPr>
              <a:t>ObjectProperty</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mbse:isPoweredBy</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InverseOf</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mbse:powers</a:t>
            </a:r>
            <a:endParaRPr lang="en-US" sz="1200" dirty="0">
              <a:solidFill>
                <a:schemeClr val="tx1"/>
              </a:solidFill>
              <a:latin typeface="Courier New" panose="02070309020205020404" pitchFamily="49" charset="0"/>
              <a:cs typeface="Courier New" panose="02070309020205020404" pitchFamily="49" charset="0"/>
            </a:endParaRPr>
          </a:p>
          <a:p>
            <a:endParaRPr lang="en-US" sz="1200"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Class: </a:t>
            </a:r>
            <a:r>
              <a:rPr lang="en-US" sz="1200" dirty="0" err="1" smtClean="0">
                <a:solidFill>
                  <a:schemeClr val="tx1"/>
                </a:solidFill>
                <a:latin typeface="Courier New" panose="02070309020205020404" pitchFamily="49" charset="0"/>
                <a:cs typeface="Courier New" panose="02070309020205020404" pitchFamily="49" charset="0"/>
              </a:rPr>
              <a:t>mbse:ElectrifiedSystem</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dirty="0" err="1" smtClean="0">
                <a:solidFill>
                  <a:schemeClr val="tx1"/>
                </a:solidFill>
                <a:latin typeface="Courier New" panose="02070309020205020404" pitchFamily="49" charset="0"/>
                <a:cs typeface="Courier New" panose="02070309020205020404" pitchFamily="49" charset="0"/>
              </a:rPr>
              <a:t>EquivalentTo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mbse:System</a:t>
            </a:r>
            <a:r>
              <a:rPr lang="en-US" sz="1200" dirty="0" smtClean="0">
                <a:solidFill>
                  <a:schemeClr val="tx1"/>
                </a:solidFill>
                <a:latin typeface="Courier New" panose="02070309020205020404" pitchFamily="49" charset="0"/>
                <a:cs typeface="Courier New" panose="02070309020205020404" pitchFamily="49" charset="0"/>
              </a:rPr>
              <a:t> and</a:t>
            </a:r>
          </a:p>
          <a:p>
            <a:r>
              <a:rPr lang="en-US" sz="1200" dirty="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mbse:isPoweredBy</a:t>
            </a:r>
            <a:r>
              <a:rPr lang="en-US" sz="1200" dirty="0" smtClean="0">
                <a:solidFill>
                  <a:schemeClr val="tx1"/>
                </a:solidFill>
                <a:latin typeface="Courier New" panose="02070309020205020404" pitchFamily="49" charset="0"/>
                <a:cs typeface="Courier New" panose="02070309020205020404" pitchFamily="49" charset="0"/>
              </a:rPr>
              <a:t> some </a:t>
            </a:r>
            <a:r>
              <a:rPr lang="en-US" sz="1200" dirty="0" err="1" smtClean="0">
                <a:solidFill>
                  <a:schemeClr val="tx1"/>
                </a:solidFill>
                <a:latin typeface="Courier New" panose="02070309020205020404" pitchFamily="49" charset="0"/>
                <a:cs typeface="Courier New" panose="02070309020205020404" pitchFamily="49" charset="0"/>
              </a:rPr>
              <a:t>mbse:PowerSupply</a:t>
            </a:r>
            <a:endParaRPr lang="en-US" sz="1200" dirty="0" smtClean="0">
              <a:solidFill>
                <a:schemeClr val="tx1"/>
              </a:solidFill>
              <a:latin typeface="Courier New" panose="02070309020205020404" pitchFamily="49" charset="0"/>
              <a:cs typeface="Courier New" panose="02070309020205020404" pitchFamily="49" charset="0"/>
            </a:endParaRPr>
          </a:p>
          <a:p>
            <a:endParaRPr lang="en-US" sz="1200"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Individual: mbse:_sys543</a:t>
            </a:r>
          </a:p>
          <a:p>
            <a:r>
              <a:rPr lang="en-US" sz="1200" dirty="0">
                <a:solidFill>
                  <a:schemeClr val="tx1"/>
                </a:solidFill>
                <a:latin typeface="Courier New" panose="02070309020205020404" pitchFamily="49" charset="0"/>
                <a:cs typeface="Courier New" panose="02070309020205020404" pitchFamily="49" charset="0"/>
              </a:rPr>
              <a:t>	Annotations: </a:t>
            </a:r>
            <a:r>
              <a:rPr lang="en-US" sz="1200" dirty="0" err="1">
                <a:solidFill>
                  <a:schemeClr val="tx1"/>
                </a:solidFill>
                <a:latin typeface="Courier New" panose="02070309020205020404" pitchFamily="49" charset="0"/>
                <a:cs typeface="Courier New" panose="02070309020205020404" pitchFamily="49" charset="0"/>
              </a:rPr>
              <a:t>rdfs:label</a:t>
            </a:r>
            <a:r>
              <a:rPr lang="en-US" sz="1200" dirty="0">
                <a:solidFill>
                  <a:schemeClr val="tx1"/>
                </a:solidFill>
                <a:latin typeface="Courier New" panose="02070309020205020404" pitchFamily="49" charset="0"/>
                <a:cs typeface="Courier New" panose="02070309020205020404" pitchFamily="49" charset="0"/>
              </a:rPr>
              <a:t> “Entertainment system”</a:t>
            </a:r>
          </a:p>
          <a:p>
            <a:r>
              <a:rPr lang="en-US" sz="1200" dirty="0">
                <a:solidFill>
                  <a:schemeClr val="tx1"/>
                </a:solidFill>
                <a:latin typeface="Courier New" panose="02070309020205020404" pitchFamily="49" charset="0"/>
                <a:cs typeface="Courier New" panose="02070309020205020404" pitchFamily="49" charset="0"/>
              </a:rPr>
              <a:t>	Types: </a:t>
            </a:r>
            <a:r>
              <a:rPr lang="en-US" sz="1200" dirty="0" err="1">
                <a:solidFill>
                  <a:schemeClr val="tx1"/>
                </a:solidFill>
                <a:latin typeface="Courier New" panose="02070309020205020404" pitchFamily="49" charset="0"/>
                <a:cs typeface="Courier New" panose="02070309020205020404" pitchFamily="49" charset="0"/>
              </a:rPr>
              <a:t>mbse:System</a:t>
            </a:r>
            <a:endParaRPr lang="en-US" sz="1200" dirty="0">
              <a:solidFill>
                <a:schemeClr val="tx1"/>
              </a:solidFill>
              <a:latin typeface="Courier New" panose="02070309020205020404" pitchFamily="49" charset="0"/>
              <a:cs typeface="Courier New" panose="02070309020205020404" pitchFamily="49" charset="0"/>
            </a:endParaRPr>
          </a:p>
          <a:p>
            <a:endParaRPr lang="en-US" sz="1200"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Individual: mbse:_ps123</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Annotations: </a:t>
            </a:r>
            <a:r>
              <a:rPr lang="en-US" sz="1200" dirty="0" err="1" smtClean="0">
                <a:solidFill>
                  <a:schemeClr val="tx1"/>
                </a:solidFill>
                <a:latin typeface="Courier New" panose="02070309020205020404" pitchFamily="49" charset="0"/>
                <a:cs typeface="Courier New" panose="02070309020205020404" pitchFamily="49" charset="0"/>
              </a:rPr>
              <a:t>rdfs:label</a:t>
            </a:r>
            <a:r>
              <a:rPr lang="en-US" sz="1200" dirty="0" smtClean="0">
                <a:solidFill>
                  <a:schemeClr val="tx1"/>
                </a:solidFill>
                <a:latin typeface="Courier New" panose="02070309020205020404" pitchFamily="49" charset="0"/>
                <a:cs typeface="Courier New" panose="02070309020205020404" pitchFamily="49" charset="0"/>
              </a:rPr>
              <a:t> “some power supply”</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Types: </a:t>
            </a:r>
            <a:r>
              <a:rPr lang="en-US" sz="1200" dirty="0" err="1">
                <a:solidFill>
                  <a:schemeClr val="tx1"/>
                </a:solidFill>
                <a:latin typeface="Courier New" panose="02070309020205020404" pitchFamily="49" charset="0"/>
                <a:cs typeface="Courier New" panose="02070309020205020404" pitchFamily="49" charset="0"/>
              </a:rPr>
              <a:t>mbse:PowerSupply</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	Facts: </a:t>
            </a:r>
            <a:r>
              <a:rPr lang="en-US" sz="1200" dirty="0" err="1" smtClean="0">
                <a:solidFill>
                  <a:schemeClr val="tx1"/>
                </a:solidFill>
                <a:latin typeface="Courier New" panose="02070309020205020404" pitchFamily="49" charset="0"/>
                <a:cs typeface="Courier New" panose="02070309020205020404" pitchFamily="49" charset="0"/>
              </a:rPr>
              <a:t>mbse:powers</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cs typeface="Courier New" panose="02070309020205020404" pitchFamily="49" charset="0"/>
              </a:rPr>
              <a:t>mbse</a:t>
            </a:r>
            <a:r>
              <a:rPr lang="en-US" sz="1200" dirty="0" smtClean="0">
                <a:solidFill>
                  <a:schemeClr val="tx1"/>
                </a:solidFill>
                <a:latin typeface="Courier New" panose="02070309020205020404" pitchFamily="49" charset="0"/>
                <a:cs typeface="Courier New" panose="02070309020205020404" pitchFamily="49" charset="0"/>
              </a:rPr>
              <a:t>:_sys543</a:t>
            </a:r>
            <a:endParaRPr 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8631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89318A1-174D-4DEE-8106-03A37B9BCF15}" type="slidenum">
              <a:rPr lang="en-US" sz="750" smtClean="0"/>
              <a:pPr/>
              <a:t>21</a:t>
            </a:fld>
            <a:endParaRPr lang="en-US" sz="750" dirty="0"/>
          </a:p>
        </p:txBody>
      </p:sp>
      <p:sp>
        <p:nvSpPr>
          <p:cNvPr id="26" name="Title 2">
            <a:extLst>
              <a:ext uri="{FF2B5EF4-FFF2-40B4-BE49-F238E27FC236}">
                <a16:creationId xmlns="" xmlns:a16="http://schemas.microsoft.com/office/drawing/2014/main" id="{5F6BD360-A510-2340-B086-164E72CEC0CC}"/>
              </a:ext>
            </a:extLst>
          </p:cNvPr>
          <p:cNvSpPr txBox="1">
            <a:spLocks/>
          </p:cNvSpPr>
          <p:nvPr/>
        </p:nvSpPr>
        <p:spPr>
          <a:xfrm>
            <a:off x="243710" y="862884"/>
            <a:ext cx="8518251" cy="774731"/>
          </a:xfrm>
          <a:prstGeom prst="rect">
            <a:avLst/>
          </a:prstGeom>
        </p:spPr>
        <p:txBody>
          <a:bodyPr vert="horz" lIns="91440" tIns="45720" rIns="91440" bIns="45720" rtlCol="0" anchor="ctr">
            <a:normAutofit/>
          </a:bodyPr>
          <a:lstStyle>
            <a:lvl1pPr algn="l" defTabSz="1020763" rtl="0" eaLnBrk="1" fontAlgn="base" hangingPunct="1">
              <a:lnSpc>
                <a:spcPct val="90000"/>
              </a:lnSpc>
              <a:spcBef>
                <a:spcPct val="0"/>
              </a:spcBef>
              <a:spcAft>
                <a:spcPct val="0"/>
              </a:spcAft>
              <a:defRPr sz="3200" b="0">
                <a:solidFill>
                  <a:srgbClr val="009BDF"/>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a:lstStyle>
          <a:p>
            <a:r>
              <a:rPr lang="en-US" kern="0" dirty="0" err="1" smtClean="0"/>
              <a:t>Inferrence</a:t>
            </a:r>
            <a:endParaRPr lang="en-US" kern="0" dirty="0"/>
          </a:p>
        </p:txBody>
      </p:sp>
      <p:sp>
        <p:nvSpPr>
          <p:cNvPr id="87" name="Content Placeholder 7"/>
          <p:cNvSpPr>
            <a:spLocks noGrp="1"/>
          </p:cNvSpPr>
          <p:nvPr>
            <p:ph idx="22"/>
          </p:nvPr>
        </p:nvSpPr>
        <p:spPr>
          <a:xfrm>
            <a:off x="243710" y="1637614"/>
            <a:ext cx="6104538" cy="4986469"/>
          </a:xfrm>
        </p:spPr>
        <p:txBody>
          <a:bodyPr/>
          <a:lstStyle/>
          <a:p>
            <a:r>
              <a:rPr lang="en-US" sz="1200" dirty="0">
                <a:solidFill>
                  <a:schemeClr val="tx1"/>
                </a:solidFill>
                <a:latin typeface="Courier New" panose="02070309020205020404" pitchFamily="49" charset="0"/>
                <a:cs typeface="Courier New" panose="02070309020205020404" pitchFamily="49" charset="0"/>
              </a:rPr>
              <a:t>Class: </a:t>
            </a:r>
            <a:r>
              <a:rPr lang="en-US" sz="1200" dirty="0" err="1">
                <a:solidFill>
                  <a:schemeClr val="tx1"/>
                </a:solidFill>
                <a:latin typeface="Courier New" panose="02070309020205020404" pitchFamily="49" charset="0"/>
                <a:cs typeface="Courier New" panose="02070309020205020404" pitchFamily="49" charset="0"/>
              </a:rPr>
              <a:t>mbse:System</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Class: </a:t>
            </a:r>
            <a:r>
              <a:rPr lang="en-US" sz="1200" dirty="0" err="1" smtClean="0">
                <a:solidFill>
                  <a:schemeClr val="tx1"/>
                </a:solidFill>
                <a:latin typeface="Courier New" panose="02070309020205020404" pitchFamily="49" charset="0"/>
                <a:cs typeface="Courier New" panose="02070309020205020404" pitchFamily="49" charset="0"/>
              </a:rPr>
              <a:t>mbse:PowerSupply</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dirty="0" err="1" smtClean="0">
                <a:solidFill>
                  <a:schemeClr val="tx1"/>
                </a:solidFill>
                <a:latin typeface="Courier New" panose="02070309020205020404" pitchFamily="49" charset="0"/>
                <a:cs typeface="Courier New" panose="02070309020205020404" pitchFamily="49" charset="0"/>
              </a:rPr>
              <a:t>ObjectProperty</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mbse:powers</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	Domain: </a:t>
            </a:r>
            <a:r>
              <a:rPr lang="en-US" sz="1200" dirty="0" err="1">
                <a:solidFill>
                  <a:schemeClr val="tx1"/>
                </a:solidFill>
                <a:latin typeface="Courier New" panose="02070309020205020404" pitchFamily="49" charset="0"/>
                <a:cs typeface="Courier New" panose="02070309020205020404" pitchFamily="49" charset="0"/>
              </a:rPr>
              <a:t>mbse:PowerSupply</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	Range: </a:t>
            </a:r>
            <a:r>
              <a:rPr lang="en-US" sz="1200" dirty="0" err="1" smtClean="0">
                <a:solidFill>
                  <a:schemeClr val="tx1"/>
                </a:solidFill>
                <a:latin typeface="Courier New" panose="02070309020205020404" pitchFamily="49" charset="0"/>
                <a:cs typeface="Courier New" panose="02070309020205020404" pitchFamily="49" charset="0"/>
              </a:rPr>
              <a:t>mbse:System</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dirty="0" err="1" smtClean="0">
                <a:solidFill>
                  <a:schemeClr val="tx1"/>
                </a:solidFill>
                <a:latin typeface="Courier New" panose="02070309020205020404" pitchFamily="49" charset="0"/>
                <a:cs typeface="Courier New" panose="02070309020205020404" pitchFamily="49" charset="0"/>
              </a:rPr>
              <a:t>ObjectProperty</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mbse:isPoweredBy</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InverseOf</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mbse:powers</a:t>
            </a:r>
            <a:endParaRPr lang="en-US" sz="1200" dirty="0">
              <a:solidFill>
                <a:schemeClr val="tx1"/>
              </a:solidFill>
              <a:latin typeface="Courier New" panose="02070309020205020404" pitchFamily="49" charset="0"/>
              <a:cs typeface="Courier New" panose="02070309020205020404" pitchFamily="49" charset="0"/>
            </a:endParaRPr>
          </a:p>
          <a:p>
            <a:endParaRPr lang="en-US" sz="1200"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Class: </a:t>
            </a:r>
            <a:r>
              <a:rPr lang="en-US" sz="1200" dirty="0" err="1" smtClean="0">
                <a:solidFill>
                  <a:schemeClr val="tx1"/>
                </a:solidFill>
                <a:latin typeface="Courier New" panose="02070309020205020404" pitchFamily="49" charset="0"/>
                <a:cs typeface="Courier New" panose="02070309020205020404" pitchFamily="49" charset="0"/>
              </a:rPr>
              <a:t>mbse:ElectrifiedSystem</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dirty="0" err="1" smtClean="0">
                <a:solidFill>
                  <a:schemeClr val="tx1"/>
                </a:solidFill>
                <a:latin typeface="Courier New" panose="02070309020205020404" pitchFamily="49" charset="0"/>
                <a:cs typeface="Courier New" panose="02070309020205020404" pitchFamily="49" charset="0"/>
              </a:rPr>
              <a:t>EquivalentTo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mbse:System</a:t>
            </a:r>
            <a:r>
              <a:rPr lang="en-US" sz="1200" dirty="0" smtClean="0">
                <a:solidFill>
                  <a:schemeClr val="tx1"/>
                </a:solidFill>
                <a:latin typeface="Courier New" panose="02070309020205020404" pitchFamily="49" charset="0"/>
                <a:cs typeface="Courier New" panose="02070309020205020404" pitchFamily="49" charset="0"/>
              </a:rPr>
              <a:t> and</a:t>
            </a:r>
          </a:p>
          <a:p>
            <a:r>
              <a:rPr lang="en-US" sz="1200" dirty="0">
                <a:solidFill>
                  <a:schemeClr val="tx1"/>
                </a:solidFill>
                <a:latin typeface="Courier New" panose="02070309020205020404" pitchFamily="49" charset="0"/>
                <a:cs typeface="Courier New" panose="02070309020205020404" pitchFamily="49" charset="0"/>
              </a:rPr>
              <a:t>	</a:t>
            </a:r>
            <a:r>
              <a:rPr lang="en-US" sz="1200" dirty="0" err="1" smtClean="0">
                <a:solidFill>
                  <a:schemeClr val="tx1"/>
                </a:solidFill>
                <a:latin typeface="Courier New" panose="02070309020205020404" pitchFamily="49" charset="0"/>
                <a:cs typeface="Courier New" panose="02070309020205020404" pitchFamily="49" charset="0"/>
              </a:rPr>
              <a:t>mbse:isPoweredBy</a:t>
            </a:r>
            <a:r>
              <a:rPr lang="en-US" sz="1200" dirty="0" smtClean="0">
                <a:solidFill>
                  <a:schemeClr val="tx1"/>
                </a:solidFill>
                <a:latin typeface="Courier New" panose="02070309020205020404" pitchFamily="49" charset="0"/>
                <a:cs typeface="Courier New" panose="02070309020205020404" pitchFamily="49" charset="0"/>
              </a:rPr>
              <a:t> some </a:t>
            </a:r>
            <a:r>
              <a:rPr lang="en-US" sz="1200" dirty="0" err="1" smtClean="0">
                <a:solidFill>
                  <a:schemeClr val="tx1"/>
                </a:solidFill>
                <a:latin typeface="Courier New" panose="02070309020205020404" pitchFamily="49" charset="0"/>
                <a:cs typeface="Courier New" panose="02070309020205020404" pitchFamily="49" charset="0"/>
              </a:rPr>
              <a:t>mbse:PowerSupply</a:t>
            </a:r>
            <a:endParaRPr lang="en-US" sz="1200" dirty="0" smtClean="0">
              <a:solidFill>
                <a:schemeClr val="tx1"/>
              </a:solidFill>
              <a:latin typeface="Courier New" panose="02070309020205020404" pitchFamily="49" charset="0"/>
              <a:cs typeface="Courier New" panose="02070309020205020404" pitchFamily="49" charset="0"/>
            </a:endParaRPr>
          </a:p>
          <a:p>
            <a:endParaRPr lang="en-US" sz="1200"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Individual: mbse:_sys543</a:t>
            </a:r>
          </a:p>
          <a:p>
            <a:r>
              <a:rPr lang="en-US" sz="1200" dirty="0">
                <a:solidFill>
                  <a:schemeClr val="tx1"/>
                </a:solidFill>
                <a:latin typeface="Courier New" panose="02070309020205020404" pitchFamily="49" charset="0"/>
                <a:cs typeface="Courier New" panose="02070309020205020404" pitchFamily="49" charset="0"/>
              </a:rPr>
              <a:t>	Annotations: </a:t>
            </a:r>
            <a:r>
              <a:rPr lang="en-US" sz="1200" dirty="0" err="1">
                <a:solidFill>
                  <a:schemeClr val="tx1"/>
                </a:solidFill>
                <a:latin typeface="Courier New" panose="02070309020205020404" pitchFamily="49" charset="0"/>
                <a:cs typeface="Courier New" panose="02070309020205020404" pitchFamily="49" charset="0"/>
              </a:rPr>
              <a:t>rdfs:label</a:t>
            </a:r>
            <a:r>
              <a:rPr lang="en-US" sz="1200" dirty="0">
                <a:solidFill>
                  <a:schemeClr val="tx1"/>
                </a:solidFill>
                <a:latin typeface="Courier New" panose="02070309020205020404" pitchFamily="49" charset="0"/>
                <a:cs typeface="Courier New" panose="02070309020205020404" pitchFamily="49" charset="0"/>
              </a:rPr>
              <a:t> “Entertainment system”</a:t>
            </a:r>
          </a:p>
          <a:p>
            <a:r>
              <a:rPr lang="en-US" sz="1200" dirty="0">
                <a:solidFill>
                  <a:schemeClr val="tx1"/>
                </a:solidFill>
                <a:latin typeface="Courier New" panose="02070309020205020404" pitchFamily="49" charset="0"/>
                <a:cs typeface="Courier New" panose="02070309020205020404" pitchFamily="49" charset="0"/>
              </a:rPr>
              <a:t>	Types: </a:t>
            </a:r>
            <a:r>
              <a:rPr lang="en-US" sz="1200" dirty="0" err="1">
                <a:solidFill>
                  <a:schemeClr val="tx1"/>
                </a:solidFill>
                <a:latin typeface="Courier New" panose="02070309020205020404" pitchFamily="49" charset="0"/>
                <a:cs typeface="Courier New" panose="02070309020205020404" pitchFamily="49" charset="0"/>
              </a:rPr>
              <a:t>mbse:System</a:t>
            </a:r>
            <a:endParaRPr lang="en-US" sz="1200" dirty="0">
              <a:solidFill>
                <a:schemeClr val="tx1"/>
              </a:solidFill>
              <a:latin typeface="Courier New" panose="02070309020205020404" pitchFamily="49" charset="0"/>
              <a:cs typeface="Courier New" panose="02070309020205020404" pitchFamily="49" charset="0"/>
            </a:endParaRPr>
          </a:p>
          <a:p>
            <a:endParaRPr lang="en-US" sz="1200"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Individual: mbse:_ps123</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Annotations: </a:t>
            </a:r>
            <a:r>
              <a:rPr lang="en-US" sz="1200" dirty="0" err="1" smtClean="0">
                <a:solidFill>
                  <a:schemeClr val="tx1"/>
                </a:solidFill>
                <a:latin typeface="Courier New" panose="02070309020205020404" pitchFamily="49" charset="0"/>
                <a:cs typeface="Courier New" panose="02070309020205020404" pitchFamily="49" charset="0"/>
              </a:rPr>
              <a:t>rdfs:label</a:t>
            </a:r>
            <a:r>
              <a:rPr lang="en-US" sz="1200" dirty="0" smtClean="0">
                <a:solidFill>
                  <a:schemeClr val="tx1"/>
                </a:solidFill>
                <a:latin typeface="Courier New" panose="02070309020205020404" pitchFamily="49" charset="0"/>
                <a:cs typeface="Courier New" panose="02070309020205020404" pitchFamily="49" charset="0"/>
              </a:rPr>
              <a:t> “some power supply”</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Types: </a:t>
            </a:r>
            <a:r>
              <a:rPr lang="en-US" sz="1200" dirty="0" err="1">
                <a:solidFill>
                  <a:schemeClr val="tx1"/>
                </a:solidFill>
                <a:latin typeface="Courier New" panose="02070309020205020404" pitchFamily="49" charset="0"/>
                <a:cs typeface="Courier New" panose="02070309020205020404" pitchFamily="49" charset="0"/>
              </a:rPr>
              <a:t>mbse:PowerSupply</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	Facts: </a:t>
            </a:r>
            <a:r>
              <a:rPr lang="en-US" sz="1200" dirty="0" err="1" smtClean="0">
                <a:solidFill>
                  <a:schemeClr val="tx1"/>
                </a:solidFill>
                <a:latin typeface="Courier New" panose="02070309020205020404" pitchFamily="49" charset="0"/>
                <a:cs typeface="Courier New" panose="02070309020205020404" pitchFamily="49" charset="0"/>
              </a:rPr>
              <a:t>mbse:powers</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cs typeface="Courier New" panose="02070309020205020404" pitchFamily="49" charset="0"/>
              </a:rPr>
              <a:t>mbse</a:t>
            </a:r>
            <a:r>
              <a:rPr lang="en-US" sz="1200" dirty="0" smtClean="0">
                <a:solidFill>
                  <a:schemeClr val="tx1"/>
                </a:solidFill>
                <a:latin typeface="Courier New" panose="02070309020205020404" pitchFamily="49" charset="0"/>
                <a:cs typeface="Courier New" panose="02070309020205020404" pitchFamily="49" charset="0"/>
              </a:rPr>
              <a:t>:_sys543</a:t>
            </a:r>
            <a:endParaRPr lang="en-US" sz="1200" dirty="0">
              <a:solidFill>
                <a:schemeClr val="tx1"/>
              </a:solidFill>
              <a:latin typeface="Courier New" panose="02070309020205020404" pitchFamily="49" charset="0"/>
              <a:cs typeface="Courier New" panose="02070309020205020404" pitchFamily="49" charset="0"/>
            </a:endParaRPr>
          </a:p>
        </p:txBody>
      </p:sp>
      <p:sp>
        <p:nvSpPr>
          <p:cNvPr id="3" name="Oval Callout 2"/>
          <p:cNvSpPr/>
          <p:nvPr/>
        </p:nvSpPr>
        <p:spPr>
          <a:xfrm>
            <a:off x="4014951" y="907529"/>
            <a:ext cx="3311211" cy="1818290"/>
          </a:xfrm>
          <a:prstGeom prst="wedgeEllipseCallout">
            <a:avLst>
              <a:gd name="adj1" fmla="val 19479"/>
              <a:gd name="adj2" fmla="val 109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Query: show me individuals of type: “electrified system”</a:t>
            </a:r>
            <a:endParaRPr lang="en-US" dirty="0"/>
          </a:p>
        </p:txBody>
      </p:sp>
      <p:grpSp>
        <p:nvGrpSpPr>
          <p:cNvPr id="6" name="Group 225"/>
          <p:cNvGrpSpPr>
            <a:grpSpLocks/>
          </p:cNvGrpSpPr>
          <p:nvPr/>
        </p:nvGrpSpPr>
        <p:grpSpPr bwMode="auto">
          <a:xfrm>
            <a:off x="6160595" y="3678621"/>
            <a:ext cx="1012941" cy="1129085"/>
            <a:chOff x="1504" y="515"/>
            <a:chExt cx="460" cy="504"/>
          </a:xfrm>
        </p:grpSpPr>
        <p:grpSp>
          <p:nvGrpSpPr>
            <p:cNvPr id="7" name="Group 226"/>
            <p:cNvGrpSpPr>
              <a:grpSpLocks/>
            </p:cNvGrpSpPr>
            <p:nvPr/>
          </p:nvGrpSpPr>
          <p:grpSpPr bwMode="auto">
            <a:xfrm>
              <a:off x="1504" y="515"/>
              <a:ext cx="460" cy="344"/>
              <a:chOff x="2426" y="1117"/>
              <a:chExt cx="499" cy="344"/>
            </a:xfrm>
          </p:grpSpPr>
          <p:pic>
            <p:nvPicPr>
              <p:cNvPr id="9" name="Picture 227" descr="PC_xml_Web_Service"/>
              <p:cNvPicPr>
                <a:picLocks noChangeAspect="1" noChangeArrowheads="1"/>
              </p:cNvPicPr>
              <p:nvPr/>
            </p:nvPicPr>
            <p:blipFill>
              <a:blip r:embed="rId3" cstate="print">
                <a:clrChange>
                  <a:clrFrom>
                    <a:srgbClr val="08369A"/>
                  </a:clrFrom>
                  <a:clrTo>
                    <a:srgbClr val="08369A">
                      <a:alpha val="0"/>
                    </a:srgbClr>
                  </a:clrTo>
                </a:clrChange>
                <a:extLst>
                  <a:ext uri="{28A0092B-C50C-407E-A947-70E740481C1C}">
                    <a14:useLocalDpi xmlns:a14="http://schemas.microsoft.com/office/drawing/2010/main" val="0"/>
                  </a:ext>
                </a:extLst>
              </a:blip>
              <a:srcRect/>
              <a:stretch>
                <a:fillRect/>
              </a:stretch>
            </p:blipFill>
            <p:spPr bwMode="auto">
              <a:xfrm>
                <a:off x="2562" y="1117"/>
                <a:ext cx="363"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28" descr="BlueUser"/>
              <p:cNvPicPr>
                <a:picLocks noChangeAspect="1" noChangeArrowheads="1"/>
              </p:cNvPicPr>
              <p:nvPr/>
            </p:nvPicPr>
            <p:blipFill>
              <a:blip r:embed="rId4" cstate="print">
                <a:clrChange>
                  <a:clrFrom>
                    <a:srgbClr val="08369A"/>
                  </a:clrFrom>
                  <a:clrTo>
                    <a:srgbClr val="08369A">
                      <a:alpha val="0"/>
                    </a:srgbClr>
                  </a:clrTo>
                </a:clrChange>
                <a:extLst>
                  <a:ext uri="{28A0092B-C50C-407E-A947-70E740481C1C}">
                    <a14:useLocalDpi xmlns:a14="http://schemas.microsoft.com/office/drawing/2010/main" val="0"/>
                  </a:ext>
                </a:extLst>
              </a:blip>
              <a:srcRect/>
              <a:stretch>
                <a:fillRect/>
              </a:stretch>
            </p:blipFill>
            <p:spPr bwMode="auto">
              <a:xfrm>
                <a:off x="2426" y="1207"/>
                <a:ext cx="23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ext Box 229"/>
            <p:cNvSpPr txBox="1">
              <a:spLocks noChangeArrowheads="1"/>
            </p:cNvSpPr>
            <p:nvPr/>
          </p:nvSpPr>
          <p:spPr bwMode="auto">
            <a:xfrm>
              <a:off x="1653" y="803"/>
              <a:ext cx="9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27000" bIns="35100">
              <a:spAutoFit/>
            </a:bodyPr>
            <a:lstStyle>
              <a:lvl1pPr algn="ctr">
                <a:spcBef>
                  <a:spcPct val="50000"/>
                </a:spcBef>
                <a:defRPr sz="1200" b="1">
                  <a:solidFill>
                    <a:schemeClr val="tx1"/>
                  </a:solidFill>
                  <a:latin typeface="Arial" panose="020B0604020202020204" pitchFamily="34" charset="0"/>
                </a:defRPr>
              </a:lvl1pPr>
              <a:lvl2pPr marL="742950" indent="-285750" algn="ctr">
                <a:spcBef>
                  <a:spcPct val="50000"/>
                </a:spcBef>
                <a:defRPr sz="1200" b="1">
                  <a:solidFill>
                    <a:schemeClr val="tx1"/>
                  </a:solidFill>
                  <a:latin typeface="Arial" panose="020B0604020202020204" pitchFamily="34" charset="0"/>
                </a:defRPr>
              </a:lvl2pPr>
              <a:lvl3pPr marL="1143000" indent="-228600" algn="ctr">
                <a:spcBef>
                  <a:spcPct val="50000"/>
                </a:spcBef>
                <a:defRPr sz="1200" b="1">
                  <a:solidFill>
                    <a:schemeClr val="tx1"/>
                  </a:solidFill>
                  <a:latin typeface="Arial" panose="020B0604020202020204" pitchFamily="34" charset="0"/>
                </a:defRPr>
              </a:lvl3pPr>
              <a:lvl4pPr marL="1600200" indent="-228600" algn="ctr">
                <a:spcBef>
                  <a:spcPct val="50000"/>
                </a:spcBef>
                <a:defRPr sz="1200" b="1">
                  <a:solidFill>
                    <a:schemeClr val="tx1"/>
                  </a:solidFill>
                  <a:latin typeface="Arial" panose="020B0604020202020204" pitchFamily="34" charset="0"/>
                </a:defRPr>
              </a:lvl4pPr>
              <a:lvl5pPr marL="2057400" indent="-228600" algn="ctr">
                <a:spcBef>
                  <a:spcPct val="50000"/>
                </a:spcBef>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defRPr sz="1200" b="1">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en-US" altLang="en-US" sz="1050" b="0" i="0" u="none" strike="noStrike" kern="0" cap="none" spc="0" normalizeH="0" baseline="0" noProof="0">
                <a:ln>
                  <a:noFill/>
                </a:ln>
                <a:solidFill>
                  <a:srgbClr val="120C80"/>
                </a:solidFill>
                <a:effectLst/>
                <a:uLnTx/>
                <a:uFillTx/>
                <a:latin typeface="+mn-lt"/>
              </a:endParaRPr>
            </a:p>
          </p:txBody>
        </p:sp>
      </p:grpSp>
      <p:sp>
        <p:nvSpPr>
          <p:cNvPr id="4" name="Rectangular Callout 3"/>
          <p:cNvSpPr/>
          <p:nvPr/>
        </p:nvSpPr>
        <p:spPr>
          <a:xfrm>
            <a:off x="7240717" y="2308453"/>
            <a:ext cx="1588425" cy="1120547"/>
          </a:xfrm>
          <a:prstGeom prst="wedgeRectCallout">
            <a:avLst>
              <a:gd name="adj1" fmla="val -57226"/>
              <a:gd name="adj2" fmla="val 84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_sys543</a:t>
            </a:r>
            <a:endParaRPr lang="en-US" dirty="0"/>
          </a:p>
        </p:txBody>
      </p:sp>
    </p:spTree>
    <p:extLst>
      <p:ext uri="{BB962C8B-B14F-4D97-AF65-F5344CB8AC3E}">
        <p14:creationId xmlns:p14="http://schemas.microsoft.com/office/powerpoint/2010/main" val="359475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89318A1-174D-4DEE-8106-03A37B9BCF15}" type="slidenum">
              <a:rPr lang="en-US" sz="750" smtClean="0"/>
              <a:pPr/>
              <a:t>22</a:t>
            </a:fld>
            <a:endParaRPr lang="en-US" sz="750" dirty="0"/>
          </a:p>
        </p:txBody>
      </p:sp>
      <p:sp>
        <p:nvSpPr>
          <p:cNvPr id="26" name="Title 2">
            <a:extLst>
              <a:ext uri="{FF2B5EF4-FFF2-40B4-BE49-F238E27FC236}">
                <a16:creationId xmlns="" xmlns:a16="http://schemas.microsoft.com/office/drawing/2014/main" id="{5F6BD360-A510-2340-B086-164E72CEC0CC}"/>
              </a:ext>
            </a:extLst>
          </p:cNvPr>
          <p:cNvSpPr txBox="1">
            <a:spLocks/>
          </p:cNvSpPr>
          <p:nvPr/>
        </p:nvSpPr>
        <p:spPr>
          <a:xfrm>
            <a:off x="243710" y="862884"/>
            <a:ext cx="8518251" cy="774731"/>
          </a:xfrm>
          <a:prstGeom prst="rect">
            <a:avLst/>
          </a:prstGeom>
        </p:spPr>
        <p:txBody>
          <a:bodyPr vert="horz" lIns="91440" tIns="45720" rIns="91440" bIns="45720" rtlCol="0" anchor="ctr">
            <a:normAutofit/>
          </a:bodyPr>
          <a:lstStyle>
            <a:lvl1pPr algn="l" defTabSz="1020763" rtl="0" eaLnBrk="1" fontAlgn="base" hangingPunct="1">
              <a:lnSpc>
                <a:spcPct val="90000"/>
              </a:lnSpc>
              <a:spcBef>
                <a:spcPct val="0"/>
              </a:spcBef>
              <a:spcAft>
                <a:spcPct val="0"/>
              </a:spcAft>
              <a:defRPr sz="3200" b="0">
                <a:solidFill>
                  <a:srgbClr val="009BDF"/>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a:lstStyle>
          <a:p>
            <a:r>
              <a:rPr lang="en-US" kern="0" dirty="0" err="1" smtClean="0"/>
              <a:t>Inferrence</a:t>
            </a:r>
            <a:endParaRPr lang="en-US" kern="0" dirty="0"/>
          </a:p>
        </p:txBody>
      </p:sp>
      <p:sp>
        <p:nvSpPr>
          <p:cNvPr id="13" name="Content Placeholder 7"/>
          <p:cNvSpPr>
            <a:spLocks noGrp="1"/>
          </p:cNvSpPr>
          <p:nvPr>
            <p:ph idx="22"/>
          </p:nvPr>
        </p:nvSpPr>
        <p:spPr>
          <a:xfrm>
            <a:off x="243710" y="1637614"/>
            <a:ext cx="8585432" cy="4986469"/>
          </a:xfrm>
        </p:spPr>
        <p:txBody>
          <a:bodyPr/>
          <a:lstStyle/>
          <a:p>
            <a:pPr marL="342900" indent="-342900">
              <a:buFont typeface="Arial" panose="020B0604020202020204" pitchFamily="34" charset="0"/>
              <a:buChar char="•"/>
            </a:pPr>
            <a:r>
              <a:rPr lang="en-US" dirty="0" smtClean="0"/>
              <a:t>Can we do this with RDBMS? Of course we can</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052907836"/>
              </p:ext>
            </p:extLst>
          </p:nvPr>
        </p:nvGraphicFramePr>
        <p:xfrm>
          <a:off x="418214" y="2403636"/>
          <a:ext cx="3487253" cy="1112520"/>
        </p:xfrm>
        <a:graphic>
          <a:graphicData uri="http://schemas.openxmlformats.org/drawingml/2006/table">
            <a:tbl>
              <a:tblPr firstRow="1" bandRow="1">
                <a:tableStyleId>{5C22544A-7EE6-4342-B048-85BDC9FD1C3A}</a:tableStyleId>
              </a:tblPr>
              <a:tblGrid>
                <a:gridCol w="655994"/>
                <a:gridCol w="2831259"/>
              </a:tblGrid>
              <a:tr h="370840">
                <a:tc>
                  <a:txBody>
                    <a:bodyPr/>
                    <a:lstStyle/>
                    <a:p>
                      <a:r>
                        <a:rPr lang="en-US" dirty="0" smtClean="0"/>
                        <a:t>ID</a:t>
                      </a:r>
                      <a:endParaRPr lang="en-US" dirty="0"/>
                    </a:p>
                  </a:txBody>
                  <a:tcPr/>
                </a:tc>
                <a:tc>
                  <a:txBody>
                    <a:bodyPr/>
                    <a:lstStyle/>
                    <a:p>
                      <a:r>
                        <a:rPr lang="en-US" dirty="0" smtClean="0"/>
                        <a:t>name</a:t>
                      </a:r>
                      <a:endParaRPr lang="en-US" dirty="0"/>
                    </a:p>
                  </a:txBody>
                  <a:tcPr/>
                </a:tc>
              </a:tr>
              <a:tr h="370840">
                <a:tc>
                  <a:txBody>
                    <a:bodyPr/>
                    <a:lstStyle/>
                    <a:p>
                      <a:r>
                        <a:rPr lang="en-US" dirty="0" smtClean="0"/>
                        <a:t>1</a:t>
                      </a:r>
                      <a:endParaRPr lang="en-US" dirty="0"/>
                    </a:p>
                  </a:txBody>
                  <a:tcPr/>
                </a:tc>
                <a:tc>
                  <a:txBody>
                    <a:bodyPr/>
                    <a:lstStyle/>
                    <a:p>
                      <a:r>
                        <a:rPr lang="en-US" dirty="0" smtClean="0"/>
                        <a:t>Entertainment</a:t>
                      </a:r>
                      <a:r>
                        <a:rPr lang="en-US" baseline="0" dirty="0" smtClean="0"/>
                        <a:t> system</a:t>
                      </a:r>
                      <a:endParaRPr lang="en-US" dirty="0"/>
                    </a:p>
                  </a:txBody>
                  <a:tcPr/>
                </a:tc>
              </a:tr>
              <a:tr h="370840">
                <a:tc>
                  <a:txBody>
                    <a:bodyPr/>
                    <a:lstStyle/>
                    <a:p>
                      <a:r>
                        <a:rPr lang="en-US" dirty="0" smtClean="0"/>
                        <a:t>2</a:t>
                      </a:r>
                      <a:endParaRPr lang="en-US" dirty="0"/>
                    </a:p>
                  </a:txBody>
                  <a:tcPr/>
                </a:tc>
                <a:tc>
                  <a:txBody>
                    <a:bodyPr/>
                    <a:lstStyle/>
                    <a:p>
                      <a:r>
                        <a:rPr lang="en-US" dirty="0" smtClean="0"/>
                        <a:t>Hydraulic brakes</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448030981"/>
              </p:ext>
            </p:extLst>
          </p:nvPr>
        </p:nvGraphicFramePr>
        <p:xfrm>
          <a:off x="418214" y="5439452"/>
          <a:ext cx="4900546" cy="741680"/>
        </p:xfrm>
        <a:graphic>
          <a:graphicData uri="http://schemas.openxmlformats.org/drawingml/2006/table">
            <a:tbl>
              <a:tblPr firstRow="1" bandRow="1">
                <a:tableStyleId>{5C22544A-7EE6-4342-B048-85BDC9FD1C3A}</a:tableStyleId>
              </a:tblPr>
              <a:tblGrid>
                <a:gridCol w="648586"/>
                <a:gridCol w="2026920"/>
                <a:gridCol w="1341120"/>
                <a:gridCol w="883920"/>
              </a:tblGrid>
              <a:tr h="370840">
                <a:tc>
                  <a:txBody>
                    <a:bodyPr/>
                    <a:lstStyle/>
                    <a:p>
                      <a:r>
                        <a:rPr lang="en-US" dirty="0" smtClean="0"/>
                        <a:t>ID</a:t>
                      </a:r>
                      <a:endParaRPr lang="en-US" dirty="0"/>
                    </a:p>
                  </a:txBody>
                  <a:tcPr/>
                </a:tc>
                <a:tc>
                  <a:txBody>
                    <a:bodyPr/>
                    <a:lstStyle/>
                    <a:p>
                      <a:r>
                        <a:rPr lang="en-US" dirty="0" err="1" smtClean="0"/>
                        <a:t>powerSupplyID</a:t>
                      </a:r>
                      <a:endParaRPr lang="en-US" dirty="0"/>
                    </a:p>
                  </a:txBody>
                  <a:tcPr/>
                </a:tc>
                <a:tc>
                  <a:txBody>
                    <a:bodyPr/>
                    <a:lstStyle/>
                    <a:p>
                      <a:r>
                        <a:rPr lang="en-US" dirty="0" err="1" smtClean="0"/>
                        <a:t>systemID</a:t>
                      </a:r>
                      <a:endParaRPr lang="en-US" dirty="0"/>
                    </a:p>
                  </a:txBody>
                  <a:tcPr/>
                </a:tc>
                <a:tc>
                  <a:txBody>
                    <a:bodyPr/>
                    <a:lstStyle/>
                    <a:p>
                      <a:r>
                        <a:rPr lang="en-US" dirty="0" smtClean="0"/>
                        <a:t>port</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468258451"/>
              </p:ext>
            </p:extLst>
          </p:nvPr>
        </p:nvGraphicFramePr>
        <p:xfrm>
          <a:off x="418214" y="3885488"/>
          <a:ext cx="2873626" cy="1112520"/>
        </p:xfrm>
        <a:graphic>
          <a:graphicData uri="http://schemas.openxmlformats.org/drawingml/2006/table">
            <a:tbl>
              <a:tblPr firstRow="1" bandRow="1">
                <a:tableStyleId>{5C22544A-7EE6-4342-B048-85BDC9FD1C3A}</a:tableStyleId>
              </a:tblPr>
              <a:tblGrid>
                <a:gridCol w="679066"/>
                <a:gridCol w="929640"/>
                <a:gridCol w="1264920"/>
              </a:tblGrid>
              <a:tr h="37084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type</a:t>
                      </a:r>
                      <a:endParaRPr lang="en-US" dirty="0"/>
                    </a:p>
                  </a:txBody>
                  <a:tcPr/>
                </a:tc>
              </a:tr>
              <a:tr h="370840">
                <a:tc>
                  <a:txBody>
                    <a:bodyPr/>
                    <a:lstStyle/>
                    <a:p>
                      <a:r>
                        <a:rPr lang="en-US" dirty="0" smtClean="0"/>
                        <a:t>1</a:t>
                      </a:r>
                      <a:endParaRPr lang="en-US" dirty="0"/>
                    </a:p>
                  </a:txBody>
                  <a:tcPr/>
                </a:tc>
                <a:tc>
                  <a:txBody>
                    <a:bodyPr/>
                    <a:lstStyle/>
                    <a:p>
                      <a:r>
                        <a:rPr lang="en-US" dirty="0" smtClean="0"/>
                        <a:t>PS1</a:t>
                      </a:r>
                      <a:endParaRPr lang="en-US" dirty="0"/>
                    </a:p>
                  </a:txBody>
                  <a:tcPr/>
                </a:tc>
                <a:tc>
                  <a:txBody>
                    <a:bodyPr/>
                    <a:lstStyle/>
                    <a:p>
                      <a:r>
                        <a:rPr lang="en-US" dirty="0" smtClean="0"/>
                        <a:t>Battery</a:t>
                      </a:r>
                      <a:endParaRPr lang="en-US" dirty="0"/>
                    </a:p>
                  </a:txBody>
                  <a:tcPr/>
                </a:tc>
              </a:tr>
              <a:tr h="370840">
                <a:tc>
                  <a:txBody>
                    <a:bodyPr/>
                    <a:lstStyle/>
                    <a:p>
                      <a:r>
                        <a:rPr lang="en-US" dirty="0" smtClean="0"/>
                        <a:t>2</a:t>
                      </a:r>
                      <a:endParaRPr lang="en-US" dirty="0"/>
                    </a:p>
                  </a:txBody>
                  <a:tcPr/>
                </a:tc>
                <a:tc>
                  <a:txBody>
                    <a:bodyPr/>
                    <a:lstStyle/>
                    <a:p>
                      <a:r>
                        <a:rPr lang="en-US" dirty="0" smtClean="0"/>
                        <a:t>PS2</a:t>
                      </a:r>
                      <a:endParaRPr lang="en-US" dirty="0"/>
                    </a:p>
                  </a:txBody>
                  <a:tcPr/>
                </a:tc>
                <a:tc>
                  <a:txBody>
                    <a:bodyPr/>
                    <a:lstStyle/>
                    <a:p>
                      <a:r>
                        <a:rPr lang="en-US" dirty="0" smtClean="0"/>
                        <a:t>Alternator</a:t>
                      </a:r>
                      <a:endParaRPr lang="en-US" dirty="0"/>
                    </a:p>
                  </a:txBody>
                  <a:tcPr/>
                </a:tc>
              </a:tr>
            </a:tbl>
          </a:graphicData>
        </a:graphic>
      </p:graphicFrame>
      <p:sp>
        <p:nvSpPr>
          <p:cNvPr id="17" name="TextBox 16"/>
          <p:cNvSpPr txBox="1"/>
          <p:nvPr/>
        </p:nvSpPr>
        <p:spPr>
          <a:xfrm>
            <a:off x="418214" y="2034304"/>
            <a:ext cx="954107" cy="369332"/>
          </a:xfrm>
          <a:prstGeom prst="rect">
            <a:avLst/>
          </a:prstGeom>
          <a:noFill/>
        </p:spPr>
        <p:txBody>
          <a:bodyPr wrap="none" rtlCol="0">
            <a:spAutoFit/>
          </a:bodyPr>
          <a:lstStyle/>
          <a:p>
            <a:r>
              <a:rPr lang="en-US" dirty="0" smtClean="0"/>
              <a:t>System</a:t>
            </a:r>
            <a:endParaRPr lang="en-US" dirty="0"/>
          </a:p>
        </p:txBody>
      </p:sp>
      <p:sp>
        <p:nvSpPr>
          <p:cNvPr id="18" name="TextBox 17"/>
          <p:cNvSpPr txBox="1"/>
          <p:nvPr/>
        </p:nvSpPr>
        <p:spPr>
          <a:xfrm>
            <a:off x="418214" y="5070119"/>
            <a:ext cx="954107" cy="369332"/>
          </a:xfrm>
          <a:prstGeom prst="rect">
            <a:avLst/>
          </a:prstGeom>
          <a:noFill/>
        </p:spPr>
        <p:txBody>
          <a:bodyPr wrap="none" rtlCol="0">
            <a:spAutoFit/>
          </a:bodyPr>
          <a:lstStyle/>
          <a:p>
            <a:r>
              <a:rPr lang="en-US" dirty="0" smtClean="0"/>
              <a:t>Powers</a:t>
            </a:r>
            <a:endParaRPr lang="en-US" dirty="0"/>
          </a:p>
        </p:txBody>
      </p:sp>
      <p:sp>
        <p:nvSpPr>
          <p:cNvPr id="19" name="TextBox 18"/>
          <p:cNvSpPr txBox="1"/>
          <p:nvPr/>
        </p:nvSpPr>
        <p:spPr>
          <a:xfrm>
            <a:off x="423985" y="3510857"/>
            <a:ext cx="1544012" cy="369332"/>
          </a:xfrm>
          <a:prstGeom prst="rect">
            <a:avLst/>
          </a:prstGeom>
          <a:noFill/>
        </p:spPr>
        <p:txBody>
          <a:bodyPr wrap="none" rtlCol="0">
            <a:spAutoFit/>
          </a:bodyPr>
          <a:lstStyle/>
          <a:p>
            <a:r>
              <a:rPr lang="en-US" dirty="0" err="1" smtClean="0"/>
              <a:t>PowerSupply</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2165036794"/>
              </p:ext>
            </p:extLst>
          </p:nvPr>
        </p:nvGraphicFramePr>
        <p:xfrm>
          <a:off x="4079971" y="3885488"/>
          <a:ext cx="3487253" cy="741680"/>
        </p:xfrm>
        <a:graphic>
          <a:graphicData uri="http://schemas.openxmlformats.org/drawingml/2006/table">
            <a:tbl>
              <a:tblPr firstRow="1" bandRow="1">
                <a:tableStyleId>{F5AB1C69-6EDB-4FF4-983F-18BD219EF322}</a:tableStyleId>
              </a:tblPr>
              <a:tblGrid>
                <a:gridCol w="655994"/>
                <a:gridCol w="2831259"/>
              </a:tblGrid>
              <a:tr h="370840">
                <a:tc>
                  <a:txBody>
                    <a:bodyPr/>
                    <a:lstStyle/>
                    <a:p>
                      <a:r>
                        <a:rPr lang="en-US" dirty="0" smtClean="0"/>
                        <a:t>ID</a:t>
                      </a:r>
                      <a:endParaRPr lang="en-US" dirty="0"/>
                    </a:p>
                  </a:txBody>
                  <a:tcPr/>
                </a:tc>
                <a:tc>
                  <a:txBody>
                    <a:bodyPr/>
                    <a:lstStyle/>
                    <a:p>
                      <a:r>
                        <a:rPr lang="en-US" dirty="0" smtClean="0"/>
                        <a:t>name</a:t>
                      </a:r>
                      <a:endParaRPr lang="en-US" dirty="0"/>
                    </a:p>
                  </a:txBody>
                  <a:tcPr/>
                </a:tc>
              </a:tr>
              <a:tr h="370840">
                <a:tc>
                  <a:txBody>
                    <a:bodyPr/>
                    <a:lstStyle/>
                    <a:p>
                      <a:r>
                        <a:rPr lang="en-US" dirty="0" smtClean="0"/>
                        <a:t>1</a:t>
                      </a:r>
                      <a:endParaRPr lang="en-US" dirty="0"/>
                    </a:p>
                  </a:txBody>
                  <a:tcPr/>
                </a:tc>
                <a:tc>
                  <a:txBody>
                    <a:bodyPr/>
                    <a:lstStyle/>
                    <a:p>
                      <a:r>
                        <a:rPr lang="en-US" dirty="0" smtClean="0"/>
                        <a:t>Entertainment</a:t>
                      </a:r>
                      <a:r>
                        <a:rPr lang="en-US" baseline="0" dirty="0" smtClean="0"/>
                        <a:t> system</a:t>
                      </a:r>
                      <a:endParaRPr lang="en-US" dirty="0"/>
                    </a:p>
                  </a:txBody>
                  <a:tcPr/>
                </a:tc>
              </a:tr>
            </a:tbl>
          </a:graphicData>
        </a:graphic>
      </p:graphicFrame>
      <p:sp>
        <p:nvSpPr>
          <p:cNvPr id="21" name="TextBox 20"/>
          <p:cNvSpPr txBox="1"/>
          <p:nvPr/>
        </p:nvSpPr>
        <p:spPr>
          <a:xfrm>
            <a:off x="4079971" y="3516156"/>
            <a:ext cx="1967205" cy="369332"/>
          </a:xfrm>
          <a:prstGeom prst="rect">
            <a:avLst/>
          </a:prstGeom>
          <a:noFill/>
        </p:spPr>
        <p:txBody>
          <a:bodyPr wrap="none" rtlCol="0">
            <a:spAutoFit/>
          </a:bodyPr>
          <a:lstStyle/>
          <a:p>
            <a:r>
              <a:rPr lang="en-US" dirty="0" err="1" smtClean="0"/>
              <a:t>ElectrifiedSystem</a:t>
            </a:r>
            <a:endParaRPr lang="en-US" dirty="0"/>
          </a:p>
        </p:txBody>
      </p:sp>
      <p:sp>
        <p:nvSpPr>
          <p:cNvPr id="11" name="TextBox 10"/>
          <p:cNvSpPr txBox="1"/>
          <p:nvPr/>
        </p:nvSpPr>
        <p:spPr>
          <a:xfrm>
            <a:off x="4050532" y="2002697"/>
            <a:ext cx="4832272" cy="1477328"/>
          </a:xfrm>
          <a:prstGeom prst="rect">
            <a:avLst/>
          </a:prstGeom>
          <a:noFill/>
        </p:spPr>
        <p:txBody>
          <a:bodyPr wrap="square" rtlCol="0">
            <a:spAutoFit/>
          </a:bodyPr>
          <a:lstStyle/>
          <a:p>
            <a:r>
              <a:rPr lang="en-US" dirty="0" smtClean="0"/>
              <a:t>CREATE VIEW ELECTRIFIEDSYSTEM</a:t>
            </a:r>
            <a:br>
              <a:rPr lang="en-US" dirty="0" smtClean="0"/>
            </a:br>
            <a:r>
              <a:rPr lang="en-US" dirty="0" smtClean="0"/>
              <a:t>AS</a:t>
            </a:r>
          </a:p>
          <a:p>
            <a:r>
              <a:rPr lang="en-US" dirty="0" smtClean="0"/>
              <a:t>SELECT SYSTEM.* FROM SYSTEM</a:t>
            </a:r>
          </a:p>
          <a:p>
            <a:r>
              <a:rPr lang="en-US" dirty="0"/>
              <a:t>	</a:t>
            </a:r>
            <a:r>
              <a:rPr lang="en-US" dirty="0" smtClean="0"/>
              <a:t>INNER JOIN POWERS ON</a:t>
            </a:r>
          </a:p>
          <a:p>
            <a:r>
              <a:rPr lang="en-US" dirty="0"/>
              <a:t>	</a:t>
            </a:r>
            <a:r>
              <a:rPr lang="en-US" dirty="0" smtClean="0"/>
              <a:t>SYSTEM.ID=POWERS.SYSTEMID</a:t>
            </a:r>
            <a:endParaRPr lang="en-US" dirty="0"/>
          </a:p>
        </p:txBody>
      </p:sp>
      <p:sp>
        <p:nvSpPr>
          <p:cNvPr id="22" name="Bent Arrow 21"/>
          <p:cNvSpPr/>
          <p:nvPr/>
        </p:nvSpPr>
        <p:spPr>
          <a:xfrm rot="10800000">
            <a:off x="7706042" y="3649032"/>
            <a:ext cx="906216" cy="10210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6863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89318A1-174D-4DEE-8106-03A37B9BCF15}" type="slidenum">
              <a:rPr lang="en-US" sz="750" smtClean="0"/>
              <a:pPr/>
              <a:t>23</a:t>
            </a:fld>
            <a:endParaRPr lang="en-US" sz="750" dirty="0"/>
          </a:p>
        </p:txBody>
      </p:sp>
      <p:sp>
        <p:nvSpPr>
          <p:cNvPr id="26" name="Title 2">
            <a:extLst>
              <a:ext uri="{FF2B5EF4-FFF2-40B4-BE49-F238E27FC236}">
                <a16:creationId xmlns="" xmlns:a16="http://schemas.microsoft.com/office/drawing/2014/main" id="{5F6BD360-A510-2340-B086-164E72CEC0CC}"/>
              </a:ext>
            </a:extLst>
          </p:cNvPr>
          <p:cNvSpPr txBox="1">
            <a:spLocks/>
          </p:cNvSpPr>
          <p:nvPr/>
        </p:nvSpPr>
        <p:spPr>
          <a:xfrm>
            <a:off x="243710" y="862884"/>
            <a:ext cx="8518251" cy="774731"/>
          </a:xfrm>
          <a:prstGeom prst="rect">
            <a:avLst/>
          </a:prstGeom>
        </p:spPr>
        <p:txBody>
          <a:bodyPr vert="horz" lIns="91440" tIns="45720" rIns="91440" bIns="45720" rtlCol="0" anchor="ctr">
            <a:normAutofit/>
          </a:bodyPr>
          <a:lstStyle>
            <a:lvl1pPr algn="l" defTabSz="1020763" rtl="0" eaLnBrk="1" fontAlgn="base" hangingPunct="1">
              <a:lnSpc>
                <a:spcPct val="90000"/>
              </a:lnSpc>
              <a:spcBef>
                <a:spcPct val="0"/>
              </a:spcBef>
              <a:spcAft>
                <a:spcPct val="0"/>
              </a:spcAft>
              <a:defRPr sz="3200" b="0">
                <a:solidFill>
                  <a:srgbClr val="009BDF"/>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a:lstStyle>
          <a:p>
            <a:r>
              <a:rPr lang="en-US" kern="0" dirty="0" err="1" smtClean="0"/>
              <a:t>Inferrence</a:t>
            </a:r>
            <a:r>
              <a:rPr lang="en-US" kern="0" dirty="0" smtClean="0"/>
              <a:t> pitfalls</a:t>
            </a:r>
            <a:endParaRPr lang="en-US" kern="0" dirty="0"/>
          </a:p>
        </p:txBody>
      </p:sp>
      <p:sp>
        <p:nvSpPr>
          <p:cNvPr id="87" name="Content Placeholder 7"/>
          <p:cNvSpPr>
            <a:spLocks noGrp="1"/>
          </p:cNvSpPr>
          <p:nvPr>
            <p:ph idx="22"/>
          </p:nvPr>
        </p:nvSpPr>
        <p:spPr>
          <a:xfrm>
            <a:off x="243710" y="1637614"/>
            <a:ext cx="3876345" cy="4986469"/>
          </a:xfrm>
        </p:spPr>
        <p:txBody>
          <a:bodyPr/>
          <a:lstStyle/>
          <a:p>
            <a:r>
              <a:rPr lang="en-US" dirty="0" smtClean="0"/>
              <a:t>An ill-defined ontology can produce nonsensical results</a:t>
            </a:r>
            <a:endParaRPr lang="en-US" dirty="0" smtClean="0">
              <a:solidFill>
                <a:schemeClr val="tx1"/>
              </a:solidFill>
              <a:latin typeface="Courier New" panose="02070309020205020404" pitchFamily="49" charset="0"/>
              <a:cs typeface="Courier New" panose="02070309020205020404" pitchFamily="49" charset="0"/>
            </a:endParaRPr>
          </a:p>
          <a:p>
            <a:endParaRPr lang="en-US" sz="1400" dirty="0" smtClean="0">
              <a:solidFill>
                <a:schemeClr val="tx1"/>
              </a:solidFill>
              <a:latin typeface="Courier New" panose="02070309020205020404" pitchFamily="49" charset="0"/>
              <a:cs typeface="Courier New" panose="02070309020205020404" pitchFamily="49" charset="0"/>
            </a:endParaRPr>
          </a:p>
          <a:p>
            <a:endParaRPr lang="en-US" sz="1400" dirty="0">
              <a:solidFill>
                <a:schemeClr val="tx1"/>
              </a:solidFill>
              <a:latin typeface="Courier New" panose="02070309020205020404" pitchFamily="49" charset="0"/>
              <a:cs typeface="Courier New" panose="02070309020205020404" pitchFamily="49" charset="0"/>
            </a:endParaRPr>
          </a:p>
          <a:p>
            <a:r>
              <a:rPr lang="en-US" sz="1400" dirty="0" smtClean="0">
                <a:solidFill>
                  <a:schemeClr val="tx1"/>
                </a:solidFill>
                <a:latin typeface="Courier New" panose="02070309020205020404" pitchFamily="49" charset="0"/>
                <a:cs typeface="Courier New" panose="02070309020205020404" pitchFamily="49" charset="0"/>
              </a:rPr>
              <a:t>Class: Bicycle</a:t>
            </a:r>
          </a:p>
          <a:p>
            <a:r>
              <a:rPr lang="en-US" sz="1400" dirty="0" err="1" smtClean="0">
                <a:solidFill>
                  <a:schemeClr val="tx1"/>
                </a:solidFill>
                <a:latin typeface="Courier New" panose="02070309020205020404" pitchFamily="49" charset="0"/>
                <a:cs typeface="Courier New" panose="02070309020205020404" pitchFamily="49" charset="0"/>
              </a:rPr>
              <a:t>EquivalentTo</a:t>
            </a:r>
            <a:r>
              <a:rPr lang="en-US" sz="1400" dirty="0" smtClean="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Vehicle and</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hasPart</a:t>
            </a:r>
            <a:r>
              <a:rPr lang="en-US" sz="1400" dirty="0" smtClean="0">
                <a:solidFill>
                  <a:schemeClr val="tx1"/>
                </a:solidFill>
                <a:latin typeface="Courier New" panose="02070309020205020404" pitchFamily="49" charset="0"/>
                <a:cs typeface="Courier New" panose="02070309020205020404" pitchFamily="49" charset="0"/>
              </a:rPr>
              <a:t> exactly 2 Wheel</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hasPart</a:t>
            </a:r>
            <a:r>
              <a:rPr lang="en-US" sz="1400" dirty="0" smtClean="0">
                <a:solidFill>
                  <a:schemeClr val="tx1"/>
                </a:solidFill>
                <a:latin typeface="Courier New" panose="02070309020205020404" pitchFamily="49" charset="0"/>
                <a:cs typeface="Courier New" panose="02070309020205020404" pitchFamily="49" charset="0"/>
              </a:rPr>
              <a:t> exactly 0 Engine</a:t>
            </a:r>
          </a:p>
        </p:txBody>
      </p:sp>
      <p:sp>
        <p:nvSpPr>
          <p:cNvPr id="3" name="Oval Callout 2"/>
          <p:cNvSpPr/>
          <p:nvPr/>
        </p:nvSpPr>
        <p:spPr>
          <a:xfrm>
            <a:off x="4014951" y="907529"/>
            <a:ext cx="3311211" cy="1818290"/>
          </a:xfrm>
          <a:prstGeom prst="wedgeEllipseCallout">
            <a:avLst>
              <a:gd name="adj1" fmla="val 19479"/>
              <a:gd name="adj2" fmla="val 109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Query: show me individuals of type: “Bicycle”</a:t>
            </a:r>
            <a:endParaRPr lang="en-US" dirty="0"/>
          </a:p>
        </p:txBody>
      </p:sp>
      <p:grpSp>
        <p:nvGrpSpPr>
          <p:cNvPr id="6" name="Group 225"/>
          <p:cNvGrpSpPr>
            <a:grpSpLocks/>
          </p:cNvGrpSpPr>
          <p:nvPr/>
        </p:nvGrpSpPr>
        <p:grpSpPr bwMode="auto">
          <a:xfrm>
            <a:off x="6160595" y="3678621"/>
            <a:ext cx="1012941" cy="1129085"/>
            <a:chOff x="1504" y="515"/>
            <a:chExt cx="460" cy="504"/>
          </a:xfrm>
        </p:grpSpPr>
        <p:grpSp>
          <p:nvGrpSpPr>
            <p:cNvPr id="7" name="Group 226"/>
            <p:cNvGrpSpPr>
              <a:grpSpLocks/>
            </p:cNvGrpSpPr>
            <p:nvPr/>
          </p:nvGrpSpPr>
          <p:grpSpPr bwMode="auto">
            <a:xfrm>
              <a:off x="1504" y="515"/>
              <a:ext cx="460" cy="344"/>
              <a:chOff x="2426" y="1117"/>
              <a:chExt cx="499" cy="344"/>
            </a:xfrm>
          </p:grpSpPr>
          <p:pic>
            <p:nvPicPr>
              <p:cNvPr id="9" name="Picture 227" descr="PC_xml_Web_Service"/>
              <p:cNvPicPr>
                <a:picLocks noChangeAspect="1" noChangeArrowheads="1"/>
              </p:cNvPicPr>
              <p:nvPr/>
            </p:nvPicPr>
            <p:blipFill>
              <a:blip r:embed="rId3" cstate="print">
                <a:clrChange>
                  <a:clrFrom>
                    <a:srgbClr val="08369A"/>
                  </a:clrFrom>
                  <a:clrTo>
                    <a:srgbClr val="08369A">
                      <a:alpha val="0"/>
                    </a:srgbClr>
                  </a:clrTo>
                </a:clrChange>
                <a:extLst>
                  <a:ext uri="{28A0092B-C50C-407E-A947-70E740481C1C}">
                    <a14:useLocalDpi xmlns:a14="http://schemas.microsoft.com/office/drawing/2010/main" val="0"/>
                  </a:ext>
                </a:extLst>
              </a:blip>
              <a:srcRect/>
              <a:stretch>
                <a:fillRect/>
              </a:stretch>
            </p:blipFill>
            <p:spPr bwMode="auto">
              <a:xfrm>
                <a:off x="2562" y="1117"/>
                <a:ext cx="363"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28" descr="BlueUser"/>
              <p:cNvPicPr>
                <a:picLocks noChangeAspect="1" noChangeArrowheads="1"/>
              </p:cNvPicPr>
              <p:nvPr/>
            </p:nvPicPr>
            <p:blipFill>
              <a:blip r:embed="rId4" cstate="print">
                <a:clrChange>
                  <a:clrFrom>
                    <a:srgbClr val="08369A"/>
                  </a:clrFrom>
                  <a:clrTo>
                    <a:srgbClr val="08369A">
                      <a:alpha val="0"/>
                    </a:srgbClr>
                  </a:clrTo>
                </a:clrChange>
                <a:extLst>
                  <a:ext uri="{28A0092B-C50C-407E-A947-70E740481C1C}">
                    <a14:useLocalDpi xmlns:a14="http://schemas.microsoft.com/office/drawing/2010/main" val="0"/>
                  </a:ext>
                </a:extLst>
              </a:blip>
              <a:srcRect/>
              <a:stretch>
                <a:fillRect/>
              </a:stretch>
            </p:blipFill>
            <p:spPr bwMode="auto">
              <a:xfrm>
                <a:off x="2426" y="1207"/>
                <a:ext cx="23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ext Box 229"/>
            <p:cNvSpPr txBox="1">
              <a:spLocks noChangeArrowheads="1"/>
            </p:cNvSpPr>
            <p:nvPr/>
          </p:nvSpPr>
          <p:spPr bwMode="auto">
            <a:xfrm>
              <a:off x="1653" y="803"/>
              <a:ext cx="9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27000" bIns="35100">
              <a:spAutoFit/>
            </a:bodyPr>
            <a:lstStyle>
              <a:lvl1pPr algn="ctr">
                <a:spcBef>
                  <a:spcPct val="50000"/>
                </a:spcBef>
                <a:defRPr sz="1200" b="1">
                  <a:solidFill>
                    <a:schemeClr val="tx1"/>
                  </a:solidFill>
                  <a:latin typeface="Arial" panose="020B0604020202020204" pitchFamily="34" charset="0"/>
                </a:defRPr>
              </a:lvl1pPr>
              <a:lvl2pPr marL="742950" indent="-285750" algn="ctr">
                <a:spcBef>
                  <a:spcPct val="50000"/>
                </a:spcBef>
                <a:defRPr sz="1200" b="1">
                  <a:solidFill>
                    <a:schemeClr val="tx1"/>
                  </a:solidFill>
                  <a:latin typeface="Arial" panose="020B0604020202020204" pitchFamily="34" charset="0"/>
                </a:defRPr>
              </a:lvl2pPr>
              <a:lvl3pPr marL="1143000" indent="-228600" algn="ctr">
                <a:spcBef>
                  <a:spcPct val="50000"/>
                </a:spcBef>
                <a:defRPr sz="1200" b="1">
                  <a:solidFill>
                    <a:schemeClr val="tx1"/>
                  </a:solidFill>
                  <a:latin typeface="Arial" panose="020B0604020202020204" pitchFamily="34" charset="0"/>
                </a:defRPr>
              </a:lvl3pPr>
              <a:lvl4pPr marL="1600200" indent="-228600" algn="ctr">
                <a:spcBef>
                  <a:spcPct val="50000"/>
                </a:spcBef>
                <a:defRPr sz="1200" b="1">
                  <a:solidFill>
                    <a:schemeClr val="tx1"/>
                  </a:solidFill>
                  <a:latin typeface="Arial" panose="020B0604020202020204" pitchFamily="34" charset="0"/>
                </a:defRPr>
              </a:lvl4pPr>
              <a:lvl5pPr marL="2057400" indent="-228600" algn="ctr">
                <a:spcBef>
                  <a:spcPct val="50000"/>
                </a:spcBef>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defRPr sz="1200" b="1">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en-US" altLang="en-US" sz="1050" b="0" i="0" u="none" strike="noStrike" kern="0" cap="none" spc="0" normalizeH="0" baseline="0" noProof="0">
                <a:ln>
                  <a:noFill/>
                </a:ln>
                <a:solidFill>
                  <a:srgbClr val="120C80"/>
                </a:solidFill>
                <a:effectLst/>
                <a:uLnTx/>
                <a:uFillTx/>
                <a:latin typeface="+mn-lt"/>
              </a:endParaRPr>
            </a:p>
          </p:txBody>
        </p:sp>
      </p:grpSp>
    </p:spTree>
    <p:extLst>
      <p:ext uri="{BB962C8B-B14F-4D97-AF65-F5344CB8AC3E}">
        <p14:creationId xmlns:p14="http://schemas.microsoft.com/office/powerpoint/2010/main" val="371676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89318A1-174D-4DEE-8106-03A37B9BCF15}" type="slidenum">
              <a:rPr lang="en-US" sz="750" smtClean="0"/>
              <a:pPr/>
              <a:t>24</a:t>
            </a:fld>
            <a:endParaRPr lang="en-US" sz="750" dirty="0"/>
          </a:p>
        </p:txBody>
      </p:sp>
      <p:sp>
        <p:nvSpPr>
          <p:cNvPr id="26" name="Title 2">
            <a:extLst>
              <a:ext uri="{FF2B5EF4-FFF2-40B4-BE49-F238E27FC236}">
                <a16:creationId xmlns="" xmlns:a16="http://schemas.microsoft.com/office/drawing/2014/main" id="{5F6BD360-A510-2340-B086-164E72CEC0CC}"/>
              </a:ext>
            </a:extLst>
          </p:cNvPr>
          <p:cNvSpPr txBox="1">
            <a:spLocks/>
          </p:cNvSpPr>
          <p:nvPr/>
        </p:nvSpPr>
        <p:spPr>
          <a:xfrm>
            <a:off x="243710" y="862884"/>
            <a:ext cx="8518251" cy="774731"/>
          </a:xfrm>
          <a:prstGeom prst="rect">
            <a:avLst/>
          </a:prstGeom>
        </p:spPr>
        <p:txBody>
          <a:bodyPr vert="horz" lIns="91440" tIns="45720" rIns="91440" bIns="45720" rtlCol="0" anchor="ctr">
            <a:normAutofit/>
          </a:bodyPr>
          <a:lstStyle>
            <a:lvl1pPr algn="l" defTabSz="1020763" rtl="0" eaLnBrk="1" fontAlgn="base" hangingPunct="1">
              <a:lnSpc>
                <a:spcPct val="90000"/>
              </a:lnSpc>
              <a:spcBef>
                <a:spcPct val="0"/>
              </a:spcBef>
              <a:spcAft>
                <a:spcPct val="0"/>
              </a:spcAft>
              <a:defRPr sz="3200" b="0">
                <a:solidFill>
                  <a:srgbClr val="009BDF"/>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a:lstStyle>
          <a:p>
            <a:r>
              <a:rPr lang="en-US" kern="0" dirty="0" err="1" smtClean="0"/>
              <a:t>Inferrence</a:t>
            </a:r>
            <a:r>
              <a:rPr lang="en-US" kern="0" dirty="0" smtClean="0"/>
              <a:t> pitfalls</a:t>
            </a:r>
            <a:endParaRPr lang="en-US" kern="0" dirty="0"/>
          </a:p>
        </p:txBody>
      </p:sp>
      <p:sp>
        <p:nvSpPr>
          <p:cNvPr id="87" name="Content Placeholder 7"/>
          <p:cNvSpPr>
            <a:spLocks noGrp="1"/>
          </p:cNvSpPr>
          <p:nvPr>
            <p:ph idx="22"/>
          </p:nvPr>
        </p:nvSpPr>
        <p:spPr>
          <a:xfrm>
            <a:off x="243710" y="1637614"/>
            <a:ext cx="3876345" cy="4986469"/>
          </a:xfrm>
        </p:spPr>
        <p:txBody>
          <a:bodyPr/>
          <a:lstStyle/>
          <a:p>
            <a:r>
              <a:rPr lang="en-US" dirty="0" smtClean="0"/>
              <a:t>An ill-defined ontology can produce nonsensical results</a:t>
            </a:r>
            <a:endParaRPr lang="en-US" dirty="0" smtClean="0">
              <a:solidFill>
                <a:schemeClr val="tx1"/>
              </a:solidFill>
              <a:latin typeface="Courier New" panose="02070309020205020404" pitchFamily="49" charset="0"/>
              <a:cs typeface="Courier New" panose="02070309020205020404" pitchFamily="49" charset="0"/>
            </a:endParaRPr>
          </a:p>
          <a:p>
            <a:endParaRPr lang="en-US" sz="1400" dirty="0" smtClean="0">
              <a:solidFill>
                <a:schemeClr val="tx1"/>
              </a:solidFill>
              <a:latin typeface="Courier New" panose="02070309020205020404" pitchFamily="49" charset="0"/>
              <a:cs typeface="Courier New" panose="02070309020205020404" pitchFamily="49" charset="0"/>
            </a:endParaRPr>
          </a:p>
          <a:p>
            <a:endParaRPr lang="en-US" sz="1400" dirty="0">
              <a:solidFill>
                <a:schemeClr val="tx1"/>
              </a:solidFill>
              <a:latin typeface="Courier New" panose="02070309020205020404" pitchFamily="49" charset="0"/>
              <a:cs typeface="Courier New" panose="02070309020205020404" pitchFamily="49" charset="0"/>
            </a:endParaRPr>
          </a:p>
          <a:p>
            <a:r>
              <a:rPr lang="en-US" sz="1400" dirty="0" smtClean="0">
                <a:solidFill>
                  <a:schemeClr val="tx1"/>
                </a:solidFill>
                <a:latin typeface="Courier New" panose="02070309020205020404" pitchFamily="49" charset="0"/>
                <a:cs typeface="Courier New" panose="02070309020205020404" pitchFamily="49" charset="0"/>
              </a:rPr>
              <a:t>Class: Bicycle</a:t>
            </a:r>
          </a:p>
          <a:p>
            <a:r>
              <a:rPr lang="en-US" sz="1400" dirty="0" err="1" smtClean="0">
                <a:solidFill>
                  <a:schemeClr val="tx1"/>
                </a:solidFill>
                <a:latin typeface="Courier New" panose="02070309020205020404" pitchFamily="49" charset="0"/>
                <a:cs typeface="Courier New" panose="02070309020205020404" pitchFamily="49" charset="0"/>
              </a:rPr>
              <a:t>EquivalentTo</a:t>
            </a:r>
            <a:r>
              <a:rPr lang="en-US" sz="1400" dirty="0" smtClean="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Vehicle and</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hasPart</a:t>
            </a:r>
            <a:r>
              <a:rPr lang="en-US" sz="1400" dirty="0" smtClean="0">
                <a:solidFill>
                  <a:schemeClr val="tx1"/>
                </a:solidFill>
                <a:latin typeface="Courier New" panose="02070309020205020404" pitchFamily="49" charset="0"/>
                <a:cs typeface="Courier New" panose="02070309020205020404" pitchFamily="49" charset="0"/>
              </a:rPr>
              <a:t> exactly 2 Wheel</a:t>
            </a:r>
            <a:endParaRPr lang="en-US" sz="1400" dirty="0">
              <a:solidFill>
                <a:schemeClr val="tx1"/>
              </a:solidFill>
              <a:latin typeface="Courier New" panose="02070309020205020404" pitchFamily="49" charset="0"/>
              <a:cs typeface="Courier New" panose="02070309020205020404" pitchFamily="49" charset="0"/>
            </a:endParaRP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hasPart</a:t>
            </a:r>
            <a:r>
              <a:rPr lang="en-US" sz="1400" dirty="0">
                <a:solidFill>
                  <a:schemeClr val="tx1"/>
                </a:solidFill>
                <a:latin typeface="Courier New" panose="02070309020205020404" pitchFamily="49" charset="0"/>
                <a:cs typeface="Courier New" panose="02070309020205020404" pitchFamily="49" charset="0"/>
              </a:rPr>
              <a:t> exactly 0 Engine</a:t>
            </a:r>
          </a:p>
          <a:p>
            <a:endParaRPr lang="en-US" sz="1400" dirty="0" smtClean="0">
              <a:solidFill>
                <a:schemeClr val="tx1"/>
              </a:solidFill>
              <a:latin typeface="Courier New" panose="02070309020205020404" pitchFamily="49" charset="0"/>
              <a:cs typeface="Courier New" panose="02070309020205020404" pitchFamily="49" charset="0"/>
            </a:endParaRPr>
          </a:p>
        </p:txBody>
      </p:sp>
      <p:sp>
        <p:nvSpPr>
          <p:cNvPr id="3" name="Oval Callout 2"/>
          <p:cNvSpPr/>
          <p:nvPr/>
        </p:nvSpPr>
        <p:spPr>
          <a:xfrm>
            <a:off x="4014951" y="907529"/>
            <a:ext cx="3311211" cy="1818290"/>
          </a:xfrm>
          <a:prstGeom prst="wedgeEllipseCallout">
            <a:avLst>
              <a:gd name="adj1" fmla="val 19479"/>
              <a:gd name="adj2" fmla="val 109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Query: show me individuals of type: “Bicycle”</a:t>
            </a:r>
            <a:endParaRPr lang="en-US" dirty="0"/>
          </a:p>
        </p:txBody>
      </p:sp>
      <p:grpSp>
        <p:nvGrpSpPr>
          <p:cNvPr id="6" name="Group 225"/>
          <p:cNvGrpSpPr>
            <a:grpSpLocks/>
          </p:cNvGrpSpPr>
          <p:nvPr/>
        </p:nvGrpSpPr>
        <p:grpSpPr bwMode="auto">
          <a:xfrm>
            <a:off x="6160595" y="3678621"/>
            <a:ext cx="1012941" cy="1129085"/>
            <a:chOff x="1504" y="515"/>
            <a:chExt cx="460" cy="504"/>
          </a:xfrm>
        </p:grpSpPr>
        <p:grpSp>
          <p:nvGrpSpPr>
            <p:cNvPr id="7" name="Group 226"/>
            <p:cNvGrpSpPr>
              <a:grpSpLocks/>
            </p:cNvGrpSpPr>
            <p:nvPr/>
          </p:nvGrpSpPr>
          <p:grpSpPr bwMode="auto">
            <a:xfrm>
              <a:off x="1504" y="515"/>
              <a:ext cx="460" cy="344"/>
              <a:chOff x="2426" y="1117"/>
              <a:chExt cx="499" cy="344"/>
            </a:xfrm>
          </p:grpSpPr>
          <p:pic>
            <p:nvPicPr>
              <p:cNvPr id="9" name="Picture 227" descr="PC_xml_Web_Service"/>
              <p:cNvPicPr>
                <a:picLocks noChangeAspect="1" noChangeArrowheads="1"/>
              </p:cNvPicPr>
              <p:nvPr/>
            </p:nvPicPr>
            <p:blipFill>
              <a:blip r:embed="rId3" cstate="print">
                <a:clrChange>
                  <a:clrFrom>
                    <a:srgbClr val="08369A"/>
                  </a:clrFrom>
                  <a:clrTo>
                    <a:srgbClr val="08369A">
                      <a:alpha val="0"/>
                    </a:srgbClr>
                  </a:clrTo>
                </a:clrChange>
                <a:extLst>
                  <a:ext uri="{28A0092B-C50C-407E-A947-70E740481C1C}">
                    <a14:useLocalDpi xmlns:a14="http://schemas.microsoft.com/office/drawing/2010/main" val="0"/>
                  </a:ext>
                </a:extLst>
              </a:blip>
              <a:srcRect/>
              <a:stretch>
                <a:fillRect/>
              </a:stretch>
            </p:blipFill>
            <p:spPr bwMode="auto">
              <a:xfrm>
                <a:off x="2562" y="1117"/>
                <a:ext cx="363"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28" descr="BlueUser"/>
              <p:cNvPicPr>
                <a:picLocks noChangeAspect="1" noChangeArrowheads="1"/>
              </p:cNvPicPr>
              <p:nvPr/>
            </p:nvPicPr>
            <p:blipFill>
              <a:blip r:embed="rId4" cstate="print">
                <a:clrChange>
                  <a:clrFrom>
                    <a:srgbClr val="08369A"/>
                  </a:clrFrom>
                  <a:clrTo>
                    <a:srgbClr val="08369A">
                      <a:alpha val="0"/>
                    </a:srgbClr>
                  </a:clrTo>
                </a:clrChange>
                <a:extLst>
                  <a:ext uri="{28A0092B-C50C-407E-A947-70E740481C1C}">
                    <a14:useLocalDpi xmlns:a14="http://schemas.microsoft.com/office/drawing/2010/main" val="0"/>
                  </a:ext>
                </a:extLst>
              </a:blip>
              <a:srcRect/>
              <a:stretch>
                <a:fillRect/>
              </a:stretch>
            </p:blipFill>
            <p:spPr bwMode="auto">
              <a:xfrm>
                <a:off x="2426" y="1207"/>
                <a:ext cx="23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ext Box 229"/>
            <p:cNvSpPr txBox="1">
              <a:spLocks noChangeArrowheads="1"/>
            </p:cNvSpPr>
            <p:nvPr/>
          </p:nvSpPr>
          <p:spPr bwMode="auto">
            <a:xfrm>
              <a:off x="1653" y="803"/>
              <a:ext cx="9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27000" bIns="35100">
              <a:spAutoFit/>
            </a:bodyPr>
            <a:lstStyle>
              <a:lvl1pPr algn="ctr">
                <a:spcBef>
                  <a:spcPct val="50000"/>
                </a:spcBef>
                <a:defRPr sz="1200" b="1">
                  <a:solidFill>
                    <a:schemeClr val="tx1"/>
                  </a:solidFill>
                  <a:latin typeface="Arial" panose="020B0604020202020204" pitchFamily="34" charset="0"/>
                </a:defRPr>
              </a:lvl1pPr>
              <a:lvl2pPr marL="742950" indent="-285750" algn="ctr">
                <a:spcBef>
                  <a:spcPct val="50000"/>
                </a:spcBef>
                <a:defRPr sz="1200" b="1">
                  <a:solidFill>
                    <a:schemeClr val="tx1"/>
                  </a:solidFill>
                  <a:latin typeface="Arial" panose="020B0604020202020204" pitchFamily="34" charset="0"/>
                </a:defRPr>
              </a:lvl2pPr>
              <a:lvl3pPr marL="1143000" indent="-228600" algn="ctr">
                <a:spcBef>
                  <a:spcPct val="50000"/>
                </a:spcBef>
                <a:defRPr sz="1200" b="1">
                  <a:solidFill>
                    <a:schemeClr val="tx1"/>
                  </a:solidFill>
                  <a:latin typeface="Arial" panose="020B0604020202020204" pitchFamily="34" charset="0"/>
                </a:defRPr>
              </a:lvl3pPr>
              <a:lvl4pPr marL="1600200" indent="-228600" algn="ctr">
                <a:spcBef>
                  <a:spcPct val="50000"/>
                </a:spcBef>
                <a:defRPr sz="1200" b="1">
                  <a:solidFill>
                    <a:schemeClr val="tx1"/>
                  </a:solidFill>
                  <a:latin typeface="Arial" panose="020B0604020202020204" pitchFamily="34" charset="0"/>
                </a:defRPr>
              </a:lvl4pPr>
              <a:lvl5pPr marL="2057400" indent="-228600" algn="ctr">
                <a:spcBef>
                  <a:spcPct val="50000"/>
                </a:spcBef>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defRPr sz="1200" b="1">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en-US" altLang="en-US" sz="1050" b="0" i="0" u="none" strike="noStrike" kern="0" cap="none" spc="0" normalizeH="0" baseline="0" noProof="0">
                <a:ln>
                  <a:noFill/>
                </a:ln>
                <a:solidFill>
                  <a:srgbClr val="120C80"/>
                </a:solidFill>
                <a:effectLst/>
                <a:uLnTx/>
                <a:uFillTx/>
                <a:latin typeface="+mn-lt"/>
              </a:endParaRPr>
            </a:p>
          </p:txBody>
        </p:sp>
      </p:grpSp>
      <p:sp>
        <p:nvSpPr>
          <p:cNvPr id="4" name="Rectangular Callout 3"/>
          <p:cNvSpPr/>
          <p:nvPr/>
        </p:nvSpPr>
        <p:spPr>
          <a:xfrm>
            <a:off x="7240717" y="2308453"/>
            <a:ext cx="1588425" cy="1120547"/>
          </a:xfrm>
          <a:prstGeom prst="wedgeRectCallout">
            <a:avLst>
              <a:gd name="adj1" fmla="val -57226"/>
              <a:gd name="adj2" fmla="val 84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Hand truck</a:t>
            </a:r>
          </a:p>
          <a:p>
            <a:pPr algn="ctr"/>
            <a:r>
              <a:rPr lang="en-US" dirty="0" smtClean="0"/>
              <a:t>Trailer</a:t>
            </a:r>
          </a:p>
          <a:p>
            <a:pPr algn="ctr"/>
            <a:r>
              <a:rPr lang="en-US" dirty="0" err="1" smtClean="0"/>
              <a:t>Dufour</a:t>
            </a:r>
            <a:r>
              <a:rPr lang="en-US" dirty="0" smtClean="0"/>
              <a:t> yacht</a:t>
            </a:r>
          </a:p>
          <a:p>
            <a:pPr algn="ctr"/>
            <a:endParaRPr lang="en-US"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0594" y="4694121"/>
            <a:ext cx="2739081" cy="1824529"/>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71266" y="4565759"/>
            <a:ext cx="2199290" cy="2199290"/>
          </a:xfrm>
          <a:prstGeom prst="rect">
            <a:avLst/>
          </a:prstGeom>
        </p:spPr>
      </p:pic>
      <p:pic>
        <p:nvPicPr>
          <p:cNvPr id="15" name="Picture 14"/>
          <p:cNvPicPr>
            <a:picLocks noChangeAspect="1"/>
          </p:cNvPicPr>
          <p:nvPr/>
        </p:nvPicPr>
        <p:blipFill>
          <a:blip r:embed="rId7"/>
          <a:stretch>
            <a:fillRect/>
          </a:stretch>
        </p:blipFill>
        <p:spPr>
          <a:xfrm>
            <a:off x="1491319" y="4434260"/>
            <a:ext cx="1381125" cy="2200275"/>
          </a:xfrm>
          <a:prstGeom prst="rect">
            <a:avLst/>
          </a:prstGeom>
        </p:spPr>
      </p:pic>
    </p:spTree>
    <p:extLst>
      <p:ext uri="{BB962C8B-B14F-4D97-AF65-F5344CB8AC3E}">
        <p14:creationId xmlns:p14="http://schemas.microsoft.com/office/powerpoint/2010/main" val="277340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89318A1-174D-4DEE-8106-03A37B9BCF15}" type="slidenum">
              <a:rPr lang="en-US" sz="750" smtClean="0"/>
              <a:pPr/>
              <a:t>25</a:t>
            </a:fld>
            <a:endParaRPr lang="en-US" sz="750" dirty="0"/>
          </a:p>
        </p:txBody>
      </p:sp>
      <p:sp>
        <p:nvSpPr>
          <p:cNvPr id="26" name="Title 2">
            <a:extLst>
              <a:ext uri="{FF2B5EF4-FFF2-40B4-BE49-F238E27FC236}">
                <a16:creationId xmlns="" xmlns:a16="http://schemas.microsoft.com/office/drawing/2014/main" id="{5F6BD360-A510-2340-B086-164E72CEC0CC}"/>
              </a:ext>
            </a:extLst>
          </p:cNvPr>
          <p:cNvSpPr txBox="1">
            <a:spLocks/>
          </p:cNvSpPr>
          <p:nvPr/>
        </p:nvSpPr>
        <p:spPr>
          <a:xfrm>
            <a:off x="243710" y="862884"/>
            <a:ext cx="8518251" cy="774731"/>
          </a:xfrm>
          <a:prstGeom prst="rect">
            <a:avLst/>
          </a:prstGeom>
        </p:spPr>
        <p:txBody>
          <a:bodyPr vert="horz" lIns="91440" tIns="45720" rIns="91440" bIns="45720" rtlCol="0" anchor="ctr">
            <a:normAutofit/>
          </a:bodyPr>
          <a:lstStyle>
            <a:lvl1pPr algn="l" defTabSz="1020763" rtl="0" eaLnBrk="1" fontAlgn="base" hangingPunct="1">
              <a:lnSpc>
                <a:spcPct val="90000"/>
              </a:lnSpc>
              <a:spcBef>
                <a:spcPct val="0"/>
              </a:spcBef>
              <a:spcAft>
                <a:spcPct val="0"/>
              </a:spcAft>
              <a:defRPr sz="3200" b="0">
                <a:solidFill>
                  <a:srgbClr val="009BDF"/>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a:lstStyle>
          <a:p>
            <a:r>
              <a:rPr lang="en-US" kern="0" dirty="0" smtClean="0"/>
              <a:t>Some final comments</a:t>
            </a:r>
            <a:endParaRPr lang="en-US" kern="0" dirty="0"/>
          </a:p>
        </p:txBody>
      </p:sp>
      <p:sp>
        <p:nvSpPr>
          <p:cNvPr id="87" name="Content Placeholder 7"/>
          <p:cNvSpPr>
            <a:spLocks noGrp="1"/>
          </p:cNvSpPr>
          <p:nvPr>
            <p:ph idx="22"/>
          </p:nvPr>
        </p:nvSpPr>
        <p:spPr>
          <a:xfrm>
            <a:off x="243710" y="1637614"/>
            <a:ext cx="8585432" cy="4986469"/>
          </a:xfrm>
        </p:spPr>
        <p:txBody>
          <a:bodyPr/>
          <a:lstStyle/>
          <a:p>
            <a:pPr marL="342900" indent="-342900">
              <a:buFont typeface="Arial" panose="020B0604020202020204" pitchFamily="34" charset="0"/>
              <a:buChar char="•"/>
            </a:pPr>
            <a:r>
              <a:rPr lang="en-US" dirty="0" smtClean="0"/>
              <a:t>Ontologies are still very rarely used in practice</a:t>
            </a:r>
          </a:p>
          <a:p>
            <a:pPr marL="719138" lvl="1" indent="-342900">
              <a:buFont typeface="Arial" panose="020B0604020202020204" pitchFamily="34" charset="0"/>
              <a:buChar char="•"/>
            </a:pPr>
            <a:r>
              <a:rPr lang="en-US" sz="1400" dirty="0" smtClean="0"/>
              <a:t>Outside of academia and researchers with expendable budgets</a:t>
            </a:r>
          </a:p>
          <a:p>
            <a:pPr marL="719138" lvl="1" indent="-342900">
              <a:buFont typeface="Arial" panose="020B0604020202020204" pitchFamily="34" charset="0"/>
              <a:buChar char="•"/>
            </a:pPr>
            <a:r>
              <a:rPr lang="en-US" sz="1400" dirty="0" smtClean="0"/>
              <a:t>Mainly used in medical research</a:t>
            </a:r>
          </a:p>
          <a:p>
            <a:pPr marL="342900" indent="-342900">
              <a:buFont typeface="Arial" panose="020B0604020202020204" pitchFamily="34" charset="0"/>
              <a:buChar char="•"/>
            </a:pPr>
            <a:r>
              <a:rPr lang="en-US" dirty="0" smtClean="0"/>
              <a:t>Inference has exponential complexity</a:t>
            </a:r>
          </a:p>
          <a:p>
            <a:pPr marL="719138" lvl="1" indent="-342900">
              <a:buFont typeface="Arial" panose="020B0604020202020204" pitchFamily="34" charset="0"/>
              <a:buChar char="•"/>
            </a:pPr>
            <a:r>
              <a:rPr lang="en-US" sz="1400" dirty="0" smtClean="0"/>
              <a:t>Each new found fact can act as source for other inferences (example: </a:t>
            </a:r>
            <a:r>
              <a:rPr lang="en-US" sz="1400" dirty="0" err="1" smtClean="0"/>
              <a:t>inverseOf</a:t>
            </a:r>
            <a:r>
              <a:rPr lang="en-US" sz="1400" dirty="0" smtClean="0"/>
              <a:t> then </a:t>
            </a:r>
            <a:r>
              <a:rPr lang="en-US" sz="1400" dirty="0" err="1" smtClean="0"/>
              <a:t>subClass</a:t>
            </a:r>
            <a:r>
              <a:rPr lang="en-US" sz="1400" dirty="0" smtClean="0"/>
              <a:t>)</a:t>
            </a:r>
          </a:p>
          <a:p>
            <a:pPr marL="719138" lvl="1" indent="-342900">
              <a:buFont typeface="Arial" panose="020B0604020202020204" pitchFamily="34" charset="0"/>
              <a:buChar char="•"/>
            </a:pPr>
            <a:r>
              <a:rPr lang="en-US" sz="1400" dirty="0" smtClean="0"/>
              <a:t>All facts are found where no inference produces new facts</a:t>
            </a:r>
          </a:p>
          <a:p>
            <a:pPr marL="719138" lvl="1" indent="-342900">
              <a:buFont typeface="Arial" panose="020B0604020202020204" pitchFamily="34" charset="0"/>
              <a:buChar char="•"/>
            </a:pPr>
            <a:r>
              <a:rPr lang="en-US" sz="1400" dirty="0" smtClean="0"/>
              <a:t>Those are typically evaluated at query time</a:t>
            </a:r>
          </a:p>
          <a:p>
            <a:pPr marL="342900" indent="-342900">
              <a:buFont typeface="Arial" panose="020B0604020202020204" pitchFamily="34" charset="0"/>
              <a:buChar char="•"/>
            </a:pPr>
            <a:r>
              <a:rPr lang="en-US" dirty="0" smtClean="0"/>
              <a:t>We are not really implementing an ontology but rather a triple store</a:t>
            </a:r>
          </a:p>
          <a:p>
            <a:pPr marL="719138" lvl="1" indent="-342900">
              <a:buFont typeface="Arial" panose="020B0604020202020204" pitchFamily="34" charset="0"/>
              <a:buChar char="•"/>
            </a:pPr>
            <a:r>
              <a:rPr lang="en-US" sz="1400" dirty="0" smtClean="0"/>
              <a:t>We take advantage of the powerful capabilities of a graph database without getting lost in the intellectual exercise</a:t>
            </a:r>
          </a:p>
          <a:p>
            <a:pPr marL="342900" indent="-342900">
              <a:buFont typeface="Arial" panose="020B0604020202020204" pitchFamily="34" charset="0"/>
              <a:buChar char="•"/>
            </a:pPr>
            <a:r>
              <a:rPr lang="en-US" dirty="0" smtClean="0"/>
              <a:t>Pure Triple Stores are not well suited for transactional data stores with strict configuration control rules</a:t>
            </a:r>
          </a:p>
        </p:txBody>
      </p:sp>
      <p:sp>
        <p:nvSpPr>
          <p:cNvPr id="3" name="Explosion 2 2"/>
          <p:cNvSpPr/>
          <p:nvPr/>
        </p:nvSpPr>
        <p:spPr>
          <a:xfrm>
            <a:off x="4808264" y="4984631"/>
            <a:ext cx="3749040" cy="1716723"/>
          </a:xfrm>
          <a:prstGeom prst="irregularSeal2">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CAUTION!!!</a:t>
            </a:r>
          </a:p>
          <a:p>
            <a:pPr algn="ctr"/>
            <a:r>
              <a:rPr lang="en-US" dirty="0" smtClean="0"/>
              <a:t>Alek’s opinion</a:t>
            </a:r>
            <a:endParaRPr lang="en-US" dirty="0"/>
          </a:p>
        </p:txBody>
      </p:sp>
      <p:sp>
        <p:nvSpPr>
          <p:cNvPr id="4" name="Bent-Up Arrow 3"/>
          <p:cNvSpPr/>
          <p:nvPr/>
        </p:nvSpPr>
        <p:spPr>
          <a:xfrm flipH="1">
            <a:off x="3606786" y="5161044"/>
            <a:ext cx="929640" cy="975360"/>
          </a:xfrm>
          <a:prstGeom prst="ben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728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par>
                          <p:cTn id="9" fill="hold">
                            <p:stCondLst>
                              <p:cond delay="0"/>
                            </p:stCondLst>
                            <p:childTnLst>
                              <p:par>
                                <p:cTn id="10" presetID="26" presetClass="emph" presetSubtype="0" repeatCount="indefinite" fill="hold" grpId="1" nodeType="after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par>
                                <p:cTn id="13" presetID="26" presetClass="emph" presetSubtype="0" repeatCount="indefinite" fill="hold" grpId="1" nodeType="withEffect">
                                  <p:stCondLst>
                                    <p:cond delay="0"/>
                                  </p:stCondLst>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53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89318A1-174D-4DEE-8106-03A37B9BCF15}" type="slidenum">
              <a:rPr lang="en-US" sz="750" smtClean="0"/>
              <a:pPr/>
              <a:t>3</a:t>
            </a:fld>
            <a:endParaRPr lang="en-US" sz="750" dirty="0"/>
          </a:p>
        </p:txBody>
      </p:sp>
      <p:pic>
        <p:nvPicPr>
          <p:cNvPr id="9" name="Picture 8"/>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17417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75B3A34-62D4-A44F-AD3F-A2743E825E61}"/>
              </a:ext>
            </a:extLst>
          </p:cNvPr>
          <p:cNvSpPr>
            <a:spLocks noGrp="1"/>
          </p:cNvSpPr>
          <p:nvPr>
            <p:ph type="sldNum" sz="quarter" idx="4"/>
          </p:nvPr>
        </p:nvSpPr>
        <p:spPr/>
        <p:txBody>
          <a:bodyPr/>
          <a:lstStyle/>
          <a:p>
            <a:fld id="{689318A1-174D-4DEE-8106-03A37B9BCF15}" type="slidenum">
              <a:rPr lang="en-US" sz="750" smtClean="0"/>
              <a:pPr/>
              <a:t>4</a:t>
            </a:fld>
            <a:endParaRPr lang="en-US" sz="750" dirty="0"/>
          </a:p>
        </p:txBody>
      </p:sp>
      <p:sp>
        <p:nvSpPr>
          <p:cNvPr id="3" name="Title 2">
            <a:extLst>
              <a:ext uri="{FF2B5EF4-FFF2-40B4-BE49-F238E27FC236}">
                <a16:creationId xmlns="" xmlns:a16="http://schemas.microsoft.com/office/drawing/2014/main" id="{5F6BD360-A510-2340-B086-164E72CEC0CC}"/>
              </a:ext>
            </a:extLst>
          </p:cNvPr>
          <p:cNvSpPr>
            <a:spLocks noGrp="1"/>
          </p:cNvSpPr>
          <p:nvPr>
            <p:ph type="title"/>
          </p:nvPr>
        </p:nvSpPr>
        <p:spPr>
          <a:xfrm>
            <a:off x="243710" y="862884"/>
            <a:ext cx="8518251" cy="774731"/>
          </a:xfrm>
        </p:spPr>
        <p:txBody>
          <a:bodyPr>
            <a:normAutofit/>
          </a:bodyPr>
          <a:lstStyle/>
          <a:p>
            <a:r>
              <a:rPr lang="en-US" dirty="0" smtClean="0"/>
              <a:t>What is an ontology?</a:t>
            </a:r>
            <a:endParaRPr lang="en-US" dirty="0"/>
          </a:p>
        </p:txBody>
      </p:sp>
      <p:sp>
        <p:nvSpPr>
          <p:cNvPr id="6" name="Content Placeholder 7"/>
          <p:cNvSpPr>
            <a:spLocks noGrp="1"/>
          </p:cNvSpPr>
          <p:nvPr>
            <p:ph idx="22"/>
          </p:nvPr>
        </p:nvSpPr>
        <p:spPr>
          <a:xfrm>
            <a:off x="243710" y="1740646"/>
            <a:ext cx="5448752" cy="4685912"/>
          </a:xfrm>
        </p:spPr>
        <p:txBody>
          <a:bodyPr/>
          <a:lstStyle/>
          <a:p>
            <a:r>
              <a:rPr lang="en-US" dirty="0"/>
              <a:t>Ontology is the philosophical study of being.</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6386" y="1634641"/>
            <a:ext cx="2695575" cy="3524250"/>
          </a:xfrm>
          <a:prstGeom prst="rect">
            <a:avLst/>
          </a:prstGeom>
        </p:spPr>
      </p:pic>
    </p:spTree>
    <p:extLst>
      <p:ext uri="{BB962C8B-B14F-4D97-AF65-F5344CB8AC3E}">
        <p14:creationId xmlns:p14="http://schemas.microsoft.com/office/powerpoint/2010/main" val="9507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75B3A34-62D4-A44F-AD3F-A2743E825E61}"/>
              </a:ext>
            </a:extLst>
          </p:cNvPr>
          <p:cNvSpPr>
            <a:spLocks noGrp="1"/>
          </p:cNvSpPr>
          <p:nvPr>
            <p:ph type="sldNum" sz="quarter" idx="4"/>
          </p:nvPr>
        </p:nvSpPr>
        <p:spPr/>
        <p:txBody>
          <a:bodyPr/>
          <a:lstStyle/>
          <a:p>
            <a:fld id="{689318A1-174D-4DEE-8106-03A37B9BCF15}" type="slidenum">
              <a:rPr lang="en-US" sz="750" smtClean="0"/>
              <a:pPr/>
              <a:t>5</a:t>
            </a:fld>
            <a:endParaRPr lang="en-US" sz="750" dirty="0"/>
          </a:p>
        </p:txBody>
      </p:sp>
      <p:sp>
        <p:nvSpPr>
          <p:cNvPr id="3" name="Title 2">
            <a:extLst>
              <a:ext uri="{FF2B5EF4-FFF2-40B4-BE49-F238E27FC236}">
                <a16:creationId xmlns="" xmlns:a16="http://schemas.microsoft.com/office/drawing/2014/main" id="{5F6BD360-A510-2340-B086-164E72CEC0CC}"/>
              </a:ext>
            </a:extLst>
          </p:cNvPr>
          <p:cNvSpPr>
            <a:spLocks noGrp="1"/>
          </p:cNvSpPr>
          <p:nvPr>
            <p:ph type="title"/>
          </p:nvPr>
        </p:nvSpPr>
        <p:spPr>
          <a:xfrm>
            <a:off x="243710" y="862884"/>
            <a:ext cx="8518251" cy="774731"/>
          </a:xfrm>
        </p:spPr>
        <p:txBody>
          <a:bodyPr>
            <a:normAutofit/>
          </a:bodyPr>
          <a:lstStyle/>
          <a:p>
            <a:r>
              <a:rPr lang="en-US" dirty="0" smtClean="0"/>
              <a:t>What is an ontology?</a:t>
            </a:r>
            <a:endParaRPr lang="en-US" dirty="0"/>
          </a:p>
        </p:txBody>
      </p:sp>
      <p:sp>
        <p:nvSpPr>
          <p:cNvPr id="6" name="Content Placeholder 7"/>
          <p:cNvSpPr>
            <a:spLocks noGrp="1"/>
          </p:cNvSpPr>
          <p:nvPr>
            <p:ph idx="22"/>
          </p:nvPr>
        </p:nvSpPr>
        <p:spPr>
          <a:xfrm>
            <a:off x="243710" y="1740646"/>
            <a:ext cx="5448752" cy="4685912"/>
          </a:xfrm>
        </p:spPr>
        <p:txBody>
          <a:bodyPr/>
          <a:lstStyle/>
          <a:p>
            <a:r>
              <a:rPr lang="en-US" dirty="0"/>
              <a:t>Ontology is the philosophical study of being</a:t>
            </a:r>
            <a:r>
              <a:rPr lang="en-US" dirty="0" smtClean="0"/>
              <a:t>.</a:t>
            </a:r>
          </a:p>
          <a:p>
            <a:endParaRPr lang="en-US" dirty="0"/>
          </a:p>
          <a:p>
            <a:r>
              <a:rPr lang="en-US" dirty="0"/>
              <a:t>More broadly, it studies concepts that directly relate to being, in particular becoming, existence, reality, as well as the basic categories of being and their </a:t>
            </a:r>
            <a:r>
              <a:rPr lang="en-US" dirty="0" smtClean="0"/>
              <a:t>relations.</a:t>
            </a:r>
          </a:p>
          <a:p>
            <a:endParaRPr lang="en-US" dirty="0"/>
          </a:p>
          <a:p>
            <a:r>
              <a:rPr lang="en-US" dirty="0" smtClean="0"/>
              <a:t>Clear?</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6386" y="1634641"/>
            <a:ext cx="2695575" cy="3524250"/>
          </a:xfrm>
          <a:prstGeom prst="rect">
            <a:avLst/>
          </a:prstGeom>
        </p:spPr>
      </p:pic>
      <p:sp>
        <p:nvSpPr>
          <p:cNvPr id="4" name="TextBox 3"/>
          <p:cNvSpPr txBox="1"/>
          <p:nvPr/>
        </p:nvSpPr>
        <p:spPr>
          <a:xfrm>
            <a:off x="6267953" y="5291729"/>
            <a:ext cx="2292440" cy="369332"/>
          </a:xfrm>
          <a:prstGeom prst="rect">
            <a:avLst/>
          </a:prstGeom>
          <a:noFill/>
        </p:spPr>
        <p:txBody>
          <a:bodyPr wrap="square" rtlCol="0">
            <a:spAutoFit/>
          </a:bodyPr>
          <a:lstStyle/>
          <a:p>
            <a:pPr algn="ctr"/>
            <a:r>
              <a:rPr lang="en-US" dirty="0" smtClean="0"/>
              <a:t>Parmenides</a:t>
            </a:r>
            <a:endParaRPr lang="en-US" dirty="0"/>
          </a:p>
        </p:txBody>
      </p:sp>
    </p:spTree>
    <p:extLst>
      <p:ext uri="{BB962C8B-B14F-4D97-AF65-F5344CB8AC3E}">
        <p14:creationId xmlns:p14="http://schemas.microsoft.com/office/powerpoint/2010/main" val="82491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75B3A34-62D4-A44F-AD3F-A2743E825E61}"/>
              </a:ext>
            </a:extLst>
          </p:cNvPr>
          <p:cNvSpPr>
            <a:spLocks noGrp="1"/>
          </p:cNvSpPr>
          <p:nvPr>
            <p:ph type="sldNum" sz="quarter" idx="4"/>
          </p:nvPr>
        </p:nvSpPr>
        <p:spPr/>
        <p:txBody>
          <a:bodyPr/>
          <a:lstStyle/>
          <a:p>
            <a:fld id="{689318A1-174D-4DEE-8106-03A37B9BCF15}" type="slidenum">
              <a:rPr lang="en-US" sz="750" smtClean="0"/>
              <a:pPr/>
              <a:t>6</a:t>
            </a:fld>
            <a:endParaRPr lang="en-US" sz="750" dirty="0"/>
          </a:p>
        </p:txBody>
      </p:sp>
      <p:sp>
        <p:nvSpPr>
          <p:cNvPr id="3" name="Title 2">
            <a:extLst>
              <a:ext uri="{FF2B5EF4-FFF2-40B4-BE49-F238E27FC236}">
                <a16:creationId xmlns="" xmlns:a16="http://schemas.microsoft.com/office/drawing/2014/main" id="{5F6BD360-A510-2340-B086-164E72CEC0CC}"/>
              </a:ext>
            </a:extLst>
          </p:cNvPr>
          <p:cNvSpPr>
            <a:spLocks noGrp="1"/>
          </p:cNvSpPr>
          <p:nvPr>
            <p:ph type="title"/>
          </p:nvPr>
        </p:nvSpPr>
        <p:spPr>
          <a:xfrm>
            <a:off x="243710" y="862884"/>
            <a:ext cx="8518251" cy="774731"/>
          </a:xfrm>
        </p:spPr>
        <p:txBody>
          <a:bodyPr>
            <a:normAutofit/>
          </a:bodyPr>
          <a:lstStyle/>
          <a:p>
            <a:r>
              <a:rPr lang="en-US" dirty="0" smtClean="0"/>
              <a:t>What is an ontology?</a:t>
            </a:r>
            <a:endParaRPr lang="en-US" dirty="0"/>
          </a:p>
        </p:txBody>
      </p:sp>
      <p:sp>
        <p:nvSpPr>
          <p:cNvPr id="6" name="Content Placeholder 7"/>
          <p:cNvSpPr>
            <a:spLocks noGrp="1"/>
          </p:cNvSpPr>
          <p:nvPr>
            <p:ph idx="22"/>
          </p:nvPr>
        </p:nvSpPr>
        <p:spPr>
          <a:xfrm>
            <a:off x="243710" y="1740646"/>
            <a:ext cx="5448752" cy="4685912"/>
          </a:xfrm>
        </p:spPr>
        <p:txBody>
          <a:bodyPr/>
          <a:lstStyle/>
          <a:p>
            <a:r>
              <a:rPr lang="en-US" dirty="0" smtClean="0"/>
              <a:t>Then how about this?</a:t>
            </a:r>
          </a:p>
          <a:p>
            <a:endParaRPr lang="en-US" dirty="0"/>
          </a:p>
          <a:p>
            <a:r>
              <a:rPr lang="en-US" dirty="0" smtClean="0"/>
              <a:t>“</a:t>
            </a:r>
            <a:r>
              <a:rPr lang="en-US" i="1" dirty="0" smtClean="0"/>
              <a:t>An </a:t>
            </a:r>
            <a:r>
              <a:rPr lang="en-US" i="1" dirty="0"/>
              <a:t>ontology is an explicit specification of a conceptualization. The term is borrowed from philosophy, where an ontology is a systematic account of Existence. For knowledge-based systems, what “exists” is exactly that which can be represented.</a:t>
            </a:r>
          </a:p>
          <a:p>
            <a:r>
              <a:rPr lang="en-US" i="1" dirty="0"/>
              <a:t>When the knowledge of a domain is represented in a declarative formalism, the set of objects that can be represented is called the universe of discourse. This set of objects, and the describable relationships among them, are reflected in the representational vocabulary with which a knowledge-based program represents knowledge</a:t>
            </a:r>
            <a:r>
              <a:rPr lang="en-US" i="1" dirty="0" smtClean="0"/>
              <a:t>.</a:t>
            </a:r>
            <a:r>
              <a:rPr lang="en-US" dirty="0" smtClean="0"/>
              <a:t>”</a:t>
            </a:r>
          </a:p>
        </p:txBody>
      </p:sp>
      <p:sp>
        <p:nvSpPr>
          <p:cNvPr id="7" name="TextBox 6"/>
          <p:cNvSpPr txBox="1"/>
          <p:nvPr/>
        </p:nvSpPr>
        <p:spPr>
          <a:xfrm>
            <a:off x="770746" y="6378595"/>
            <a:ext cx="8373254" cy="276999"/>
          </a:xfrm>
          <a:prstGeom prst="rect">
            <a:avLst/>
          </a:prstGeom>
          <a:noFill/>
        </p:spPr>
        <p:txBody>
          <a:bodyPr wrap="none" rtlCol="0">
            <a:spAutoFit/>
          </a:bodyPr>
          <a:lstStyle/>
          <a:p>
            <a:r>
              <a:rPr lang="en-US" sz="1200" dirty="0"/>
              <a:t>Gruber, Tom (1993); "A Translation Approach to Portable Ontology Specifications", in Knowledge Acquisition, 5: 199-199</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7979" y="1882120"/>
            <a:ext cx="2520503" cy="2520503"/>
          </a:xfrm>
          <a:prstGeom prst="rect">
            <a:avLst/>
          </a:prstGeom>
        </p:spPr>
      </p:pic>
    </p:spTree>
    <p:extLst>
      <p:ext uri="{BB962C8B-B14F-4D97-AF65-F5344CB8AC3E}">
        <p14:creationId xmlns:p14="http://schemas.microsoft.com/office/powerpoint/2010/main" val="223931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75B3A34-62D4-A44F-AD3F-A2743E825E61}"/>
              </a:ext>
            </a:extLst>
          </p:cNvPr>
          <p:cNvSpPr>
            <a:spLocks noGrp="1"/>
          </p:cNvSpPr>
          <p:nvPr>
            <p:ph type="sldNum" sz="quarter" idx="4"/>
          </p:nvPr>
        </p:nvSpPr>
        <p:spPr/>
        <p:txBody>
          <a:bodyPr/>
          <a:lstStyle/>
          <a:p>
            <a:fld id="{689318A1-174D-4DEE-8106-03A37B9BCF15}" type="slidenum">
              <a:rPr lang="en-US" sz="750" smtClean="0"/>
              <a:pPr/>
              <a:t>7</a:t>
            </a:fld>
            <a:endParaRPr lang="en-US" sz="750" dirty="0"/>
          </a:p>
        </p:txBody>
      </p:sp>
      <p:sp>
        <p:nvSpPr>
          <p:cNvPr id="3" name="Title 2">
            <a:extLst>
              <a:ext uri="{FF2B5EF4-FFF2-40B4-BE49-F238E27FC236}">
                <a16:creationId xmlns="" xmlns:a16="http://schemas.microsoft.com/office/drawing/2014/main" id="{5F6BD360-A510-2340-B086-164E72CEC0CC}"/>
              </a:ext>
            </a:extLst>
          </p:cNvPr>
          <p:cNvSpPr>
            <a:spLocks noGrp="1"/>
          </p:cNvSpPr>
          <p:nvPr>
            <p:ph type="title"/>
          </p:nvPr>
        </p:nvSpPr>
        <p:spPr>
          <a:xfrm>
            <a:off x="243710" y="862884"/>
            <a:ext cx="8518251" cy="774731"/>
          </a:xfrm>
        </p:spPr>
        <p:txBody>
          <a:bodyPr>
            <a:normAutofit/>
          </a:bodyPr>
          <a:lstStyle/>
          <a:p>
            <a:r>
              <a:rPr lang="en-US" dirty="0" smtClean="0"/>
              <a:t>What is an ontology?</a:t>
            </a:r>
            <a:endParaRPr lang="en-US" dirty="0"/>
          </a:p>
        </p:txBody>
      </p:sp>
      <p:sp>
        <p:nvSpPr>
          <p:cNvPr id="6" name="Content Placeholder 7"/>
          <p:cNvSpPr>
            <a:spLocks noGrp="1"/>
          </p:cNvSpPr>
          <p:nvPr>
            <p:ph idx="22"/>
          </p:nvPr>
        </p:nvSpPr>
        <p:spPr>
          <a:xfrm>
            <a:off x="243710" y="1740646"/>
            <a:ext cx="5448752" cy="4685912"/>
          </a:xfrm>
        </p:spPr>
        <p:txBody>
          <a:bodyPr/>
          <a:lstStyle/>
          <a:p>
            <a:r>
              <a:rPr lang="en-US" dirty="0" smtClean="0"/>
              <a:t>On why early adopters abandoned the Semantic Web:</a:t>
            </a:r>
          </a:p>
          <a:p>
            <a:endParaRPr lang="en-US" dirty="0"/>
          </a:p>
          <a:p>
            <a:r>
              <a:rPr lang="en-US" dirty="0" smtClean="0"/>
              <a:t>“</a:t>
            </a:r>
            <a:r>
              <a:rPr lang="en-US" i="1" dirty="0" smtClean="0"/>
              <a:t>It almost seemed as if the authors intentionally wanted to encourage the perception of a high priesthood, only able to be fathomed by the chosen few.</a:t>
            </a:r>
            <a:r>
              <a:rPr lang="en-US" dirty="0" smtClean="0"/>
              <a:t>”</a:t>
            </a:r>
          </a:p>
        </p:txBody>
      </p:sp>
      <p:sp>
        <p:nvSpPr>
          <p:cNvPr id="7" name="TextBox 6"/>
          <p:cNvSpPr txBox="1"/>
          <p:nvPr/>
        </p:nvSpPr>
        <p:spPr>
          <a:xfrm>
            <a:off x="2399824" y="6288058"/>
            <a:ext cx="6530057" cy="276999"/>
          </a:xfrm>
          <a:prstGeom prst="rect">
            <a:avLst/>
          </a:prstGeom>
          <a:noFill/>
        </p:spPr>
        <p:txBody>
          <a:bodyPr wrap="none" rtlCol="0">
            <a:spAutoFit/>
          </a:bodyPr>
          <a:lstStyle/>
          <a:p>
            <a:r>
              <a:rPr lang="en-US" sz="1200" dirty="0"/>
              <a:t>Dave </a:t>
            </a:r>
            <a:r>
              <a:rPr lang="en-US" sz="1200" dirty="0" err="1" smtClean="0"/>
              <a:t>McComb</a:t>
            </a:r>
            <a:r>
              <a:rPr lang="en-US" sz="1200" dirty="0" smtClean="0"/>
              <a:t>, Foreword for: Michael </a:t>
            </a:r>
            <a:r>
              <a:rPr lang="en-US" sz="1200" dirty="0" err="1" smtClean="0"/>
              <a:t>Uschold</a:t>
            </a:r>
            <a:r>
              <a:rPr lang="en-US" sz="1200" dirty="0" smtClean="0"/>
              <a:t> (2018), “Demystifying OWL for the Enterprise”</a:t>
            </a:r>
            <a:endParaRPr lang="en-US" sz="12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539" y="1882120"/>
            <a:ext cx="2540066" cy="2540066"/>
          </a:xfrm>
          <a:prstGeom prst="rect">
            <a:avLst/>
          </a:prstGeom>
        </p:spPr>
      </p:pic>
    </p:spTree>
    <p:extLst>
      <p:ext uri="{BB962C8B-B14F-4D97-AF65-F5344CB8AC3E}">
        <p14:creationId xmlns:p14="http://schemas.microsoft.com/office/powerpoint/2010/main" val="401149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75B3A34-62D4-A44F-AD3F-A2743E825E61}"/>
              </a:ext>
            </a:extLst>
          </p:cNvPr>
          <p:cNvSpPr>
            <a:spLocks noGrp="1"/>
          </p:cNvSpPr>
          <p:nvPr>
            <p:ph type="sldNum" sz="quarter" idx="4"/>
          </p:nvPr>
        </p:nvSpPr>
        <p:spPr/>
        <p:txBody>
          <a:bodyPr/>
          <a:lstStyle/>
          <a:p>
            <a:fld id="{689318A1-174D-4DEE-8106-03A37B9BCF15}" type="slidenum">
              <a:rPr lang="en-US" sz="750" smtClean="0"/>
              <a:pPr/>
              <a:t>8</a:t>
            </a:fld>
            <a:endParaRPr lang="en-US" sz="750" dirty="0"/>
          </a:p>
        </p:txBody>
      </p:sp>
      <p:sp>
        <p:nvSpPr>
          <p:cNvPr id="3" name="Title 2">
            <a:extLst>
              <a:ext uri="{FF2B5EF4-FFF2-40B4-BE49-F238E27FC236}">
                <a16:creationId xmlns="" xmlns:a16="http://schemas.microsoft.com/office/drawing/2014/main" id="{5F6BD360-A510-2340-B086-164E72CEC0CC}"/>
              </a:ext>
            </a:extLst>
          </p:cNvPr>
          <p:cNvSpPr>
            <a:spLocks noGrp="1"/>
          </p:cNvSpPr>
          <p:nvPr>
            <p:ph type="title"/>
          </p:nvPr>
        </p:nvSpPr>
        <p:spPr>
          <a:xfrm>
            <a:off x="243710" y="862884"/>
            <a:ext cx="8518251" cy="774731"/>
          </a:xfrm>
        </p:spPr>
        <p:txBody>
          <a:bodyPr>
            <a:normAutofit/>
          </a:bodyPr>
          <a:lstStyle/>
          <a:p>
            <a:r>
              <a:rPr lang="en-US" dirty="0" smtClean="0"/>
              <a:t>What is an ontology?</a:t>
            </a:r>
            <a:endParaRPr lang="en-US" dirty="0"/>
          </a:p>
        </p:txBody>
      </p:sp>
      <p:sp>
        <p:nvSpPr>
          <p:cNvPr id="6" name="Content Placeholder 7"/>
          <p:cNvSpPr>
            <a:spLocks noGrp="1"/>
          </p:cNvSpPr>
          <p:nvPr>
            <p:ph idx="22"/>
          </p:nvPr>
        </p:nvSpPr>
        <p:spPr>
          <a:xfrm>
            <a:off x="243710" y="1740646"/>
            <a:ext cx="5448752" cy="4685912"/>
          </a:xfrm>
        </p:spPr>
        <p:txBody>
          <a:bodyPr/>
          <a:lstStyle/>
          <a:p>
            <a:r>
              <a:rPr lang="en-US" dirty="0" smtClean="0"/>
              <a:t>In computer science, ontologies have their roots in the concept of the semantic web.</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142" y="1250249"/>
            <a:ext cx="2794000" cy="3492500"/>
          </a:xfrm>
          <a:prstGeom prst="rect">
            <a:avLst/>
          </a:prstGeom>
        </p:spPr>
      </p:pic>
    </p:spTree>
    <p:extLst>
      <p:ext uri="{BB962C8B-B14F-4D97-AF65-F5344CB8AC3E}">
        <p14:creationId xmlns:p14="http://schemas.microsoft.com/office/powerpoint/2010/main" val="8515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75B3A34-62D4-A44F-AD3F-A2743E825E61}"/>
              </a:ext>
            </a:extLst>
          </p:cNvPr>
          <p:cNvSpPr>
            <a:spLocks noGrp="1"/>
          </p:cNvSpPr>
          <p:nvPr>
            <p:ph type="sldNum" sz="quarter" idx="4"/>
          </p:nvPr>
        </p:nvSpPr>
        <p:spPr/>
        <p:txBody>
          <a:bodyPr/>
          <a:lstStyle/>
          <a:p>
            <a:fld id="{689318A1-174D-4DEE-8106-03A37B9BCF15}" type="slidenum">
              <a:rPr lang="en-US" sz="750" smtClean="0"/>
              <a:pPr/>
              <a:t>9</a:t>
            </a:fld>
            <a:endParaRPr lang="en-US" sz="750" dirty="0"/>
          </a:p>
        </p:txBody>
      </p:sp>
      <p:sp>
        <p:nvSpPr>
          <p:cNvPr id="3" name="Title 2">
            <a:extLst>
              <a:ext uri="{FF2B5EF4-FFF2-40B4-BE49-F238E27FC236}">
                <a16:creationId xmlns="" xmlns:a16="http://schemas.microsoft.com/office/drawing/2014/main" id="{5F6BD360-A510-2340-B086-164E72CEC0CC}"/>
              </a:ext>
            </a:extLst>
          </p:cNvPr>
          <p:cNvSpPr>
            <a:spLocks noGrp="1"/>
          </p:cNvSpPr>
          <p:nvPr>
            <p:ph type="title"/>
          </p:nvPr>
        </p:nvSpPr>
        <p:spPr>
          <a:xfrm>
            <a:off x="243710" y="862884"/>
            <a:ext cx="8518251" cy="774731"/>
          </a:xfrm>
        </p:spPr>
        <p:txBody>
          <a:bodyPr>
            <a:normAutofit/>
          </a:bodyPr>
          <a:lstStyle/>
          <a:p>
            <a:r>
              <a:rPr lang="en-US" dirty="0" smtClean="0"/>
              <a:t>What is an ontology?</a:t>
            </a:r>
            <a:endParaRPr lang="en-US" dirty="0"/>
          </a:p>
        </p:txBody>
      </p:sp>
      <p:sp>
        <p:nvSpPr>
          <p:cNvPr id="6" name="Content Placeholder 7"/>
          <p:cNvSpPr>
            <a:spLocks noGrp="1"/>
          </p:cNvSpPr>
          <p:nvPr>
            <p:ph idx="22"/>
          </p:nvPr>
        </p:nvSpPr>
        <p:spPr>
          <a:xfrm>
            <a:off x="243710" y="1740646"/>
            <a:ext cx="5448752" cy="4685912"/>
          </a:xfrm>
        </p:spPr>
        <p:txBody>
          <a:bodyPr/>
          <a:lstStyle/>
          <a:p>
            <a:r>
              <a:rPr lang="en-US" dirty="0" smtClean="0"/>
              <a:t>In computer science, ontologies have their roots in the concept of the semantic web.</a:t>
            </a:r>
          </a:p>
          <a:p>
            <a:endParaRPr lang="en-US" dirty="0" smtClean="0"/>
          </a:p>
          <a:p>
            <a:r>
              <a:rPr lang="en-US" dirty="0"/>
              <a:t>“</a:t>
            </a:r>
            <a:r>
              <a:rPr lang="en-US" i="1" dirty="0"/>
              <a:t>I have a dream for the Web [in which computers] become capable of analyzing all the data on the Web – the content, links, and transactions between people and computers. A "Semantic Web", which makes this possible, has yet to emerge, but when it does, the day-to-day mechanisms of trade, bureaucracy and our daily lives will be handled by machines talking to machines. The "intelligent agents" people have touted for ages will finally materialize.</a:t>
            </a:r>
            <a:r>
              <a:rPr lang="en-US" dirty="0"/>
              <a:t>”</a:t>
            </a:r>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142" y="1250249"/>
            <a:ext cx="2794000" cy="3492500"/>
          </a:xfrm>
          <a:prstGeom prst="rect">
            <a:avLst/>
          </a:prstGeom>
        </p:spPr>
      </p:pic>
      <p:sp>
        <p:nvSpPr>
          <p:cNvPr id="7" name="TextBox 6"/>
          <p:cNvSpPr txBox="1"/>
          <p:nvPr/>
        </p:nvSpPr>
        <p:spPr>
          <a:xfrm>
            <a:off x="770746" y="6288058"/>
            <a:ext cx="8373254" cy="276999"/>
          </a:xfrm>
          <a:prstGeom prst="rect">
            <a:avLst/>
          </a:prstGeom>
          <a:noFill/>
        </p:spPr>
        <p:txBody>
          <a:bodyPr wrap="none" rtlCol="0">
            <a:spAutoFit/>
          </a:bodyPr>
          <a:lstStyle/>
          <a:p>
            <a:r>
              <a:rPr lang="en-US" sz="1200" dirty="0"/>
              <a:t>Berners-Lee, Tim; </a:t>
            </a:r>
            <a:r>
              <a:rPr lang="en-US" sz="1200" dirty="0" err="1"/>
              <a:t>Fischetti</a:t>
            </a:r>
            <a:r>
              <a:rPr lang="en-US" sz="1200" dirty="0"/>
              <a:t>, Mark (1999). Weaving the Web. </a:t>
            </a:r>
            <a:r>
              <a:rPr lang="en-US" sz="1200" dirty="0" err="1"/>
              <a:t>HarperSanFrancisco</a:t>
            </a:r>
            <a:r>
              <a:rPr lang="en-US" sz="1200" dirty="0"/>
              <a:t>. chapter 12. ISBN 978-0-06-251587-2.</a:t>
            </a:r>
          </a:p>
        </p:txBody>
      </p:sp>
    </p:spTree>
    <p:extLst>
      <p:ext uri="{BB962C8B-B14F-4D97-AF65-F5344CB8AC3E}">
        <p14:creationId xmlns:p14="http://schemas.microsoft.com/office/powerpoint/2010/main" val="331985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hiteback_bluesig">
  <a:themeElements>
    <a:clrScheme name="Custom 4">
      <a:dk1>
        <a:srgbClr val="000000"/>
      </a:dk1>
      <a:lt1>
        <a:srgbClr val="FFFFFF"/>
      </a:lt1>
      <a:dk2>
        <a:srgbClr val="0039A6"/>
      </a:dk2>
      <a:lt2>
        <a:srgbClr val="A5ACB0"/>
      </a:lt2>
      <a:accent1>
        <a:srgbClr val="0039A6"/>
      </a:accent1>
      <a:accent2>
        <a:srgbClr val="E70033"/>
      </a:accent2>
      <a:accent3>
        <a:srgbClr val="009BDF"/>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xml><?xml version="1.0" encoding="utf-8"?>
<a:theme xmlns:a="http://schemas.openxmlformats.org/drawingml/2006/main" name="Boeing Logo Divider Slide_White BG">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2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GradientBar_IdentityBar_QUESTIONS 1">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radientBar_IdentityBar_QUESTIONS 2">
        <a:dk1>
          <a:srgbClr val="000000"/>
        </a:dk1>
        <a:lt1>
          <a:srgbClr val="FFFFFF"/>
        </a:lt1>
        <a:dk2>
          <a:srgbClr val="0039A6"/>
        </a:dk2>
        <a:lt2>
          <a:srgbClr val="A5ACB0"/>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3">
        <a:dk1>
          <a:srgbClr val="000000"/>
        </a:dk1>
        <a:lt1>
          <a:srgbClr val="FFFFFF"/>
        </a:lt1>
        <a:dk2>
          <a:srgbClr val="0039A6"/>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4">
        <a:dk1>
          <a:srgbClr val="000000"/>
        </a:dk1>
        <a:lt1>
          <a:srgbClr val="FFFFFF"/>
        </a:lt1>
        <a:dk2>
          <a:srgbClr val="003CA2"/>
        </a:dk2>
        <a:lt2>
          <a:srgbClr val="848F98"/>
        </a:lt2>
        <a:accent1>
          <a:srgbClr val="580F8B"/>
        </a:accent1>
        <a:accent2>
          <a:srgbClr val="E24A12"/>
        </a:accent2>
        <a:accent3>
          <a:srgbClr val="FFFFFF"/>
        </a:accent3>
        <a:accent4>
          <a:srgbClr val="000000"/>
        </a:accent4>
        <a:accent5>
          <a:srgbClr val="B4AAC4"/>
        </a:accent5>
        <a:accent6>
          <a:srgbClr val="CD420F"/>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5">
        <a:dk1>
          <a:srgbClr val="000000"/>
        </a:dk1>
        <a:lt1>
          <a:srgbClr val="FFFFFF"/>
        </a:lt1>
        <a:dk2>
          <a:srgbClr val="003CA2"/>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oeing Logo Divider Slide_Blue BG">
  <a:themeElements>
    <a:clrScheme name="153585_SLMP_Template_MidLevel 1">
      <a:dk1>
        <a:srgbClr val="000000"/>
      </a:dk1>
      <a:lt1>
        <a:srgbClr val="FFFFFF"/>
      </a:lt1>
      <a:dk2>
        <a:srgbClr val="0039A6"/>
      </a:dk2>
      <a:lt2>
        <a:srgbClr val="A5ACB0"/>
      </a:lt2>
      <a:accent1>
        <a:srgbClr val="0039A6"/>
      </a:accent1>
      <a:accent2>
        <a:srgbClr val="007165"/>
      </a:accent2>
      <a:accent3>
        <a:srgbClr val="FFFFFF"/>
      </a:accent3>
      <a:accent4>
        <a:srgbClr val="000000"/>
      </a:accent4>
      <a:accent5>
        <a:srgbClr val="AAAED0"/>
      </a:accent5>
      <a:accent6>
        <a:srgbClr val="00665B"/>
      </a:accent6>
      <a:hlink>
        <a:srgbClr val="0039A6"/>
      </a:hlink>
      <a:folHlink>
        <a:srgbClr val="A5ACB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18" charset="0"/>
          </a:defRPr>
        </a:defPPr>
      </a:lstStyle>
    </a:lnDef>
  </a:objectDefaults>
  <a:extraClrSchemeLst>
    <a:extraClrScheme>
      <a:clrScheme name="Custom Design 1">
        <a:dk1>
          <a:srgbClr val="000000"/>
        </a:dk1>
        <a:lt1>
          <a:srgbClr val="FFFFFF"/>
        </a:lt1>
        <a:dk2>
          <a:srgbClr val="0039A6"/>
        </a:dk2>
        <a:lt2>
          <a:srgbClr val="A5ACB0"/>
        </a:lt2>
        <a:accent1>
          <a:srgbClr val="0039A6"/>
        </a:accent1>
        <a:accent2>
          <a:srgbClr val="007165"/>
        </a:accent2>
        <a:accent3>
          <a:srgbClr val="FFFFFF"/>
        </a:accent3>
        <a:accent4>
          <a:srgbClr val="000000"/>
        </a:accent4>
        <a:accent5>
          <a:srgbClr val="AAAED0"/>
        </a:accent5>
        <a:accent6>
          <a:srgbClr val="00665B"/>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ANTONE 7546">
      <a:srgbClr val="394A59"/>
    </a:custClr>
    <a:custClr name="PANTONE 431">
      <a:srgbClr val="5F6A72"/>
    </a:custClr>
    <a:custClr name="PANTONE 429">
      <a:srgbClr val="A5ACB0"/>
    </a:custClr>
    <a:custClr name="PANTONE CG1">
      <a:srgbClr val="E2E1DD"/>
    </a:custClr>
    <a:custClr name="PANTONE 7421">
      <a:srgbClr val="61162D"/>
    </a:custClr>
    <a:custClr name="PANTONE 221">
      <a:srgbClr val="96004B"/>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9041">
      <a:srgbClr val="E2EBE4"/>
    </a:custClr>
    <a:custClr name="PANTONE 289">
      <a:srgbClr val="002144"/>
    </a:custClr>
    <a:custClr name="PANTONE 2925">
      <a:srgbClr val="0096DB"/>
    </a:custClr>
    <a:custClr name="PANTONE 283">
      <a:srgbClr val="97C5EB"/>
    </a:custClr>
    <a:custClr name="PANTONE 2597">
      <a:srgbClr val="580F8B"/>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whiteback_bluesig</Template>
  <TotalTime>1319</TotalTime>
  <Words>1580</Words>
  <Application>Microsoft Office PowerPoint</Application>
  <PresentationFormat>On-screen Show (4:3)</PresentationFormat>
  <Paragraphs>409</Paragraphs>
  <Slides>26</Slides>
  <Notes>26</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26</vt:i4>
      </vt:variant>
    </vt:vector>
  </HeadingPairs>
  <TitlesOfParts>
    <vt:vector size="32" baseType="lpstr">
      <vt:lpstr>Arial</vt:lpstr>
      <vt:lpstr>Courier New</vt:lpstr>
      <vt:lpstr>Wingdings</vt:lpstr>
      <vt:lpstr>whiteback_bluesig</vt:lpstr>
      <vt:lpstr>Boeing Logo Divider Slide_White BG</vt:lpstr>
      <vt:lpstr>Boeing Logo Divider Slide_Blue BG</vt:lpstr>
      <vt:lpstr>Ontologies, Triple Stores and Graph DBs</vt:lpstr>
      <vt:lpstr>Why am I listening to this presentation?</vt:lpstr>
      <vt:lpstr>PowerPoint Presentation</vt:lpstr>
      <vt:lpstr>What is an ontology?</vt:lpstr>
      <vt:lpstr>What is an ontology?</vt:lpstr>
      <vt:lpstr>What is an ontology?</vt:lpstr>
      <vt:lpstr>What is an ontology?</vt:lpstr>
      <vt:lpstr>What is an ontology?</vt:lpstr>
      <vt:lpstr>What is an ontology?</vt:lpstr>
      <vt:lpstr>What is an ontology?</vt:lpstr>
      <vt:lpstr>What is an ontology?</vt:lpstr>
      <vt:lpstr>A little bit of DBMS history</vt:lpstr>
      <vt:lpstr>OWL vs. other data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EXT-Weaver, Cass W</dc:creator>
  <cp:lastModifiedBy>Przybylo (US), Aleksander</cp:lastModifiedBy>
  <cp:revision>147</cp:revision>
  <dcterms:created xsi:type="dcterms:W3CDTF">2018-01-18T00:47:28Z</dcterms:created>
  <dcterms:modified xsi:type="dcterms:W3CDTF">2019-05-29T21:04:40Z</dcterms:modified>
</cp:coreProperties>
</file>