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Classes básicas de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63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básicas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 possui 5 classes básicas de objetos:</a:t>
            </a:r>
          </a:p>
          <a:p>
            <a:pPr lvl="1"/>
            <a:r>
              <a:rPr lang="pt-BR" dirty="0" err="1" smtClean="0"/>
              <a:t>Character</a:t>
            </a:r>
            <a:r>
              <a:rPr lang="pt-BR" dirty="0" smtClean="0"/>
              <a:t> (</a:t>
            </a:r>
            <a:r>
              <a:rPr lang="pt-BR" dirty="0" err="1" smtClean="0"/>
              <a:t>caracter</a:t>
            </a:r>
            <a:r>
              <a:rPr lang="pt-BR" dirty="0" smtClean="0"/>
              <a:t>; texto)</a:t>
            </a:r>
          </a:p>
          <a:p>
            <a:pPr lvl="1"/>
            <a:r>
              <a:rPr lang="pt-BR" dirty="0" err="1" smtClean="0"/>
              <a:t>Numeric</a:t>
            </a:r>
            <a:r>
              <a:rPr lang="pt-BR" dirty="0" smtClean="0"/>
              <a:t> (números reais)</a:t>
            </a:r>
          </a:p>
          <a:p>
            <a:pPr lvl="1"/>
            <a:r>
              <a:rPr lang="pt-BR" dirty="0" err="1" smtClean="0"/>
              <a:t>Integer</a:t>
            </a:r>
            <a:r>
              <a:rPr lang="pt-BR" dirty="0" smtClean="0"/>
              <a:t> (números inteiros)</a:t>
            </a:r>
          </a:p>
          <a:p>
            <a:pPr lvl="1"/>
            <a:r>
              <a:rPr lang="pt-BR" dirty="0" err="1" smtClean="0"/>
              <a:t>Complex</a:t>
            </a:r>
            <a:r>
              <a:rPr lang="pt-BR" dirty="0" smtClean="0"/>
              <a:t> (números complexos)</a:t>
            </a:r>
          </a:p>
          <a:p>
            <a:pPr lvl="1"/>
            <a:r>
              <a:rPr lang="pt-BR" dirty="0" err="1" smtClean="0"/>
              <a:t>Logic</a:t>
            </a:r>
            <a:r>
              <a:rPr lang="pt-BR" dirty="0" smtClean="0"/>
              <a:t> (lógica)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09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43250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Objetos de texto devem estar sempre envolvidos com aspas!</a:t>
            </a:r>
          </a:p>
          <a:p>
            <a:r>
              <a:rPr lang="pt-BR" dirty="0" smtClean="0"/>
              <a:t>Textos sem aspas são entendidos como objetos.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 &lt;- 23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 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&gt;”a”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“a”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27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maioria das vezes,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522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49</TotalTime>
  <Words>78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Tw Cen MT</vt:lpstr>
      <vt:lpstr>Wingdings</vt:lpstr>
      <vt:lpstr>Circuito</vt:lpstr>
      <vt:lpstr>Classes básicas de objetos</vt:lpstr>
      <vt:lpstr>Classes básicas</vt:lpstr>
      <vt:lpstr>Caracteres</vt:lpstr>
      <vt:lpstr>números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Elder de Oliveira Sodré</dc:creator>
  <cp:lastModifiedBy>Elder de Oliveira Sodré</cp:lastModifiedBy>
  <cp:revision>3</cp:revision>
  <dcterms:created xsi:type="dcterms:W3CDTF">2015-01-23T12:35:08Z</dcterms:created>
  <dcterms:modified xsi:type="dcterms:W3CDTF">2015-01-23T13:24:25Z</dcterms:modified>
</cp:coreProperties>
</file>