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257" r:id="rId3"/>
    <p:sldId id="268" r:id="rId4"/>
    <p:sldId id="274" r:id="rId5"/>
    <p:sldId id="276" r:id="rId6"/>
    <p:sldId id="277" r:id="rId7"/>
    <p:sldId id="278" r:id="rId8"/>
    <p:sldId id="275" r:id="rId9"/>
    <p:sldId id="279" r:id="rId10"/>
    <p:sldId id="280" r:id="rId11"/>
    <p:sldId id="281" r:id="rId12"/>
    <p:sldId id="282" r:id="rId13"/>
    <p:sldId id="283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pt-BR"/>
              <a:pPr/>
              <a:t>24/02/2015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pt-BR"/>
              <a:pPr/>
              <a:t>24/02/2015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 texto mestre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noProof="0" dirty="0"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noProof="0" dirty="0"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24/02/2015</a:t>
            </a:fld>
            <a:endParaRPr lang="pt-BR" noProof="0" dirty="0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24" name="Espaço Reservado para Número de Slid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24/02/2015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24/02/2015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24/02/2015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24/02/2015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24/02/2015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24/02/2015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24/02/2015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24/02/2015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24/02/2015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24/02/2015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pt-BR" noProof="0" dirty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pt-BR" noProof="0" smtClean="0"/>
              <a:pPr/>
              <a:t>24/02/2015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400" b="0" i="0" dirty="0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INSTALANDO NOVOS PACOTES NO R</a:t>
            </a:r>
            <a:endParaRPr lang="pt-BR" sz="54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pt-BR" dirty="0" smtClean="0">
                <a:solidFill>
                  <a:srgbClr val="009999"/>
                </a:solidFill>
              </a:rPr>
              <a:t>Minicurso elementos de linguagem r</a:t>
            </a:r>
            <a:endParaRPr lang="pt-BR" sz="2800" b="0" i="0" spc="200" baseline="0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6742484" y="1498600"/>
            <a:ext cx="4464496" cy="3658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Se o programa te pedir para escolher um espelho CRAN, escolha o mais próximo da sua localidade.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478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600" b="0" i="0" dirty="0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Instalando novos pacotes no R</a:t>
            </a:r>
            <a:endParaRPr lang="pt-BR" sz="36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dirty="0" smtClean="0">
                <a:latin typeface="Calibri"/>
              </a:rPr>
              <a:t>Como tudo no R, há uma função para instalar pacotes. É a função </a:t>
            </a:r>
            <a:r>
              <a:rPr lang="pt-BR" dirty="0" err="1" smtClean="0">
                <a:latin typeface="Calibri"/>
              </a:rPr>
              <a:t>install.packages</a:t>
            </a:r>
            <a:r>
              <a:rPr lang="pt-BR" dirty="0" smtClean="0">
                <a:latin typeface="Calibri"/>
              </a:rPr>
              <a:t>().</a:t>
            </a:r>
          </a:p>
          <a:p>
            <a:pPr marL="304746" lvl="1" indent="0" defTabSz="1216152"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pt-BR" dirty="0" err="1" smtClean="0">
                <a:latin typeface="Calibri"/>
              </a:rPr>
              <a:t>install.packages</a:t>
            </a:r>
            <a:r>
              <a:rPr lang="pt-BR" dirty="0" smtClean="0">
                <a:latin typeface="Calibri"/>
              </a:rPr>
              <a:t>(“pacote”) </a:t>
            </a:r>
          </a:p>
          <a:p>
            <a:pPr marL="304746" lvl="1" indent="0" defTabSz="1216152"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pt-BR" dirty="0" smtClean="0">
                <a:latin typeface="Calibri"/>
              </a:rPr>
              <a:t>Não se esqueça de escrever o nome do pacote entre aspas.</a:t>
            </a:r>
            <a:endParaRPr lang="pt-BR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533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600" b="0" i="0" dirty="0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Instalando novos pacotes no R</a:t>
            </a:r>
            <a:endParaRPr lang="pt-BR" sz="36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dirty="0" smtClean="0">
                <a:latin typeface="Calibri"/>
              </a:rPr>
              <a:t>Uma vez instalado, o R NÃO LÊ O PACOTE AINDA.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pt-BR" dirty="0">
              <a:latin typeface="Calibri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dirty="0" smtClean="0">
                <a:latin typeface="Calibri"/>
              </a:rPr>
              <a:t>Para usar as funções contidas no pacote, é necessário carregá-lo com a função </a:t>
            </a:r>
            <a:r>
              <a:rPr lang="pt-BR" dirty="0" err="1" smtClean="0">
                <a:latin typeface="Calibri"/>
              </a:rPr>
              <a:t>library</a:t>
            </a:r>
            <a:r>
              <a:rPr lang="pt-BR" dirty="0" smtClean="0">
                <a:latin typeface="Calibri"/>
              </a:rPr>
              <a:t>() .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pt-BR" dirty="0">
              <a:latin typeface="Calibri"/>
            </a:endParaRPr>
          </a:p>
          <a:p>
            <a:pPr marL="0" indent="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pt-BR" dirty="0" err="1" smtClean="0">
                <a:latin typeface="Calibri"/>
              </a:rPr>
              <a:t>library</a:t>
            </a:r>
            <a:r>
              <a:rPr lang="pt-BR" dirty="0" smtClean="0">
                <a:latin typeface="Calibri"/>
              </a:rPr>
              <a:t>(pacote)</a:t>
            </a:r>
          </a:p>
          <a:p>
            <a:pPr marL="0" indent="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pt-BR" dirty="0" smtClean="0">
                <a:latin typeface="Calibri"/>
              </a:rPr>
              <a:t>Sem aspas </a:t>
            </a:r>
            <a:r>
              <a:rPr lang="pt-BR" smtClean="0">
                <a:latin typeface="Calibri"/>
              </a:rPr>
              <a:t>desta vez!</a:t>
            </a:r>
            <a:endParaRPr lang="pt-BR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616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600" b="0" i="0" dirty="0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Instalando novos pacotes no R</a:t>
            </a:r>
            <a:endParaRPr lang="pt-BR" sz="36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Uma das vantagens do R é que você não precisa instalar tudo o que existe nele de uma vez só.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dirty="0" smtClean="0">
                <a:latin typeface="Calibri"/>
              </a:rPr>
              <a:t>Ao instalar o R, ele vem com um sistema básico que contém o pacote base e tudo que o R precisa para funcionar.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Outros pacotes já vem incluídos no sistema básico e são instalados automaticamente.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dirty="0" smtClean="0">
                <a:latin typeface="Calibri"/>
              </a:rPr>
              <a:t>Muito mais pacotes podem ser adicionados.</a:t>
            </a:r>
            <a:endParaRPr lang="pt-BR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600" b="0" i="0" dirty="0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Instalando novos pacotes no R</a:t>
            </a:r>
            <a:endParaRPr lang="pt-BR" sz="36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Então, como instalar novos pacotes?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pt-BR" dirty="0">
              <a:latin typeface="Calibri"/>
            </a:endParaRPr>
          </a:p>
          <a:p>
            <a:pPr marL="301752" indent="-301752" defTabSz="1216152">
              <a:buClr>
                <a:srgbClr val="009999"/>
              </a:buClr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Uma forma é entrar no site </a:t>
            </a:r>
            <a:r>
              <a:rPr lang="pt-BR" dirty="0"/>
              <a:t>do CRAN (http://cran.r-project.org</a:t>
            </a:r>
            <a:r>
              <a:rPr lang="pt-BR" dirty="0" smtClean="0"/>
              <a:t>/)</a:t>
            </a:r>
            <a:endParaRPr lang="pt-BR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542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428"/>
            <a:ext cx="12216502" cy="6868428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0800000">
            <a:off x="765820" y="3717032"/>
            <a:ext cx="792088" cy="14401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309337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98666" cy="6970844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0800000">
            <a:off x="6003089" y="1629789"/>
            <a:ext cx="792088" cy="14401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6" name="Seta para a direita 5"/>
          <p:cNvSpPr/>
          <p:nvPr/>
        </p:nvSpPr>
        <p:spPr>
          <a:xfrm rot="10800000">
            <a:off x="5211001" y="1977002"/>
            <a:ext cx="792088" cy="14401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41899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600" b="0" i="0" dirty="0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Instalando novos pacotes no R</a:t>
            </a:r>
            <a:endParaRPr lang="pt-BR" sz="36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dirty="0" smtClean="0">
                <a:latin typeface="Calibri"/>
              </a:rPr>
              <a:t>Uma vez que você escolheu um entre os mais de 6250 pacotes, a página do pacote fornece algumas informações básicas e alguns links.</a:t>
            </a:r>
            <a:endParaRPr lang="pt-BR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72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791" y="0"/>
            <a:ext cx="12248616" cy="6886484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8646152">
            <a:off x="5413340" y="4583643"/>
            <a:ext cx="792088" cy="14401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6022404" y="4005064"/>
            <a:ext cx="2010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Baixar o pacote para </a:t>
            </a:r>
            <a:r>
              <a:rPr lang="pt-BR" sz="2000" dirty="0" err="1" smtClean="0"/>
              <a:t>windows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1958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600" b="0" i="0" dirty="0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Instalando novos pacotes no R</a:t>
            </a:r>
            <a:endParaRPr lang="pt-BR" sz="36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dirty="0" smtClean="0">
                <a:latin typeface="Calibri"/>
              </a:rPr>
              <a:t>Após isso, é necessário abrir o R e ir em Pacotes </a:t>
            </a:r>
            <a:r>
              <a:rPr lang="pt-BR" dirty="0" smtClean="0">
                <a:latin typeface="Calibri"/>
                <a:sym typeface="Wingdings" panose="05000000000000000000" pitchFamily="2" charset="2"/>
              </a:rPr>
              <a:t> Instalar pacote(s) a partir de arquivos zip locais...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pt-BR" dirty="0">
              <a:latin typeface="Calibri"/>
              <a:sym typeface="Wingdings" panose="05000000000000000000" pitchFamily="2" charset="2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dirty="0" smtClean="0">
                <a:latin typeface="Calibri"/>
                <a:sym typeface="Wingdings" panose="05000000000000000000" pitchFamily="2" charset="2"/>
              </a:rPr>
              <a:t>Outra forma mais simples no R é ir em Pacotes  Instalar pacote(s)...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pt-BR" dirty="0">
              <a:latin typeface="Calibri"/>
              <a:sym typeface="Wingdings" panose="05000000000000000000" pitchFamily="2" charset="2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dirty="0" smtClean="0">
                <a:latin typeface="Calibri"/>
                <a:sym typeface="Wingdings" panose="05000000000000000000" pitchFamily="2" charset="2"/>
              </a:rPr>
              <a:t>OBS: o </a:t>
            </a:r>
            <a:r>
              <a:rPr lang="pt-BR" dirty="0" err="1" smtClean="0">
                <a:latin typeface="Calibri"/>
                <a:sym typeface="Wingdings" panose="05000000000000000000" pitchFamily="2" charset="2"/>
              </a:rPr>
              <a:t>Rstudio</a:t>
            </a:r>
            <a:r>
              <a:rPr lang="pt-BR" dirty="0" smtClean="0">
                <a:latin typeface="Calibri"/>
                <a:sym typeface="Wingdings" panose="05000000000000000000" pitchFamily="2" charset="2"/>
              </a:rPr>
              <a:t> também possui opções semelhantes para instalação de pacotes.</a:t>
            </a:r>
            <a:endParaRPr lang="pt-BR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394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_TP102787989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CFFB320-FA1C-4B32-BAA3-761C5AF552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294</Words>
  <Application>Microsoft Office PowerPoint</Application>
  <PresentationFormat>Personalizar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Tech_16x9_TP102787989</vt:lpstr>
      <vt:lpstr>INSTALANDO NOVOS PACOTES NO R</vt:lpstr>
      <vt:lpstr>Instalando novos pacotes no R</vt:lpstr>
      <vt:lpstr>Instalando novos pacotes no R</vt:lpstr>
      <vt:lpstr>Apresentação do PowerPoint</vt:lpstr>
      <vt:lpstr>Apresentação do PowerPoint</vt:lpstr>
      <vt:lpstr>Apresentação do PowerPoint</vt:lpstr>
      <vt:lpstr>Instalando novos pacotes no R</vt:lpstr>
      <vt:lpstr>Apresentação do PowerPoint</vt:lpstr>
      <vt:lpstr>Instalando novos pacotes no R</vt:lpstr>
      <vt:lpstr>Apresentação do PowerPoint</vt:lpstr>
      <vt:lpstr>Instalando novos pacotes no R</vt:lpstr>
      <vt:lpstr>Instalando novos pacotes no 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2015-02-05T15:58:25Z</dcterms:created>
  <dcterms:modified xsi:type="dcterms:W3CDTF">2015-02-24T15:33:52Z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