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3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9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8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6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84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5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0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6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20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D2CD-F2DF-4AE3-AA2A-A05FC0444E3E}" type="datetimeFigureOut">
              <a:rPr lang="pt-BR" smtClean="0"/>
              <a:t>02/04/2015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8253-0C24-426B-84BA-E888DAB19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0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GUI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1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3064" y="404664"/>
            <a:ext cx="9145016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Adicionando componentes: Criando o Front </a:t>
            </a:r>
            <a:r>
              <a:rPr lang="pt-BR" b="1" dirty="0" err="1" smtClean="0"/>
              <a:t>End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Em seguida, usaremos a Paleta para preencher o front </a:t>
            </a:r>
            <a:r>
              <a:rPr lang="pt-BR" dirty="0" err="1" smtClean="0"/>
              <a:t>end</a:t>
            </a:r>
            <a:r>
              <a:rPr lang="pt-BR" dirty="0" smtClean="0"/>
              <a:t> da nossa aplicação com um </a:t>
            </a:r>
            <a:r>
              <a:rPr lang="pt-BR" dirty="0" err="1" smtClean="0"/>
              <a:t>JPanel</a:t>
            </a:r>
            <a:r>
              <a:rPr lang="pt-BR" dirty="0" smtClean="0"/>
              <a:t>. Em seguida, adicionaremos três </a:t>
            </a:r>
            <a:r>
              <a:rPr lang="pt-BR" dirty="0" err="1" smtClean="0"/>
              <a:t>JLabels</a:t>
            </a:r>
            <a:r>
              <a:rPr lang="pt-BR" dirty="0" smtClean="0"/>
              <a:t>, três </a:t>
            </a:r>
            <a:r>
              <a:rPr lang="pt-BR" dirty="0" err="1" smtClean="0"/>
              <a:t>JTextFields</a:t>
            </a:r>
            <a:r>
              <a:rPr lang="pt-BR" dirty="0" smtClean="0"/>
              <a:t> e três </a:t>
            </a:r>
            <a:r>
              <a:rPr lang="pt-BR" dirty="0" err="1" smtClean="0"/>
              <a:t>JButtons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9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Adicionando componentes: Criando o Front </a:t>
            </a:r>
            <a:r>
              <a:rPr lang="pt-BR" b="1" dirty="0" err="1" smtClean="0"/>
              <a:t>End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984776" cy="533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17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Renomeando os Componentes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8945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Clique duas vezes em jLabel1 e altere a propriedade do texto para Primeiro Número;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 Clique duas vezes em jLabel2 e altere o texto para Segundo Número;</a:t>
            </a:r>
          </a:p>
          <a:p>
            <a:endParaRPr lang="pt-BR" dirty="0"/>
          </a:p>
          <a:p>
            <a:r>
              <a:rPr lang="pt-BR" dirty="0" smtClean="0"/>
              <a:t> Clique duas vezes em jLabel3 e altere o texto para Resultado;</a:t>
            </a:r>
          </a:p>
          <a:p>
            <a:endParaRPr lang="pt-BR" dirty="0"/>
          </a:p>
          <a:p>
            <a:r>
              <a:rPr lang="pt-BR" dirty="0" smtClean="0"/>
              <a:t> Delete os textos das amostras de jTextField1, jTextField2 e  jTextField3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98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388"/>
            <a:ext cx="8229600" cy="1143000"/>
          </a:xfrm>
        </p:spPr>
        <p:txBody>
          <a:bodyPr/>
          <a:lstStyle/>
          <a:p>
            <a:r>
              <a:rPr lang="pt-BR" b="1" dirty="0" smtClean="0"/>
              <a:t>Renomeando os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5"/>
            <a:ext cx="8229600" cy="3744416"/>
          </a:xfrm>
        </p:spPr>
        <p:txBody>
          <a:bodyPr/>
          <a:lstStyle/>
          <a:p>
            <a:r>
              <a:rPr lang="pt-BR" dirty="0" smtClean="0"/>
              <a:t>Renomeie o texto de exibição de jButton1 para LIMPAR;</a:t>
            </a:r>
          </a:p>
          <a:p>
            <a:r>
              <a:rPr lang="pt-BR" dirty="0" smtClean="0"/>
              <a:t>Renomeie o texto de exibição de jButton2 para SOMAR;</a:t>
            </a:r>
          </a:p>
          <a:p>
            <a:r>
              <a:rPr lang="pt-BR" dirty="0" smtClean="0"/>
              <a:t>Renomeie o texto de exibição de jButton3 para SAIR.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91184"/>
            <a:ext cx="4057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19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Parte 3: Adicionando Funcionalidade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pt-BR" dirty="0" smtClean="0"/>
              <a:t>Nesta parte, vamos dar funcionalidade aos botões Adicionar, Limpar e Sair. As caixas jTextField1 e jTextField2 serão usadas para entrada do usuário e jTextField3 para a saída do programa - o que estamos criando é uma calculadora muito simples.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57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Fazendo o Botão “Sair” Funcionar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pt-BR" dirty="0" smtClean="0"/>
              <a:t>Clique com o botão direito do mouse no botão Sair. No menu suspenso, escolha Eventos &gt; Ação&gt; </a:t>
            </a:r>
            <a:r>
              <a:rPr lang="pt-BR" dirty="0" err="1" smtClean="0"/>
              <a:t>actionPerformed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80801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179512" y="5894071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3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Fazendo o Botão “Sair” Funcionar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vamos adicionar o código da ação que desejamos que o botão Sair execute. Substitua a linha TODO por </a:t>
            </a:r>
            <a:r>
              <a:rPr lang="pt-BR" dirty="0" err="1" smtClean="0"/>
              <a:t>System.exit</a:t>
            </a:r>
            <a:r>
              <a:rPr lang="pt-BR" dirty="0" smtClean="0"/>
              <a:t>(0);. Seu código do botão Sair finalizado deve ter a seguinte aparência: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" y="4509120"/>
            <a:ext cx="9044664" cy="84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67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Fazendo o Botão Limpar Funcionar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Clique na guia Projeto na parte superior da sua área de trabalho para voltar </a:t>
            </a:r>
          </a:p>
          <a:p>
            <a:endParaRPr lang="pt-BR" dirty="0"/>
          </a:p>
          <a:p>
            <a:r>
              <a:rPr lang="pt-BR" dirty="0" smtClean="0"/>
              <a:t>Clique com o botão direito do mouse no botão Limpar (jButton1). No menu pop-up, escolha Eventos &gt; Ação &gt; </a:t>
            </a:r>
            <a:r>
              <a:rPr lang="pt-BR" dirty="0" err="1" smtClean="0"/>
              <a:t>actionPerformed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Agora faremos o botão Limpar apagar todo o texto dos </a:t>
            </a:r>
            <a:r>
              <a:rPr lang="pt-BR" dirty="0" err="1" smtClean="0"/>
              <a:t>jTextFields</a:t>
            </a:r>
            <a:r>
              <a:rPr lang="pt-BR" dirty="0" smtClean="0"/>
              <a:t>. Para fazer isso, adicionaremos algum código como acima. Seu código-fonte finalizado deve ter a seguinte aparência: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18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Fazendo o Botão Limpar Funcionar</a:t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84784"/>
            <a:ext cx="851294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20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Fazendo o Botão Adicionar Funcionar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 botão Adicionar realizará três ações.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Ele vai aceitar a entrada do usuário de jTextField1 e jTextField2 e converter a entrada de um tipo </a:t>
            </a:r>
            <a:r>
              <a:rPr lang="pt-BR" dirty="0" err="1" smtClean="0"/>
              <a:t>String</a:t>
            </a:r>
            <a:r>
              <a:rPr lang="pt-BR" dirty="0" smtClean="0"/>
              <a:t> para uma flutuação.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Ele irá então executar a adição dos dois números.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E, finalmente, ele converterá a soma para um tipo </a:t>
            </a:r>
            <a:r>
              <a:rPr lang="pt-BR" dirty="0" err="1" smtClean="0"/>
              <a:t>string</a:t>
            </a:r>
            <a:r>
              <a:rPr lang="pt-BR" dirty="0" smtClean="0"/>
              <a:t> e irá colocá-lo no TextField3.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7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980573" cy="49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97867" y="5042118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utilização de uma interface gráfica habilita o </a:t>
            </a:r>
            <a:r>
              <a:rPr lang="pt-BR" sz="2800" dirty="0" smtClean="0"/>
              <a:t>aplicativo </a:t>
            </a:r>
            <a:r>
              <a:rPr lang="pt-BR" sz="2800" dirty="0"/>
              <a:t>a fornecer um comportamento e uma </a:t>
            </a:r>
            <a:r>
              <a:rPr lang="pt-BR" sz="2800" dirty="0" smtClean="0"/>
              <a:t>funcionalidade </a:t>
            </a:r>
            <a:r>
              <a:rPr lang="pt-BR" sz="2800" dirty="0"/>
              <a:t>mais amigável ... isso </a:t>
            </a:r>
            <a:r>
              <a:rPr lang="pt-BR" sz="2800" dirty="0" smtClean="0"/>
              <a:t> potencializa o APRENDIZADO E A PRODUTIVIDADE.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34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Fazendo o Botão Adicionar Funcionar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Clique na guia projeto na parte superior da sua área de trabalho para voltar para o projeto do Form. </a:t>
            </a:r>
          </a:p>
          <a:p>
            <a:endParaRPr lang="pt-BR" dirty="0"/>
          </a:p>
          <a:p>
            <a:r>
              <a:rPr lang="pt-BR" dirty="0" smtClean="0"/>
              <a:t>Clique com o botão direito do mouse no botão Adicionar (jButton2). No menu pop-up, escolha Eventos &gt; Ação&gt; </a:t>
            </a:r>
            <a:r>
              <a:rPr lang="pt-BR" dirty="0" err="1" smtClean="0"/>
              <a:t>actionPerformed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Agora vamos adicionar algum código para fazer nosso botão Adicionar funcionar. O código-fonte finalizado terá a seguinte aparência: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876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Fazendo o Botão Adicionar Funcionar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3050"/>
            <a:ext cx="8795978" cy="195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39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pt-BR" dirty="0" smtClean="0"/>
              <a:t>Parte 5: executando 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Para executar o programa no IDE:</a:t>
            </a:r>
            <a:endParaRPr lang="pt-BR" dirty="0" smtClean="0"/>
          </a:p>
          <a:p>
            <a:r>
              <a:rPr lang="pt-BR" dirty="0" smtClean="0"/>
              <a:t>Escolha Executar &gt; Executar Projeto Principal (se preferir, pressione F6). </a:t>
            </a:r>
          </a:p>
          <a:p>
            <a:endParaRPr lang="pt-BR" dirty="0"/>
          </a:p>
          <a:p>
            <a:r>
              <a:rPr lang="pt-BR" b="1" dirty="0" smtClean="0"/>
              <a:t>Para executar o programa fora do IDE:</a:t>
            </a:r>
            <a:endParaRPr lang="pt-BR" dirty="0" smtClean="0"/>
          </a:p>
          <a:p>
            <a:r>
              <a:rPr lang="pt-BR" dirty="0" smtClean="0"/>
              <a:t>Escolha Executar &gt; Limpar e Construir Projeto Principal (Shift-F11) para construir o arquivo JAR da aplicação.</a:t>
            </a:r>
          </a:p>
          <a:p>
            <a:endParaRPr lang="pt-BR" dirty="0" smtClean="0"/>
          </a:p>
          <a:p>
            <a:r>
              <a:rPr lang="pt-BR" dirty="0" smtClean="0"/>
              <a:t>Procure o arquivo NumberAddition.jar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057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496944" cy="567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39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AMPLIAR O PROGRAMA ANTERIOR ADICIONANDO UM BOTÃO PARA SUBTRAIR, UM PARA DIVIDIR E OUTRO PARA MULTIPLICAR OS VALORES DIGITADOS.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44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EXERCICIO 2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8764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48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EXERCICIO </a:t>
            </a:r>
            <a:r>
              <a:rPr lang="pt-BR" dirty="0" smtClean="0"/>
              <a:t>3.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" y="1556792"/>
            <a:ext cx="890181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87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8"/>
            <a:ext cx="9144591" cy="579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" y="476672"/>
            <a:ext cx="9051145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8140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65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Criar uma interface de usuário gráfica simples. Em particular, mostraremos como codificar o comportamento dos botões e dos campos. 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12976"/>
            <a:ext cx="720872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3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faremos?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Iremos trabalhar no layout e design de uma GUI e adicionar alguns botões e campos de texto. Os campos de texto serão usados para receber entrada do usuário e também para exibir a saída do programa. O botão iniciará a funcionalidade interna. A aplicação que criamos será uma calculadora de soma simples, mas funcional.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pt-BR" b="1" dirty="0" smtClean="0"/>
              <a:t>Parte 1: criando o 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83264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A primeira etapa é criar um projeto do IDE para a aplicação que vamos desenvolver. Chamaremos nosso projeto de </a:t>
            </a:r>
            <a:r>
              <a:rPr lang="pt-BR" dirty="0" err="1" smtClean="0"/>
              <a:t>NumberAddition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Escolha Arquivo &gt; Novo Projeto. </a:t>
            </a:r>
          </a:p>
          <a:p>
            <a:endParaRPr lang="pt-BR" dirty="0" smtClean="0"/>
          </a:p>
          <a:p>
            <a:r>
              <a:rPr lang="pt-BR" dirty="0" smtClean="0"/>
              <a:t>No painel Categorias, selecione o nó Java. No painel Projetos, escolha Aplicação Java. Clique em Próximo. 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Digite </a:t>
            </a:r>
            <a:r>
              <a:rPr lang="pt-BR" dirty="0" err="1" smtClean="0"/>
              <a:t>NumberAddition</a:t>
            </a:r>
            <a:r>
              <a:rPr lang="pt-BR" dirty="0" smtClean="0"/>
              <a:t> no campo Nome do Projeto e especifique um caminho; por exemplo: em seu diretório home, como a localização do projeto. </a:t>
            </a:r>
          </a:p>
          <a:p>
            <a:endParaRPr lang="pt-BR" dirty="0" smtClean="0"/>
          </a:p>
          <a:p>
            <a:r>
              <a:rPr lang="pt-BR" dirty="0" smtClean="0"/>
              <a:t>Desmarque a caixa de seleção Criar Classe Principal caso esteja selecionada. Clique em Finalizar.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68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Parte 2: Construindo o Front </a:t>
            </a:r>
            <a:r>
              <a:rPr lang="pt-BR" b="1" dirty="0" err="1" smtClean="0"/>
              <a:t>End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87727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Na janela Projetos, clique com o botão direito do mouse no nó </a:t>
            </a:r>
            <a:r>
              <a:rPr lang="pt-BR" dirty="0" err="1" smtClean="0"/>
              <a:t>NumberAddition</a:t>
            </a:r>
            <a:r>
              <a:rPr lang="pt-BR" dirty="0" smtClean="0"/>
              <a:t> e selecione Novo &gt; Outro.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Na caixa de diálogo Novo Arquivo, escolha a categoria Swing GUI </a:t>
            </a:r>
            <a:r>
              <a:rPr lang="pt-BR" dirty="0" err="1" smtClean="0"/>
              <a:t>Forms</a:t>
            </a:r>
            <a:r>
              <a:rPr lang="pt-BR" dirty="0" smtClean="0"/>
              <a:t> e o tipo de arquivo </a:t>
            </a:r>
            <a:r>
              <a:rPr lang="pt-BR" dirty="0" err="1" smtClean="0"/>
              <a:t>JFrame</a:t>
            </a:r>
            <a:r>
              <a:rPr lang="pt-BR" dirty="0" smtClean="0"/>
              <a:t> Form. Clique em Próximo.</a:t>
            </a:r>
          </a:p>
          <a:p>
            <a:endParaRPr lang="pt-BR" dirty="0" smtClean="0"/>
          </a:p>
          <a:p>
            <a:r>
              <a:rPr lang="pt-BR" dirty="0" smtClean="0"/>
              <a:t>Insira </a:t>
            </a:r>
            <a:r>
              <a:rPr lang="pt-BR" dirty="0" err="1" smtClean="0"/>
              <a:t>NumberAdditionUI</a:t>
            </a:r>
            <a:r>
              <a:rPr lang="pt-BR" dirty="0" smtClean="0"/>
              <a:t> como o nome da classe.</a:t>
            </a:r>
          </a:p>
          <a:p>
            <a:endParaRPr lang="pt-BR" dirty="0" smtClean="0"/>
          </a:p>
          <a:p>
            <a:r>
              <a:rPr lang="pt-BR" dirty="0" smtClean="0"/>
              <a:t>Indique </a:t>
            </a:r>
            <a:r>
              <a:rPr lang="pt-BR" dirty="0" err="1" smtClean="0"/>
              <a:t>my.numberaddition</a:t>
            </a:r>
            <a:r>
              <a:rPr lang="pt-BR" dirty="0" smtClean="0"/>
              <a:t> como o pacote. </a:t>
            </a:r>
          </a:p>
          <a:p>
            <a:endParaRPr lang="pt-BR" dirty="0" smtClean="0"/>
          </a:p>
          <a:p>
            <a:r>
              <a:rPr lang="pt-BR" dirty="0" smtClean="0"/>
              <a:t>Clique em Finalizar.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562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836</Words>
  <Application>Microsoft Office PowerPoint</Application>
  <PresentationFormat>Apresentação na tela (4:3)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GUI</vt:lpstr>
      <vt:lpstr>Apresentação do PowerPoint</vt:lpstr>
      <vt:lpstr>Apresentação do PowerPoint</vt:lpstr>
      <vt:lpstr>Apresentação do PowerPoint</vt:lpstr>
      <vt:lpstr>Apresentação do PowerPoint</vt:lpstr>
      <vt:lpstr>Tarefa objetivo</vt:lpstr>
      <vt:lpstr>O que faremos?</vt:lpstr>
      <vt:lpstr>Parte 1: criando o projeto</vt:lpstr>
      <vt:lpstr>Parte 2: Construindo o Front End </vt:lpstr>
      <vt:lpstr>Adicionando componentes: Criando o Front End </vt:lpstr>
      <vt:lpstr>Adicionando componentes: Criando o Front End</vt:lpstr>
      <vt:lpstr>Renomeando os Componentes </vt:lpstr>
      <vt:lpstr>Renomeando os Componentes</vt:lpstr>
      <vt:lpstr>Parte 3: Adicionando Funcionalidade </vt:lpstr>
      <vt:lpstr>Fazendo o Botão “Sair” Funcionar </vt:lpstr>
      <vt:lpstr>Fazendo o Botão “Sair” Funcionar </vt:lpstr>
      <vt:lpstr>Fazendo o Botão Limpar Funcionar </vt:lpstr>
      <vt:lpstr>Fazendo o Botão Limpar Funcionar </vt:lpstr>
      <vt:lpstr>Fazendo o Botão Adicionar Funcionar </vt:lpstr>
      <vt:lpstr>Fazendo o Botão Adicionar Funcionar</vt:lpstr>
      <vt:lpstr>Fazendo o Botão Adicionar Funcionar</vt:lpstr>
      <vt:lpstr>Parte 5: executando o programa</vt:lpstr>
      <vt:lpstr>Apresentação do PowerPoint</vt:lpstr>
      <vt:lpstr>EXERCICIO 1</vt:lpstr>
      <vt:lpstr>EXERCICIO 2</vt:lpstr>
      <vt:lpstr>EXERCICIO 3.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JFrame</dc:title>
  <dc:creator>Victor inacio de oliveira</dc:creator>
  <cp:lastModifiedBy>Victor Inacio de Oliveira</cp:lastModifiedBy>
  <cp:revision>16</cp:revision>
  <dcterms:created xsi:type="dcterms:W3CDTF">2015-03-29T21:54:42Z</dcterms:created>
  <dcterms:modified xsi:type="dcterms:W3CDTF">2015-04-02T10:11:16Z</dcterms:modified>
</cp:coreProperties>
</file>