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9" r:id="rId2"/>
    <p:sldId id="335" r:id="rId3"/>
    <p:sldId id="390" r:id="rId4"/>
    <p:sldId id="391" r:id="rId5"/>
    <p:sldId id="392" r:id="rId6"/>
    <p:sldId id="393" r:id="rId7"/>
    <p:sldId id="396" r:id="rId8"/>
    <p:sldId id="394" r:id="rId9"/>
    <p:sldId id="397" r:id="rId10"/>
    <p:sldId id="395" r:id="rId11"/>
    <p:sldId id="398" r:id="rId12"/>
    <p:sldId id="34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0" y="318"/>
      </p:cViewPr>
      <p:guideLst>
        <p:guide orient="horz" pos="2137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92887" y="35011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Program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092887" y="35011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Program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1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E2003C38-CA70-4F5E-93B2-DC2134A191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053378"/>
            <a:ext cx="12192000" cy="796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08E88-BD64-476A-936A-2EF54545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1691"/>
            <a:ext cx="11179007" cy="634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014AC4-6E65-4109-B3DA-5BD3039D17F2}"/>
              </a:ext>
            </a:extLst>
          </p:cNvPr>
          <p:cNvSpPr/>
          <p:nvPr/>
        </p:nvSpPr>
        <p:spPr>
          <a:xfrm>
            <a:off x="11212201" y="6189647"/>
            <a:ext cx="852204" cy="506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256AA-B80A-4B18-8477-2C323655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796" y="6268816"/>
            <a:ext cx="691414" cy="3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E1388-223B-4E88-8378-E066B9DFC07E}"/>
              </a:ext>
            </a:extLst>
          </p:cNvPr>
          <p:cNvSpPr txBox="1"/>
          <p:nvPr/>
        </p:nvSpPr>
        <p:spPr>
          <a:xfrm>
            <a:off x="713300" y="1803838"/>
            <a:ext cx="1119775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9.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 판정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1)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 미션 은 다음과 같음 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가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lane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검출 및 주행 미션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(10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–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차선 이탈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회시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-1)     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나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신호등 인식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 능력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완료시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5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다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표지판 주행 능력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완료시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5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라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주차 능력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완료시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5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마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라이다 주행능력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(10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–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장애물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접촉시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– 1)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바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혼잡구간 추월능력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완료시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사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주행시간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주어진 시간안에 주행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완료시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- 20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초 지연 마다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아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odometry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정확도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    (10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–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정해진 위치에 주행 시 오차 순위로 결정 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등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완료 정확도순으로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정규화함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미완료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점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차량 중심 기준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2)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 평가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취득점수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2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취득 점수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* 0.9 / 3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주행시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취득 점수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* 0.8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중에서 최대 점수로 순위 선정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3)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디자인 평가 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- </a:t>
            </a:r>
            <a:r>
              <a:rPr lang="ko-KR" altLang="en-US" sz="1400" b="1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다쏘시스템에서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차량 제작 디자인 평가를 진행하여 시상예정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추가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5641D-DD8D-4DE3-9CE9-FE7DCCD1E732}"/>
              </a:ext>
            </a:extLst>
          </p:cNvPr>
          <p:cNvSpPr txBox="1"/>
          <p:nvPr/>
        </p:nvSpPr>
        <p:spPr>
          <a:xfrm>
            <a:off x="713300" y="1803838"/>
            <a:ext cx="111977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10.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연습주행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1)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연습주행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– 2021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26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금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오전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9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시 부터 시작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~ 2022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27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일 오후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시까지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                           (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신호등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표지판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등등 뽑기 진행함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 map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구축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인공지능 학습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각종 주행 프로그래밍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2)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경기장 선정  투표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사용할 경기장은 미리 만들어진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개중에서 투표로 결정함 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11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19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일 당일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09:00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공개하고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18:00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까지 투표로 최다 득표로 선정함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3)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경기장 설치 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– 2021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26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일 오전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9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시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금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참가자들이 사전 주행을 금지하기위해서 당일 경기장 개봉하여 공동으로 경기장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개 설치 함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   (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동일한 경기장 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개 설치하여 뽑기로 연습 및 주행 경기장 선정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36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도 로고">
            <a:extLst>
              <a:ext uri="{FF2B5EF4-FFF2-40B4-BE49-F238E27FC236}">
                <a16:creationId xmlns:a16="http://schemas.microsoft.com/office/drawing/2014/main" id="{92089B13-CB3D-4049-8B53-B271A271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143000"/>
            <a:ext cx="112490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026B3-8071-4DB6-9E2C-30CF57522F8C}"/>
              </a:ext>
            </a:extLst>
          </p:cNvPr>
          <p:cNvSpPr txBox="1"/>
          <p:nvPr/>
        </p:nvSpPr>
        <p:spPr>
          <a:xfrm>
            <a:off x="4655887" y="4937473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감사합니다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0731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699949-0643-4A13-84BC-2EA0C8C1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7" y="5018272"/>
            <a:ext cx="752436" cy="5258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1FEAA2-0089-4642-BC34-C41E451C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891" y="4749851"/>
            <a:ext cx="1761618" cy="46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DDA7542B-3535-4403-8C43-5F731DBA6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9226294" y="5252793"/>
            <a:ext cx="1831215" cy="6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DC18C9-5C33-4094-B7DA-4BF6671C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55" y="4936232"/>
            <a:ext cx="823293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ensorFlow 첫 사용기 (Linear Regression)">
            <a:extLst>
              <a:ext uri="{FF2B5EF4-FFF2-40B4-BE49-F238E27FC236}">
                <a16:creationId xmlns:a16="http://schemas.microsoft.com/office/drawing/2014/main" id="{2B979DA6-226B-4261-B449-A3E57B70B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8" b="22859"/>
          <a:stretch/>
        </p:blipFill>
        <p:spPr bwMode="auto">
          <a:xfrm>
            <a:off x="6196924" y="5219157"/>
            <a:ext cx="2496911" cy="64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토치(PyTorch) 튜토리얼에 오신 것을 환영합니다 — PyTorch Tutorials 1.9.0+cu102  documentation">
            <a:extLst>
              <a:ext uri="{FF2B5EF4-FFF2-40B4-BE49-F238E27FC236}">
                <a16:creationId xmlns:a16="http://schemas.microsoft.com/office/drawing/2014/main" id="{795FC542-CA62-4190-B5D6-718719738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t="36972" r="8263" b="39835"/>
          <a:stretch/>
        </p:blipFill>
        <p:spPr bwMode="auto">
          <a:xfrm>
            <a:off x="6249411" y="4660929"/>
            <a:ext cx="218502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0279C8-2AC6-4064-8B32-3F39F4901FB4}"/>
              </a:ext>
            </a:extLst>
          </p:cNvPr>
          <p:cNvSpPr txBox="1"/>
          <p:nvPr/>
        </p:nvSpPr>
        <p:spPr>
          <a:xfrm>
            <a:off x="713301" y="1803838"/>
            <a:ext cx="10847896" cy="190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-1(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일반사항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반드시 인공지능을 이용한 객체 인식이 들어가야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신호등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사람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차량 등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주어진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센서외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추가 센서는 활용 불가 함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정확한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odometry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를 제공해야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(ROS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또는 기타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tool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을 사용하여 자동차의 위치와 경로를 제공해야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주어진 부품을 활용하여 차량을 제작 필수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차량의 높이는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350mm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이내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신호등 위치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1A22F4-BC25-4649-9B66-00ED8AB78CEE}"/>
              </a:ext>
            </a:extLst>
          </p:cNvPr>
          <p:cNvSpPr/>
          <p:nvPr/>
        </p:nvSpPr>
        <p:spPr>
          <a:xfrm>
            <a:off x="818984" y="4646377"/>
            <a:ext cx="10910807" cy="1272261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30" name="Picture 6" descr="카티아 - 위키백과, 우리 모두의 백과사전">
            <a:extLst>
              <a:ext uri="{FF2B5EF4-FFF2-40B4-BE49-F238E27FC236}">
                <a16:creationId xmlns:a16="http://schemas.microsoft.com/office/drawing/2014/main" id="{1B64D2AB-B063-445E-BE5E-0E4241DB3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22545" r="11818" b="24130"/>
          <a:stretch/>
        </p:blipFill>
        <p:spPr bwMode="auto">
          <a:xfrm>
            <a:off x="3138392" y="4808416"/>
            <a:ext cx="2659311" cy="7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8BAA63-93A6-4D1F-9834-9D6A968D8AB3}"/>
              </a:ext>
            </a:extLst>
          </p:cNvPr>
          <p:cNvSpPr txBox="1"/>
          <p:nvPr/>
        </p:nvSpPr>
        <p:spPr>
          <a:xfrm>
            <a:off x="5043635" y="3807778"/>
            <a:ext cx="19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FF00"/>
                </a:solidFill>
              </a:rPr>
              <a:t>AI Autonomous </a:t>
            </a:r>
          </a:p>
          <a:p>
            <a:pPr algn="ctr"/>
            <a:r>
              <a:rPr lang="en-US" altLang="ko-KR" dirty="0">
                <a:solidFill>
                  <a:srgbClr val="00FF00"/>
                </a:solidFill>
              </a:rPr>
              <a:t>Racer</a:t>
            </a:r>
          </a:p>
        </p:txBody>
      </p:sp>
    </p:spTree>
    <p:extLst>
      <p:ext uri="{BB962C8B-B14F-4D97-AF65-F5344CB8AC3E}">
        <p14:creationId xmlns:p14="http://schemas.microsoft.com/office/powerpoint/2010/main" val="342461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C028B-0868-472D-BA49-AD76F882BC50}"/>
              </a:ext>
            </a:extLst>
          </p:cNvPr>
          <p:cNvSpPr txBox="1"/>
          <p:nvPr/>
        </p:nvSpPr>
        <p:spPr>
          <a:xfrm>
            <a:off x="713300" y="1803838"/>
            <a:ext cx="11197753" cy="199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2.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-2(lane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검출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lane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검정색 바탕에 노란색  또는 흰색으로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20mm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폭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오차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2mm)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구성이 되어 있으며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line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사이의 폭은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400mm</a:t>
            </a:r>
            <a:b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오차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5%)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이내 구성되어 있다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라인 검출 능력을 보기 위하여 일부 오염된 구간이 존재 하거나 끊어진 구간이 존재 할 수 있으며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라인과 라인 사이에 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다른 라인이 일부 존재할 수 있음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최소 곡률 반경은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800mm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임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4F970E-FC47-490C-B234-76F26D54267E}"/>
              </a:ext>
            </a:extLst>
          </p:cNvPr>
          <p:cNvSpPr/>
          <p:nvPr/>
        </p:nvSpPr>
        <p:spPr>
          <a:xfrm>
            <a:off x="1025718" y="3999507"/>
            <a:ext cx="10217425" cy="1908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632168-A4FF-486C-8E24-4A4BAEC6FE93}"/>
              </a:ext>
            </a:extLst>
          </p:cNvPr>
          <p:cNvSpPr/>
          <p:nvPr/>
        </p:nvSpPr>
        <p:spPr>
          <a:xfrm>
            <a:off x="1526650" y="4134678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BCA5E1-E1D0-4A4F-A81F-9CE891970EFA}"/>
              </a:ext>
            </a:extLst>
          </p:cNvPr>
          <p:cNvSpPr/>
          <p:nvPr/>
        </p:nvSpPr>
        <p:spPr>
          <a:xfrm>
            <a:off x="3277262" y="4134677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5488AA-4B93-4619-9D91-7AFEA58EFEEE}"/>
              </a:ext>
            </a:extLst>
          </p:cNvPr>
          <p:cNvCxnSpPr/>
          <p:nvPr/>
        </p:nvCxnSpPr>
        <p:spPr>
          <a:xfrm>
            <a:off x="1574358" y="4675367"/>
            <a:ext cx="1749287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D08881-E999-42C0-A239-40072ADD6E8C}"/>
              </a:ext>
            </a:extLst>
          </p:cNvPr>
          <p:cNvSpPr txBox="1"/>
          <p:nvPr/>
        </p:nvSpPr>
        <p:spPr>
          <a:xfrm>
            <a:off x="2017748" y="436759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400mm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3A339E-04EC-455C-821C-90078E9E1F43}"/>
              </a:ext>
            </a:extLst>
          </p:cNvPr>
          <p:cNvSpPr/>
          <p:nvPr/>
        </p:nvSpPr>
        <p:spPr>
          <a:xfrm>
            <a:off x="4740302" y="4126725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7E5CA5-0D63-486C-866D-13C549C90F65}"/>
              </a:ext>
            </a:extLst>
          </p:cNvPr>
          <p:cNvSpPr/>
          <p:nvPr/>
        </p:nvSpPr>
        <p:spPr>
          <a:xfrm>
            <a:off x="6490914" y="5406887"/>
            <a:ext cx="95416" cy="4214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6E6F59-12C6-47FE-AC7C-3BE8D13F4C26}"/>
              </a:ext>
            </a:extLst>
          </p:cNvPr>
          <p:cNvSpPr/>
          <p:nvPr/>
        </p:nvSpPr>
        <p:spPr>
          <a:xfrm>
            <a:off x="6490914" y="4134677"/>
            <a:ext cx="95416" cy="421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4485E3-24F1-4065-A038-AE4D5E5E193A}"/>
              </a:ext>
            </a:extLst>
          </p:cNvPr>
          <p:cNvSpPr/>
          <p:nvPr/>
        </p:nvSpPr>
        <p:spPr>
          <a:xfrm>
            <a:off x="7865165" y="4126725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57E705-B2E6-4ECB-B3EB-B647674E21AD}"/>
              </a:ext>
            </a:extLst>
          </p:cNvPr>
          <p:cNvSpPr/>
          <p:nvPr/>
        </p:nvSpPr>
        <p:spPr>
          <a:xfrm>
            <a:off x="9615777" y="4126724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9AF196-EFA3-4DAF-9795-C497072B9B27}"/>
              </a:ext>
            </a:extLst>
          </p:cNvPr>
          <p:cNvSpPr/>
          <p:nvPr/>
        </p:nvSpPr>
        <p:spPr>
          <a:xfrm>
            <a:off x="9010815" y="4305633"/>
            <a:ext cx="45719" cy="1363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34F1C-4A96-4A86-8024-05D5A631C3E8}"/>
              </a:ext>
            </a:extLst>
          </p:cNvPr>
          <p:cNvSpPr txBox="1"/>
          <p:nvPr/>
        </p:nvSpPr>
        <p:spPr>
          <a:xfrm>
            <a:off x="713300" y="1803838"/>
            <a:ext cx="11197753" cy="199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-2(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교차로 및 신호등 인식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교차로가 존재하며 인공지능으로 인식하는 신호등을 인식하여 신호의 흐름에 맞도록 주행해야 한다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신호등은 가로식과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세로식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으로 구성 할 수 있음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신호등의 크기는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30mm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이내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신호등은 연습주행에서 뽑기로 선정함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신호드의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위치는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350mm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이하에서 위치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이동함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교차로에서는 반드시 정지라인 전에 정지 하여야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정지 미션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 </a:t>
            </a:r>
          </a:p>
        </p:txBody>
      </p:sp>
      <p:pic>
        <p:nvPicPr>
          <p:cNvPr id="1026" name="Picture 2" descr="박車다식]신호등 색상은 세계 공통인가요?">
            <a:extLst>
              <a:ext uri="{FF2B5EF4-FFF2-40B4-BE49-F238E27FC236}">
                <a16:creationId xmlns:a16="http://schemas.microsoft.com/office/drawing/2014/main" id="{67D22F42-D887-4AF8-A5DA-798A77FF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" y="3520425"/>
            <a:ext cx="3768919" cy="22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AF5258-DB2C-4A2F-96BA-337DF089B0A2}"/>
              </a:ext>
            </a:extLst>
          </p:cNvPr>
          <p:cNvSpPr/>
          <p:nvPr/>
        </p:nvSpPr>
        <p:spPr>
          <a:xfrm>
            <a:off x="5104738" y="3520425"/>
            <a:ext cx="5937991" cy="2529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787AF6-EBBB-43DE-AE6E-904A1CD7D254}"/>
              </a:ext>
            </a:extLst>
          </p:cNvPr>
          <p:cNvSpPr/>
          <p:nvPr/>
        </p:nvSpPr>
        <p:spPr>
          <a:xfrm>
            <a:off x="8326341" y="4086086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BA7B21-C8D7-40C5-B158-EB72172D2441}"/>
              </a:ext>
            </a:extLst>
          </p:cNvPr>
          <p:cNvSpPr/>
          <p:nvPr/>
        </p:nvSpPr>
        <p:spPr>
          <a:xfrm>
            <a:off x="6607534" y="4086086"/>
            <a:ext cx="1718807" cy="11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01760-CF6A-4907-9BA1-608F5B191920}"/>
              </a:ext>
            </a:extLst>
          </p:cNvPr>
          <p:cNvSpPr/>
          <p:nvPr/>
        </p:nvSpPr>
        <p:spPr>
          <a:xfrm>
            <a:off x="6559826" y="4086086"/>
            <a:ext cx="95416" cy="17015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398C45-C177-4421-8D35-37E5606F0858}"/>
              </a:ext>
            </a:extLst>
          </p:cNvPr>
          <p:cNvSpPr/>
          <p:nvPr/>
        </p:nvSpPr>
        <p:spPr>
          <a:xfrm>
            <a:off x="7052805" y="4287307"/>
            <a:ext cx="828264" cy="141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68541-82CD-4BA2-9C53-8AB0D8E5EB1E}"/>
              </a:ext>
            </a:extLst>
          </p:cNvPr>
          <p:cNvSpPr txBox="1"/>
          <p:nvPr/>
        </p:nvSpPr>
        <p:spPr>
          <a:xfrm>
            <a:off x="713300" y="1803838"/>
            <a:ext cx="11197753" cy="102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4.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-3(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혼잡 추월 구간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2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차선으로 구성된 구간에서는  정차된 차량을 추월 주행 해야 함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차량의 위치는 랜덤으로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정해짐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F3AEA9-3EE0-432C-93AE-019D22073136}"/>
              </a:ext>
            </a:extLst>
          </p:cNvPr>
          <p:cNvSpPr/>
          <p:nvPr/>
        </p:nvSpPr>
        <p:spPr>
          <a:xfrm>
            <a:off x="985963" y="3194422"/>
            <a:ext cx="10233327" cy="2529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551B0E-E02A-4B9B-A62C-961913114EC1}"/>
              </a:ext>
            </a:extLst>
          </p:cNvPr>
          <p:cNvSpPr/>
          <p:nvPr/>
        </p:nvSpPr>
        <p:spPr>
          <a:xfrm>
            <a:off x="1470990" y="3429001"/>
            <a:ext cx="8841851" cy="934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B7317-A7B0-44DE-8EEE-6BB6150D616C}"/>
              </a:ext>
            </a:extLst>
          </p:cNvPr>
          <p:cNvSpPr/>
          <p:nvPr/>
        </p:nvSpPr>
        <p:spPr>
          <a:xfrm>
            <a:off x="1470990" y="5505616"/>
            <a:ext cx="8841851" cy="934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8B1E5C-20E6-4137-A488-37F319B634D5}"/>
              </a:ext>
            </a:extLst>
          </p:cNvPr>
          <p:cNvSpPr/>
          <p:nvPr/>
        </p:nvSpPr>
        <p:spPr>
          <a:xfrm>
            <a:off x="1592910" y="4509379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6657FB-6B34-4C8E-ACDE-B87F455C480A}"/>
              </a:ext>
            </a:extLst>
          </p:cNvPr>
          <p:cNvSpPr/>
          <p:nvPr/>
        </p:nvSpPr>
        <p:spPr>
          <a:xfrm>
            <a:off x="2548392" y="4509379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FE94E1-E4D0-45C9-84AA-B55B860C9AB8}"/>
              </a:ext>
            </a:extLst>
          </p:cNvPr>
          <p:cNvSpPr/>
          <p:nvPr/>
        </p:nvSpPr>
        <p:spPr>
          <a:xfrm>
            <a:off x="3605915" y="4509379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5B2BB-17FA-40E0-9114-8AD033EFE98C}"/>
              </a:ext>
            </a:extLst>
          </p:cNvPr>
          <p:cNvSpPr/>
          <p:nvPr/>
        </p:nvSpPr>
        <p:spPr>
          <a:xfrm>
            <a:off x="4561397" y="4509379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89552A-F8D4-4C41-A0FD-C0FB86DC4FE4}"/>
              </a:ext>
            </a:extLst>
          </p:cNvPr>
          <p:cNvSpPr/>
          <p:nvPr/>
        </p:nvSpPr>
        <p:spPr>
          <a:xfrm>
            <a:off x="5542059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71FFC-B4ED-4991-BE05-17CAB5EB4C7B}"/>
              </a:ext>
            </a:extLst>
          </p:cNvPr>
          <p:cNvSpPr/>
          <p:nvPr/>
        </p:nvSpPr>
        <p:spPr>
          <a:xfrm>
            <a:off x="6497541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0B89-8E68-4375-9541-4281042350B6}"/>
              </a:ext>
            </a:extLst>
          </p:cNvPr>
          <p:cNvSpPr/>
          <p:nvPr/>
        </p:nvSpPr>
        <p:spPr>
          <a:xfrm>
            <a:off x="7555064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5583A-9438-4240-BE33-7182065438E1}"/>
              </a:ext>
            </a:extLst>
          </p:cNvPr>
          <p:cNvSpPr/>
          <p:nvPr/>
        </p:nvSpPr>
        <p:spPr>
          <a:xfrm>
            <a:off x="8510546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433453-6D4E-48C3-8E49-DEE22B05AFAC}"/>
              </a:ext>
            </a:extLst>
          </p:cNvPr>
          <p:cNvSpPr/>
          <p:nvPr/>
        </p:nvSpPr>
        <p:spPr>
          <a:xfrm>
            <a:off x="9466028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0CA7AA-2266-4193-B593-7D8605FB0689}"/>
              </a:ext>
            </a:extLst>
          </p:cNvPr>
          <p:cNvSpPr/>
          <p:nvPr/>
        </p:nvSpPr>
        <p:spPr>
          <a:xfrm>
            <a:off x="10421510" y="4508387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7FD4D2-DCDE-4B30-A16C-A4809D388D20}"/>
              </a:ext>
            </a:extLst>
          </p:cNvPr>
          <p:cNvSpPr/>
          <p:nvPr/>
        </p:nvSpPr>
        <p:spPr>
          <a:xfrm>
            <a:off x="2527186" y="3757008"/>
            <a:ext cx="1268234" cy="56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A79DA6-44E8-4327-92B9-4D16E98A262B}"/>
              </a:ext>
            </a:extLst>
          </p:cNvPr>
          <p:cNvSpPr/>
          <p:nvPr/>
        </p:nvSpPr>
        <p:spPr>
          <a:xfrm>
            <a:off x="6571753" y="4741722"/>
            <a:ext cx="1268234" cy="56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71A30EFE-89B7-407E-B2DC-BE4445EC92E3}"/>
              </a:ext>
            </a:extLst>
          </p:cNvPr>
          <p:cNvSpPr/>
          <p:nvPr/>
        </p:nvSpPr>
        <p:spPr>
          <a:xfrm>
            <a:off x="1494845" y="3975652"/>
            <a:ext cx="9167854" cy="1208697"/>
          </a:xfrm>
          <a:custGeom>
            <a:avLst/>
            <a:gdLst>
              <a:gd name="connsiteX0" fmla="*/ 0 w 9167854"/>
              <a:gd name="connsiteY0" fmla="*/ 39757 h 1208697"/>
              <a:gd name="connsiteX1" fmla="*/ 246491 w 9167854"/>
              <a:gd name="connsiteY1" fmla="*/ 111318 h 1208697"/>
              <a:gd name="connsiteX2" fmla="*/ 397565 w 9167854"/>
              <a:gd name="connsiteY2" fmla="*/ 198783 h 1208697"/>
              <a:gd name="connsiteX3" fmla="*/ 429371 w 9167854"/>
              <a:gd name="connsiteY3" fmla="*/ 222637 h 1208697"/>
              <a:gd name="connsiteX4" fmla="*/ 524786 w 9167854"/>
              <a:gd name="connsiteY4" fmla="*/ 294198 h 1208697"/>
              <a:gd name="connsiteX5" fmla="*/ 596348 w 9167854"/>
              <a:gd name="connsiteY5" fmla="*/ 373711 h 1208697"/>
              <a:gd name="connsiteX6" fmla="*/ 620202 w 9167854"/>
              <a:gd name="connsiteY6" fmla="*/ 421419 h 1208697"/>
              <a:gd name="connsiteX7" fmla="*/ 683812 w 9167854"/>
              <a:gd name="connsiteY7" fmla="*/ 532738 h 1208697"/>
              <a:gd name="connsiteX8" fmla="*/ 715618 w 9167854"/>
              <a:gd name="connsiteY8" fmla="*/ 596348 h 1208697"/>
              <a:gd name="connsiteX9" fmla="*/ 787179 w 9167854"/>
              <a:gd name="connsiteY9" fmla="*/ 699715 h 1208697"/>
              <a:gd name="connsiteX10" fmla="*/ 850790 w 9167854"/>
              <a:gd name="connsiteY10" fmla="*/ 779228 h 1208697"/>
              <a:gd name="connsiteX11" fmla="*/ 874644 w 9167854"/>
              <a:gd name="connsiteY11" fmla="*/ 834887 h 1208697"/>
              <a:gd name="connsiteX12" fmla="*/ 993913 w 9167854"/>
              <a:gd name="connsiteY12" fmla="*/ 898498 h 1208697"/>
              <a:gd name="connsiteX13" fmla="*/ 1137037 w 9167854"/>
              <a:gd name="connsiteY13" fmla="*/ 954157 h 1208697"/>
              <a:gd name="connsiteX14" fmla="*/ 1200647 w 9167854"/>
              <a:gd name="connsiteY14" fmla="*/ 978011 h 1208697"/>
              <a:gd name="connsiteX15" fmla="*/ 1280160 w 9167854"/>
              <a:gd name="connsiteY15" fmla="*/ 993913 h 1208697"/>
              <a:gd name="connsiteX16" fmla="*/ 1415332 w 9167854"/>
              <a:gd name="connsiteY16" fmla="*/ 1009816 h 1208697"/>
              <a:gd name="connsiteX17" fmla="*/ 1733385 w 9167854"/>
              <a:gd name="connsiteY17" fmla="*/ 1017767 h 1208697"/>
              <a:gd name="connsiteX18" fmla="*/ 2258171 w 9167854"/>
              <a:gd name="connsiteY18" fmla="*/ 1017767 h 1208697"/>
              <a:gd name="connsiteX19" fmla="*/ 2878372 w 9167854"/>
              <a:gd name="connsiteY19" fmla="*/ 1009816 h 1208697"/>
              <a:gd name="connsiteX20" fmla="*/ 3061252 w 9167854"/>
              <a:gd name="connsiteY20" fmla="*/ 946205 h 1208697"/>
              <a:gd name="connsiteX21" fmla="*/ 3212327 w 9167854"/>
              <a:gd name="connsiteY21" fmla="*/ 890546 h 1208697"/>
              <a:gd name="connsiteX22" fmla="*/ 3267986 w 9167854"/>
              <a:gd name="connsiteY22" fmla="*/ 866692 h 1208697"/>
              <a:gd name="connsiteX23" fmla="*/ 3291840 w 9167854"/>
              <a:gd name="connsiteY23" fmla="*/ 858741 h 1208697"/>
              <a:gd name="connsiteX24" fmla="*/ 3371353 w 9167854"/>
              <a:gd name="connsiteY24" fmla="*/ 818985 h 1208697"/>
              <a:gd name="connsiteX25" fmla="*/ 3506525 w 9167854"/>
              <a:gd name="connsiteY25" fmla="*/ 755374 h 1208697"/>
              <a:gd name="connsiteX26" fmla="*/ 3649649 w 9167854"/>
              <a:gd name="connsiteY26" fmla="*/ 683812 h 1208697"/>
              <a:gd name="connsiteX27" fmla="*/ 3824578 w 9167854"/>
              <a:gd name="connsiteY27" fmla="*/ 548640 h 1208697"/>
              <a:gd name="connsiteX28" fmla="*/ 3943847 w 9167854"/>
              <a:gd name="connsiteY28" fmla="*/ 413468 h 1208697"/>
              <a:gd name="connsiteX29" fmla="*/ 3999506 w 9167854"/>
              <a:gd name="connsiteY29" fmla="*/ 373711 h 1208697"/>
              <a:gd name="connsiteX30" fmla="*/ 4039263 w 9167854"/>
              <a:gd name="connsiteY30" fmla="*/ 333955 h 1208697"/>
              <a:gd name="connsiteX31" fmla="*/ 4285753 w 9167854"/>
              <a:gd name="connsiteY31" fmla="*/ 182880 h 1208697"/>
              <a:gd name="connsiteX32" fmla="*/ 4405023 w 9167854"/>
              <a:gd name="connsiteY32" fmla="*/ 119270 h 1208697"/>
              <a:gd name="connsiteX33" fmla="*/ 4516341 w 9167854"/>
              <a:gd name="connsiteY33" fmla="*/ 63611 h 1208697"/>
              <a:gd name="connsiteX34" fmla="*/ 4699221 w 9167854"/>
              <a:gd name="connsiteY34" fmla="*/ 23854 h 1208697"/>
              <a:gd name="connsiteX35" fmla="*/ 4802588 w 9167854"/>
              <a:gd name="connsiteY35" fmla="*/ 0 h 1208697"/>
              <a:gd name="connsiteX36" fmla="*/ 5510254 w 9167854"/>
              <a:gd name="connsiteY36" fmla="*/ 15903 h 1208697"/>
              <a:gd name="connsiteX37" fmla="*/ 5740842 w 9167854"/>
              <a:gd name="connsiteY37" fmla="*/ 31805 h 1208697"/>
              <a:gd name="connsiteX38" fmla="*/ 5844209 w 9167854"/>
              <a:gd name="connsiteY38" fmla="*/ 55659 h 1208697"/>
              <a:gd name="connsiteX39" fmla="*/ 6003235 w 9167854"/>
              <a:gd name="connsiteY39" fmla="*/ 71562 h 1208697"/>
              <a:gd name="connsiteX40" fmla="*/ 6464411 w 9167854"/>
              <a:gd name="connsiteY40" fmla="*/ 127221 h 1208697"/>
              <a:gd name="connsiteX41" fmla="*/ 6671145 w 9167854"/>
              <a:gd name="connsiteY41" fmla="*/ 190831 h 1208697"/>
              <a:gd name="connsiteX42" fmla="*/ 6702950 w 9167854"/>
              <a:gd name="connsiteY42" fmla="*/ 206734 h 1208697"/>
              <a:gd name="connsiteX43" fmla="*/ 6949440 w 9167854"/>
              <a:gd name="connsiteY43" fmla="*/ 373711 h 1208697"/>
              <a:gd name="connsiteX44" fmla="*/ 6997148 w 9167854"/>
              <a:gd name="connsiteY44" fmla="*/ 437322 h 1208697"/>
              <a:gd name="connsiteX45" fmla="*/ 7036905 w 9167854"/>
              <a:gd name="connsiteY45" fmla="*/ 500932 h 1208697"/>
              <a:gd name="connsiteX46" fmla="*/ 7180028 w 9167854"/>
              <a:gd name="connsiteY46" fmla="*/ 683812 h 1208697"/>
              <a:gd name="connsiteX47" fmla="*/ 7315200 w 9167854"/>
              <a:gd name="connsiteY47" fmla="*/ 834887 h 1208697"/>
              <a:gd name="connsiteX48" fmla="*/ 7347005 w 9167854"/>
              <a:gd name="connsiteY48" fmla="*/ 874644 h 1208697"/>
              <a:gd name="connsiteX49" fmla="*/ 7394713 w 9167854"/>
              <a:gd name="connsiteY49" fmla="*/ 906449 h 1208697"/>
              <a:gd name="connsiteX50" fmla="*/ 7561691 w 9167854"/>
              <a:gd name="connsiteY50" fmla="*/ 1017767 h 1208697"/>
              <a:gd name="connsiteX51" fmla="*/ 7688912 w 9167854"/>
              <a:gd name="connsiteY51" fmla="*/ 1065475 h 1208697"/>
              <a:gd name="connsiteX52" fmla="*/ 7895645 w 9167854"/>
              <a:gd name="connsiteY52" fmla="*/ 1121134 h 1208697"/>
              <a:gd name="connsiteX53" fmla="*/ 8197795 w 9167854"/>
              <a:gd name="connsiteY53" fmla="*/ 1144988 h 1208697"/>
              <a:gd name="connsiteX54" fmla="*/ 8499945 w 9167854"/>
              <a:gd name="connsiteY54" fmla="*/ 1176793 h 1208697"/>
              <a:gd name="connsiteX55" fmla="*/ 8595360 w 9167854"/>
              <a:gd name="connsiteY55" fmla="*/ 1184745 h 1208697"/>
              <a:gd name="connsiteX56" fmla="*/ 8722581 w 9167854"/>
              <a:gd name="connsiteY56" fmla="*/ 1200647 h 1208697"/>
              <a:gd name="connsiteX57" fmla="*/ 9167854 w 9167854"/>
              <a:gd name="connsiteY57" fmla="*/ 1208598 h 12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167854" h="1208697">
                <a:moveTo>
                  <a:pt x="0" y="39757"/>
                </a:moveTo>
                <a:cubicBezTo>
                  <a:pt x="50536" y="53056"/>
                  <a:pt x="187278" y="85573"/>
                  <a:pt x="246491" y="111318"/>
                </a:cubicBezTo>
                <a:cubicBezTo>
                  <a:pt x="281787" y="126664"/>
                  <a:pt x="361599" y="174805"/>
                  <a:pt x="397565" y="198783"/>
                </a:cubicBezTo>
                <a:cubicBezTo>
                  <a:pt x="408592" y="206134"/>
                  <a:pt x="418514" y="215037"/>
                  <a:pt x="429371" y="222637"/>
                </a:cubicBezTo>
                <a:cubicBezTo>
                  <a:pt x="510532" y="279450"/>
                  <a:pt x="444816" y="227558"/>
                  <a:pt x="524786" y="294198"/>
                </a:cubicBezTo>
                <a:cubicBezTo>
                  <a:pt x="565059" y="374744"/>
                  <a:pt x="503978" y="262868"/>
                  <a:pt x="596348" y="373711"/>
                </a:cubicBezTo>
                <a:cubicBezTo>
                  <a:pt x="607730" y="387370"/>
                  <a:pt x="611634" y="405840"/>
                  <a:pt x="620202" y="421419"/>
                </a:cubicBezTo>
                <a:cubicBezTo>
                  <a:pt x="640798" y="458866"/>
                  <a:pt x="664699" y="494513"/>
                  <a:pt x="683812" y="532738"/>
                </a:cubicBezTo>
                <a:cubicBezTo>
                  <a:pt x="694414" y="553941"/>
                  <a:pt x="704462" y="575431"/>
                  <a:pt x="715618" y="596348"/>
                </a:cubicBezTo>
                <a:cubicBezTo>
                  <a:pt x="766482" y="691717"/>
                  <a:pt x="725229" y="614534"/>
                  <a:pt x="787179" y="699715"/>
                </a:cubicBezTo>
                <a:cubicBezTo>
                  <a:pt x="846725" y="781592"/>
                  <a:pt x="768514" y="696952"/>
                  <a:pt x="850790" y="779228"/>
                </a:cubicBezTo>
                <a:cubicBezTo>
                  <a:pt x="858741" y="797781"/>
                  <a:pt x="861862" y="819265"/>
                  <a:pt x="874644" y="834887"/>
                </a:cubicBezTo>
                <a:cubicBezTo>
                  <a:pt x="895678" y="860595"/>
                  <a:pt x="970982" y="887032"/>
                  <a:pt x="993913" y="898498"/>
                </a:cubicBezTo>
                <a:cubicBezTo>
                  <a:pt x="1111054" y="957068"/>
                  <a:pt x="1041040" y="940442"/>
                  <a:pt x="1137037" y="954157"/>
                </a:cubicBezTo>
                <a:cubicBezTo>
                  <a:pt x="1158240" y="962108"/>
                  <a:pt x="1178828" y="971950"/>
                  <a:pt x="1200647" y="978011"/>
                </a:cubicBezTo>
                <a:cubicBezTo>
                  <a:pt x="1226690" y="985245"/>
                  <a:pt x="1253594" y="988932"/>
                  <a:pt x="1280160" y="993913"/>
                </a:cubicBezTo>
                <a:cubicBezTo>
                  <a:pt x="1326119" y="1002530"/>
                  <a:pt x="1367424" y="1007937"/>
                  <a:pt x="1415332" y="1009816"/>
                </a:cubicBezTo>
                <a:cubicBezTo>
                  <a:pt x="1521301" y="1013971"/>
                  <a:pt x="1627367" y="1015117"/>
                  <a:pt x="1733385" y="1017767"/>
                </a:cubicBezTo>
                <a:cubicBezTo>
                  <a:pt x="2145507" y="999849"/>
                  <a:pt x="1639755" y="1017767"/>
                  <a:pt x="2258171" y="1017767"/>
                </a:cubicBezTo>
                <a:cubicBezTo>
                  <a:pt x="2464922" y="1017767"/>
                  <a:pt x="2671638" y="1012466"/>
                  <a:pt x="2878372" y="1009816"/>
                </a:cubicBezTo>
                <a:cubicBezTo>
                  <a:pt x="3022662" y="977751"/>
                  <a:pt x="2872428" y="1015772"/>
                  <a:pt x="3061252" y="946205"/>
                </a:cubicBezTo>
                <a:cubicBezTo>
                  <a:pt x="3111610" y="927652"/>
                  <a:pt x="3162999" y="911687"/>
                  <a:pt x="3212327" y="890546"/>
                </a:cubicBezTo>
                <a:cubicBezTo>
                  <a:pt x="3230880" y="882595"/>
                  <a:pt x="3249245" y="874189"/>
                  <a:pt x="3267986" y="866692"/>
                </a:cubicBezTo>
                <a:cubicBezTo>
                  <a:pt x="3275768" y="863579"/>
                  <a:pt x="3284230" y="862253"/>
                  <a:pt x="3291840" y="858741"/>
                </a:cubicBezTo>
                <a:cubicBezTo>
                  <a:pt x="3318745" y="846323"/>
                  <a:pt x="3344042" y="830484"/>
                  <a:pt x="3371353" y="818985"/>
                </a:cubicBezTo>
                <a:cubicBezTo>
                  <a:pt x="3600772" y="722388"/>
                  <a:pt x="3288205" y="872932"/>
                  <a:pt x="3506525" y="755374"/>
                </a:cubicBezTo>
                <a:cubicBezTo>
                  <a:pt x="3553489" y="730086"/>
                  <a:pt x="3606978" y="715815"/>
                  <a:pt x="3649649" y="683812"/>
                </a:cubicBezTo>
                <a:cubicBezTo>
                  <a:pt x="3676026" y="664029"/>
                  <a:pt x="3781996" y="587946"/>
                  <a:pt x="3824578" y="548640"/>
                </a:cubicBezTo>
                <a:cubicBezTo>
                  <a:pt x="4025559" y="363118"/>
                  <a:pt x="3706902" y="650415"/>
                  <a:pt x="3943847" y="413468"/>
                </a:cubicBezTo>
                <a:cubicBezTo>
                  <a:pt x="3959969" y="397346"/>
                  <a:pt x="3981991" y="388307"/>
                  <a:pt x="3999506" y="373711"/>
                </a:cubicBezTo>
                <a:cubicBezTo>
                  <a:pt x="4013904" y="361713"/>
                  <a:pt x="4024054" y="344906"/>
                  <a:pt x="4039263" y="333955"/>
                </a:cubicBezTo>
                <a:cubicBezTo>
                  <a:pt x="4198014" y="219655"/>
                  <a:pt x="4157557" y="257098"/>
                  <a:pt x="4285753" y="182880"/>
                </a:cubicBezTo>
                <a:cubicBezTo>
                  <a:pt x="4447799" y="89065"/>
                  <a:pt x="4260737" y="187978"/>
                  <a:pt x="4405023" y="119270"/>
                </a:cubicBezTo>
                <a:cubicBezTo>
                  <a:pt x="4442479" y="101434"/>
                  <a:pt x="4477822" y="79018"/>
                  <a:pt x="4516341" y="63611"/>
                </a:cubicBezTo>
                <a:cubicBezTo>
                  <a:pt x="4579018" y="38540"/>
                  <a:pt x="4633636" y="36971"/>
                  <a:pt x="4699221" y="23854"/>
                </a:cubicBezTo>
                <a:cubicBezTo>
                  <a:pt x="4733896" y="16919"/>
                  <a:pt x="4768132" y="7951"/>
                  <a:pt x="4802588" y="0"/>
                </a:cubicBezTo>
                <a:cubicBezTo>
                  <a:pt x="5045834" y="3685"/>
                  <a:pt x="5272063" y="2161"/>
                  <a:pt x="5510254" y="15903"/>
                </a:cubicBezTo>
                <a:cubicBezTo>
                  <a:pt x="5587171" y="20341"/>
                  <a:pt x="5740842" y="31805"/>
                  <a:pt x="5740842" y="31805"/>
                </a:cubicBezTo>
                <a:cubicBezTo>
                  <a:pt x="5775298" y="39756"/>
                  <a:pt x="5809247" y="50362"/>
                  <a:pt x="5844209" y="55659"/>
                </a:cubicBezTo>
                <a:cubicBezTo>
                  <a:pt x="5896881" y="63640"/>
                  <a:pt x="5950171" y="66845"/>
                  <a:pt x="6003235" y="71562"/>
                </a:cubicBezTo>
                <a:cubicBezTo>
                  <a:pt x="6155314" y="85080"/>
                  <a:pt x="6315801" y="90069"/>
                  <a:pt x="6464411" y="127221"/>
                </a:cubicBezTo>
                <a:cubicBezTo>
                  <a:pt x="6589896" y="158592"/>
                  <a:pt x="6570265" y="147596"/>
                  <a:pt x="6671145" y="190831"/>
                </a:cubicBezTo>
                <a:cubicBezTo>
                  <a:pt x="6682040" y="195500"/>
                  <a:pt x="6693044" y="200225"/>
                  <a:pt x="6702950" y="206734"/>
                </a:cubicBezTo>
                <a:cubicBezTo>
                  <a:pt x="6785886" y="261235"/>
                  <a:pt x="6889896" y="294318"/>
                  <a:pt x="6949440" y="373711"/>
                </a:cubicBezTo>
                <a:cubicBezTo>
                  <a:pt x="6965343" y="394915"/>
                  <a:pt x="6982132" y="415481"/>
                  <a:pt x="6997148" y="437322"/>
                </a:cubicBezTo>
                <a:cubicBezTo>
                  <a:pt x="7011314" y="457926"/>
                  <a:pt x="7022006" y="480851"/>
                  <a:pt x="7036905" y="500932"/>
                </a:cubicBezTo>
                <a:cubicBezTo>
                  <a:pt x="7083029" y="563099"/>
                  <a:pt x="7132122" y="623008"/>
                  <a:pt x="7180028" y="683812"/>
                </a:cubicBezTo>
                <a:cubicBezTo>
                  <a:pt x="7294708" y="829368"/>
                  <a:pt x="7189824" y="699866"/>
                  <a:pt x="7315200" y="834887"/>
                </a:cubicBezTo>
                <a:cubicBezTo>
                  <a:pt x="7326748" y="847323"/>
                  <a:pt x="7334390" y="863291"/>
                  <a:pt x="7347005" y="874644"/>
                </a:cubicBezTo>
                <a:cubicBezTo>
                  <a:pt x="7361211" y="887430"/>
                  <a:pt x="7379300" y="895147"/>
                  <a:pt x="7394713" y="906449"/>
                </a:cubicBezTo>
                <a:cubicBezTo>
                  <a:pt x="7467834" y="960071"/>
                  <a:pt x="7473686" y="976908"/>
                  <a:pt x="7561691" y="1017767"/>
                </a:cubicBezTo>
                <a:cubicBezTo>
                  <a:pt x="7602770" y="1036839"/>
                  <a:pt x="7646229" y="1050329"/>
                  <a:pt x="7688912" y="1065475"/>
                </a:cubicBezTo>
                <a:cubicBezTo>
                  <a:pt x="7766315" y="1092941"/>
                  <a:pt x="7816432" y="1113051"/>
                  <a:pt x="7895645" y="1121134"/>
                </a:cubicBezTo>
                <a:cubicBezTo>
                  <a:pt x="7996153" y="1131390"/>
                  <a:pt x="8098001" y="1129231"/>
                  <a:pt x="8197795" y="1144988"/>
                </a:cubicBezTo>
                <a:cubicBezTo>
                  <a:pt x="8424680" y="1180812"/>
                  <a:pt x="8272242" y="1162102"/>
                  <a:pt x="8499945" y="1176793"/>
                </a:cubicBezTo>
                <a:cubicBezTo>
                  <a:pt x="8531794" y="1178848"/>
                  <a:pt x="8563626" y="1181345"/>
                  <a:pt x="8595360" y="1184745"/>
                </a:cubicBezTo>
                <a:cubicBezTo>
                  <a:pt x="8637854" y="1189298"/>
                  <a:pt x="8679918" y="1198137"/>
                  <a:pt x="8722581" y="1200647"/>
                </a:cubicBezTo>
                <a:cubicBezTo>
                  <a:pt x="8884777" y="1210188"/>
                  <a:pt x="9011073" y="1208598"/>
                  <a:pt x="9167854" y="1208598"/>
                </a:cubicBezTo>
              </a:path>
            </a:pathLst>
          </a:cu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7333C-E83A-4297-814A-950AB0D2DF13}"/>
              </a:ext>
            </a:extLst>
          </p:cNvPr>
          <p:cNvSpPr txBox="1"/>
          <p:nvPr/>
        </p:nvSpPr>
        <p:spPr>
          <a:xfrm>
            <a:off x="713300" y="1803838"/>
            <a:ext cx="11197753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5.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-4(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출발 및 주차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주차장에서 출발하여 주차장에 도착함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가로주차 및 세로 주차가 있을 수 있음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</p:txBody>
      </p:sp>
      <p:pic>
        <p:nvPicPr>
          <p:cNvPr id="2050" name="Picture 2" descr="Mario Kahlhofer on Twitter: &amp;quot;At the Kick-Off event for the Audi Autonomous  Driving Cup 😁 #aadc2018 #audi #autonomousdriving… &amp;quot;">
            <a:extLst>
              <a:ext uri="{FF2B5EF4-FFF2-40B4-BE49-F238E27FC236}">
                <a16:creationId xmlns:a16="http://schemas.microsoft.com/office/drawing/2014/main" id="{F1FA72B9-4A4E-440B-AB38-877C1C335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4" r="3449" b="38318"/>
          <a:stretch/>
        </p:blipFill>
        <p:spPr bwMode="auto">
          <a:xfrm>
            <a:off x="800431" y="2846568"/>
            <a:ext cx="8828598" cy="19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E8FA7-D8CF-4CC8-935A-171B61705C86}"/>
              </a:ext>
            </a:extLst>
          </p:cNvPr>
          <p:cNvSpPr txBox="1"/>
          <p:nvPr/>
        </p:nvSpPr>
        <p:spPr>
          <a:xfrm>
            <a:off x="713300" y="1803838"/>
            <a:ext cx="11197753" cy="135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6.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-6(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장애물 감지 및 도로 표지판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주행중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특정 구역에서 사람이 등장 또는 정지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천천히 등의 표지판이 나올 수 있음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정지 표지판의 경우 멈추어야 하며 천천히 표지판의 경우에는 일정 구역에서 서행을 해야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 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표지판의 위치는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350mm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이하에서 위치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이동함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</p:txBody>
      </p:sp>
      <p:pic>
        <p:nvPicPr>
          <p:cNvPr id="5124" name="Picture 4" descr="교통표지판을 제대로 확인해야 안전운전이 가능합니다!-교통표지판 알아보기 : 네이버 블로그">
            <a:extLst>
              <a:ext uri="{FF2B5EF4-FFF2-40B4-BE49-F238E27FC236}">
                <a16:creationId xmlns:a16="http://schemas.microsoft.com/office/drawing/2014/main" id="{598EF977-50C0-4D69-A5BD-0449A723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85" y="3284464"/>
            <a:ext cx="5705765" cy="26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E8FA7-D8CF-4CC8-935A-171B61705C86}"/>
              </a:ext>
            </a:extLst>
          </p:cNvPr>
          <p:cNvSpPr txBox="1"/>
          <p:nvPr/>
        </p:nvSpPr>
        <p:spPr>
          <a:xfrm>
            <a:off x="713300" y="1803838"/>
            <a:ext cx="11197753" cy="102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7.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-7(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라이다 주행 구간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lane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없는 구간은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라이다와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odometry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주행을 해야 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라이다를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위해서 벽 또는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cone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구성할 예정임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  : cone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의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3D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프린팅을 위한 도면 제공 예정임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벽의 높이는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350mm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임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  <p:pic>
        <p:nvPicPr>
          <p:cNvPr id="4098" name="Picture 2" descr="Virhuck 1/32 Scale Rechargeable Off-road Remote Control RC Car Sale, Price  &amp;amp; Reviews | Gearbest">
            <a:extLst>
              <a:ext uri="{FF2B5EF4-FFF2-40B4-BE49-F238E27FC236}">
                <a16:creationId xmlns:a16="http://schemas.microsoft.com/office/drawing/2014/main" id="{E11C71B9-925A-4EC0-AAE2-DF2188D65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r="2541" b="4232"/>
          <a:stretch/>
        </p:blipFill>
        <p:spPr bwMode="auto">
          <a:xfrm>
            <a:off x="949518" y="3223659"/>
            <a:ext cx="4020047" cy="252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41941B-D2DA-46E6-91DC-27E12EE7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41" y="2931298"/>
            <a:ext cx="4668949" cy="2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E8FA7-D8CF-4CC8-935A-171B61705C86}"/>
              </a:ext>
            </a:extLst>
          </p:cNvPr>
          <p:cNvSpPr txBox="1"/>
          <p:nvPr/>
        </p:nvSpPr>
        <p:spPr>
          <a:xfrm>
            <a:off x="713300" y="1803838"/>
            <a:ext cx="11197753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8. AA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경기 규정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-8(odometry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 제어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후에 투표에 의해서 정해진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 지점으로 이동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팀이 위치는 뽑기로 선정함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22A6D-C326-4ED4-B2EC-250811F86F57}"/>
              </a:ext>
            </a:extLst>
          </p:cNvPr>
          <p:cNvSpPr/>
          <p:nvPr/>
        </p:nvSpPr>
        <p:spPr>
          <a:xfrm>
            <a:off x="985964" y="2600078"/>
            <a:ext cx="7593494" cy="3123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6ADDB2-EE81-4792-90D7-B2BD772FEA0D}"/>
              </a:ext>
            </a:extLst>
          </p:cNvPr>
          <p:cNvSpPr/>
          <p:nvPr/>
        </p:nvSpPr>
        <p:spPr>
          <a:xfrm>
            <a:off x="2496710" y="3429000"/>
            <a:ext cx="159026" cy="1570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7898B9-F2A0-4B92-AEBB-563EAF949030}"/>
              </a:ext>
            </a:extLst>
          </p:cNvPr>
          <p:cNvSpPr/>
          <p:nvPr/>
        </p:nvSpPr>
        <p:spPr>
          <a:xfrm>
            <a:off x="2490084" y="4416917"/>
            <a:ext cx="159026" cy="1570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02E5424-1900-4ACC-96AD-1192ECBADE35}"/>
              </a:ext>
            </a:extLst>
          </p:cNvPr>
          <p:cNvSpPr/>
          <p:nvPr/>
        </p:nvSpPr>
        <p:spPr>
          <a:xfrm>
            <a:off x="4782711" y="3392488"/>
            <a:ext cx="159026" cy="1570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A09287-0D0C-4050-AA84-86C3CF778DE6}"/>
              </a:ext>
            </a:extLst>
          </p:cNvPr>
          <p:cNvSpPr/>
          <p:nvPr/>
        </p:nvSpPr>
        <p:spPr>
          <a:xfrm>
            <a:off x="4782711" y="4434708"/>
            <a:ext cx="159026" cy="1570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3B26A-F59E-447E-99C9-3B4AA3D4C80B}"/>
              </a:ext>
            </a:extLst>
          </p:cNvPr>
          <p:cNvSpPr/>
          <p:nvPr/>
        </p:nvSpPr>
        <p:spPr>
          <a:xfrm>
            <a:off x="8106353" y="2990680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89BAF5-F2CE-4036-A24B-B4A0807847A3}"/>
              </a:ext>
            </a:extLst>
          </p:cNvPr>
          <p:cNvSpPr/>
          <p:nvPr/>
        </p:nvSpPr>
        <p:spPr>
          <a:xfrm>
            <a:off x="8106353" y="3678111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A22E4-B3DC-4274-80CB-E68C87FE856E}"/>
              </a:ext>
            </a:extLst>
          </p:cNvPr>
          <p:cNvSpPr/>
          <p:nvPr/>
        </p:nvSpPr>
        <p:spPr>
          <a:xfrm>
            <a:off x="8101052" y="4403273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250C2-0153-46CB-A9B4-ECC9F7709A95}"/>
              </a:ext>
            </a:extLst>
          </p:cNvPr>
          <p:cNvSpPr/>
          <p:nvPr/>
        </p:nvSpPr>
        <p:spPr>
          <a:xfrm>
            <a:off x="8101052" y="5199728"/>
            <a:ext cx="569846" cy="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E2B23-4A3E-419D-8C55-F3561AD6821D}"/>
              </a:ext>
            </a:extLst>
          </p:cNvPr>
          <p:cNvSpPr/>
          <p:nvPr/>
        </p:nvSpPr>
        <p:spPr>
          <a:xfrm>
            <a:off x="7855889" y="3176240"/>
            <a:ext cx="723569" cy="37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4CB2847-B650-4E04-8AA8-5DCB1D5EBC32}"/>
              </a:ext>
            </a:extLst>
          </p:cNvPr>
          <p:cNvSpPr/>
          <p:nvPr/>
        </p:nvSpPr>
        <p:spPr>
          <a:xfrm>
            <a:off x="2637324" y="3339548"/>
            <a:ext cx="5147003" cy="1137631"/>
          </a:xfrm>
          <a:custGeom>
            <a:avLst/>
            <a:gdLst>
              <a:gd name="connsiteX0" fmla="*/ 5147003 w 5147003"/>
              <a:gd name="connsiteY0" fmla="*/ 0 h 1137631"/>
              <a:gd name="connsiteX1" fmla="*/ 4852805 w 5147003"/>
              <a:gd name="connsiteY1" fmla="*/ 23854 h 1137631"/>
              <a:gd name="connsiteX2" fmla="*/ 4542704 w 5147003"/>
              <a:gd name="connsiteY2" fmla="*/ 79513 h 1137631"/>
              <a:gd name="connsiteX3" fmla="*/ 4455239 w 5147003"/>
              <a:gd name="connsiteY3" fmla="*/ 111318 h 1137631"/>
              <a:gd name="connsiteX4" fmla="*/ 4296213 w 5147003"/>
              <a:gd name="connsiteY4" fmla="*/ 214685 h 1137631"/>
              <a:gd name="connsiteX5" fmla="*/ 4176944 w 5147003"/>
              <a:gd name="connsiteY5" fmla="*/ 278295 h 1137631"/>
              <a:gd name="connsiteX6" fmla="*/ 4081528 w 5147003"/>
              <a:gd name="connsiteY6" fmla="*/ 341906 h 1137631"/>
              <a:gd name="connsiteX7" fmla="*/ 4025869 w 5147003"/>
              <a:gd name="connsiteY7" fmla="*/ 373711 h 1137631"/>
              <a:gd name="connsiteX8" fmla="*/ 3986113 w 5147003"/>
              <a:gd name="connsiteY8" fmla="*/ 405516 h 1137631"/>
              <a:gd name="connsiteX9" fmla="*/ 3835038 w 5147003"/>
              <a:gd name="connsiteY9" fmla="*/ 477078 h 1137631"/>
              <a:gd name="connsiteX10" fmla="*/ 3691914 w 5147003"/>
              <a:gd name="connsiteY10" fmla="*/ 556591 h 1137631"/>
              <a:gd name="connsiteX11" fmla="*/ 3628304 w 5147003"/>
              <a:gd name="connsiteY11" fmla="*/ 588396 h 1137631"/>
              <a:gd name="connsiteX12" fmla="*/ 3548791 w 5147003"/>
              <a:gd name="connsiteY12" fmla="*/ 612250 h 1137631"/>
              <a:gd name="connsiteX13" fmla="*/ 3493132 w 5147003"/>
              <a:gd name="connsiteY13" fmla="*/ 636104 h 1137631"/>
              <a:gd name="connsiteX14" fmla="*/ 3278446 w 5147003"/>
              <a:gd name="connsiteY14" fmla="*/ 659958 h 1137631"/>
              <a:gd name="connsiteX15" fmla="*/ 3175079 w 5147003"/>
              <a:gd name="connsiteY15" fmla="*/ 667909 h 1137631"/>
              <a:gd name="connsiteX16" fmla="*/ 2332241 w 5147003"/>
              <a:gd name="connsiteY16" fmla="*/ 659958 h 1137631"/>
              <a:gd name="connsiteX17" fmla="*/ 2085751 w 5147003"/>
              <a:gd name="connsiteY17" fmla="*/ 667909 h 1137631"/>
              <a:gd name="connsiteX18" fmla="*/ 1616624 w 5147003"/>
              <a:gd name="connsiteY18" fmla="*/ 675861 h 1137631"/>
              <a:gd name="connsiteX19" fmla="*/ 1346279 w 5147003"/>
              <a:gd name="connsiteY19" fmla="*/ 699715 h 1137631"/>
              <a:gd name="connsiteX20" fmla="*/ 1060033 w 5147003"/>
              <a:gd name="connsiteY20" fmla="*/ 739471 h 1137631"/>
              <a:gd name="connsiteX21" fmla="*/ 908958 w 5147003"/>
              <a:gd name="connsiteY21" fmla="*/ 771276 h 1137631"/>
              <a:gd name="connsiteX22" fmla="*/ 829445 w 5147003"/>
              <a:gd name="connsiteY22" fmla="*/ 803082 h 1137631"/>
              <a:gd name="connsiteX23" fmla="*/ 702224 w 5147003"/>
              <a:gd name="connsiteY23" fmla="*/ 834887 h 1137631"/>
              <a:gd name="connsiteX24" fmla="*/ 559100 w 5147003"/>
              <a:gd name="connsiteY24" fmla="*/ 882595 h 1137631"/>
              <a:gd name="connsiteX25" fmla="*/ 479587 w 5147003"/>
              <a:gd name="connsiteY25" fmla="*/ 914400 h 1137631"/>
              <a:gd name="connsiteX26" fmla="*/ 439831 w 5147003"/>
              <a:gd name="connsiteY26" fmla="*/ 922351 h 1137631"/>
              <a:gd name="connsiteX27" fmla="*/ 360318 w 5147003"/>
              <a:gd name="connsiteY27" fmla="*/ 954156 h 1137631"/>
              <a:gd name="connsiteX28" fmla="*/ 201292 w 5147003"/>
              <a:gd name="connsiteY28" fmla="*/ 1009815 h 1137631"/>
              <a:gd name="connsiteX29" fmla="*/ 113827 w 5147003"/>
              <a:gd name="connsiteY29" fmla="*/ 1081377 h 1137631"/>
              <a:gd name="connsiteX30" fmla="*/ 82022 w 5147003"/>
              <a:gd name="connsiteY30" fmla="*/ 1097280 h 1137631"/>
              <a:gd name="connsiteX31" fmla="*/ 58168 w 5147003"/>
              <a:gd name="connsiteY31" fmla="*/ 1113182 h 1137631"/>
              <a:gd name="connsiteX32" fmla="*/ 34314 w 5147003"/>
              <a:gd name="connsiteY32" fmla="*/ 1121134 h 1137631"/>
              <a:gd name="connsiteX33" fmla="*/ 2509 w 5147003"/>
              <a:gd name="connsiteY33" fmla="*/ 1137036 h 1137631"/>
              <a:gd name="connsiteX34" fmla="*/ 10460 w 5147003"/>
              <a:gd name="connsiteY34" fmla="*/ 1113182 h 113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47003" h="1137631">
                <a:moveTo>
                  <a:pt x="5147003" y="0"/>
                </a:moveTo>
                <a:lnTo>
                  <a:pt x="4852805" y="23854"/>
                </a:lnTo>
                <a:cubicBezTo>
                  <a:pt x="4664395" y="39821"/>
                  <a:pt x="4707342" y="26594"/>
                  <a:pt x="4542704" y="79513"/>
                </a:cubicBezTo>
                <a:cubicBezTo>
                  <a:pt x="4513169" y="89006"/>
                  <a:pt x="4482987" y="97444"/>
                  <a:pt x="4455239" y="111318"/>
                </a:cubicBezTo>
                <a:cubicBezTo>
                  <a:pt x="4372572" y="152652"/>
                  <a:pt x="4362186" y="170703"/>
                  <a:pt x="4296213" y="214685"/>
                </a:cubicBezTo>
                <a:cubicBezTo>
                  <a:pt x="4229961" y="258852"/>
                  <a:pt x="4272362" y="221912"/>
                  <a:pt x="4176944" y="278295"/>
                </a:cubicBezTo>
                <a:cubicBezTo>
                  <a:pt x="4144035" y="297741"/>
                  <a:pt x="4114717" y="322941"/>
                  <a:pt x="4081528" y="341906"/>
                </a:cubicBezTo>
                <a:cubicBezTo>
                  <a:pt x="4062975" y="352508"/>
                  <a:pt x="4043649" y="361858"/>
                  <a:pt x="4025869" y="373711"/>
                </a:cubicBezTo>
                <a:cubicBezTo>
                  <a:pt x="4011748" y="383125"/>
                  <a:pt x="4000665" y="396785"/>
                  <a:pt x="3986113" y="405516"/>
                </a:cubicBezTo>
                <a:cubicBezTo>
                  <a:pt x="3907696" y="452566"/>
                  <a:pt x="3912145" y="437096"/>
                  <a:pt x="3835038" y="477078"/>
                </a:cubicBezTo>
                <a:cubicBezTo>
                  <a:pt x="3786588" y="502200"/>
                  <a:pt x="3739967" y="530717"/>
                  <a:pt x="3691914" y="556591"/>
                </a:cubicBezTo>
                <a:cubicBezTo>
                  <a:pt x="3671041" y="567830"/>
                  <a:pt x="3651010" y="581584"/>
                  <a:pt x="3628304" y="588396"/>
                </a:cubicBezTo>
                <a:cubicBezTo>
                  <a:pt x="3601800" y="596347"/>
                  <a:pt x="3574885" y="603040"/>
                  <a:pt x="3548791" y="612250"/>
                </a:cubicBezTo>
                <a:cubicBezTo>
                  <a:pt x="3529757" y="618968"/>
                  <a:pt x="3512581" y="630702"/>
                  <a:pt x="3493132" y="636104"/>
                </a:cubicBezTo>
                <a:cubicBezTo>
                  <a:pt x="3419881" y="656452"/>
                  <a:pt x="3354920" y="654684"/>
                  <a:pt x="3278446" y="659958"/>
                </a:cubicBezTo>
                <a:lnTo>
                  <a:pt x="3175079" y="667909"/>
                </a:lnTo>
                <a:lnTo>
                  <a:pt x="2332241" y="659958"/>
                </a:lnTo>
                <a:cubicBezTo>
                  <a:pt x="2250035" y="659958"/>
                  <a:pt x="2167937" y="666083"/>
                  <a:pt x="2085751" y="667909"/>
                </a:cubicBezTo>
                <a:lnTo>
                  <a:pt x="1616624" y="675861"/>
                </a:lnTo>
                <a:cubicBezTo>
                  <a:pt x="1385593" y="686862"/>
                  <a:pt x="1523008" y="674468"/>
                  <a:pt x="1346279" y="699715"/>
                </a:cubicBezTo>
                <a:cubicBezTo>
                  <a:pt x="1250916" y="713338"/>
                  <a:pt x="1154810" y="722238"/>
                  <a:pt x="1060033" y="739471"/>
                </a:cubicBezTo>
                <a:cubicBezTo>
                  <a:pt x="994120" y="751455"/>
                  <a:pt x="969561" y="753961"/>
                  <a:pt x="908958" y="771276"/>
                </a:cubicBezTo>
                <a:cubicBezTo>
                  <a:pt x="770204" y="810920"/>
                  <a:pt x="932671" y="765545"/>
                  <a:pt x="829445" y="803082"/>
                </a:cubicBezTo>
                <a:cubicBezTo>
                  <a:pt x="692142" y="853010"/>
                  <a:pt x="866261" y="780208"/>
                  <a:pt x="702224" y="834887"/>
                </a:cubicBezTo>
                <a:cubicBezTo>
                  <a:pt x="536775" y="890036"/>
                  <a:pt x="666600" y="864677"/>
                  <a:pt x="559100" y="882595"/>
                </a:cubicBezTo>
                <a:cubicBezTo>
                  <a:pt x="532596" y="893197"/>
                  <a:pt x="506668" y="905373"/>
                  <a:pt x="479587" y="914400"/>
                </a:cubicBezTo>
                <a:cubicBezTo>
                  <a:pt x="466766" y="918674"/>
                  <a:pt x="452652" y="918077"/>
                  <a:pt x="439831" y="922351"/>
                </a:cubicBezTo>
                <a:cubicBezTo>
                  <a:pt x="353285" y="951200"/>
                  <a:pt x="412948" y="939119"/>
                  <a:pt x="360318" y="954156"/>
                </a:cubicBezTo>
                <a:cubicBezTo>
                  <a:pt x="238455" y="988974"/>
                  <a:pt x="308427" y="962199"/>
                  <a:pt x="201292" y="1009815"/>
                </a:cubicBezTo>
                <a:cubicBezTo>
                  <a:pt x="174098" y="1037009"/>
                  <a:pt x="150132" y="1063224"/>
                  <a:pt x="113827" y="1081377"/>
                </a:cubicBezTo>
                <a:cubicBezTo>
                  <a:pt x="103225" y="1086678"/>
                  <a:pt x="92313" y="1091399"/>
                  <a:pt x="82022" y="1097280"/>
                </a:cubicBezTo>
                <a:cubicBezTo>
                  <a:pt x="73725" y="1102021"/>
                  <a:pt x="66715" y="1108908"/>
                  <a:pt x="58168" y="1113182"/>
                </a:cubicBezTo>
                <a:cubicBezTo>
                  <a:pt x="50671" y="1116930"/>
                  <a:pt x="42018" y="1117832"/>
                  <a:pt x="34314" y="1121134"/>
                </a:cubicBezTo>
                <a:cubicBezTo>
                  <a:pt x="23419" y="1125803"/>
                  <a:pt x="13754" y="1140785"/>
                  <a:pt x="2509" y="1137036"/>
                </a:cubicBezTo>
                <a:cubicBezTo>
                  <a:pt x="-5442" y="1134385"/>
                  <a:pt x="7810" y="1121133"/>
                  <a:pt x="10460" y="111318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22740</TotalTime>
  <Words>744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133</cp:revision>
  <dcterms:created xsi:type="dcterms:W3CDTF">2019-12-27T04:19:41Z</dcterms:created>
  <dcterms:modified xsi:type="dcterms:W3CDTF">2021-10-14T07:47:59Z</dcterms:modified>
</cp:coreProperties>
</file>