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333" r:id="rId2"/>
    <p:sldId id="340" r:id="rId3"/>
    <p:sldId id="263" r:id="rId4"/>
    <p:sldId id="264" r:id="rId5"/>
    <p:sldId id="337" r:id="rId6"/>
    <p:sldId id="260" r:id="rId7"/>
    <p:sldId id="259" r:id="rId8"/>
    <p:sldId id="338" r:id="rId9"/>
    <p:sldId id="258" r:id="rId10"/>
    <p:sldId id="261" r:id="rId11"/>
    <p:sldId id="339" r:id="rId12"/>
    <p:sldId id="334" r:id="rId13"/>
    <p:sldId id="335" r:id="rId14"/>
    <p:sldId id="336" r:id="rId15"/>
    <p:sldId id="262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49" userDrawn="1">
          <p15:clr>
            <a:srgbClr val="A4A3A4"/>
          </p15:clr>
        </p15:guide>
        <p15:guide id="2" pos="71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99"/>
    <a:srgbClr val="0000FF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41" autoAdjust="0"/>
    <p:restoredTop sz="94660"/>
  </p:normalViewPr>
  <p:slideViewPr>
    <p:cSldViewPr snapToGrid="0" showGuides="1">
      <p:cViewPr varScale="1">
        <p:scale>
          <a:sx n="71" d="100"/>
          <a:sy n="71" d="100"/>
        </p:scale>
        <p:origin x="72" y="384"/>
      </p:cViewPr>
      <p:guideLst>
        <p:guide orient="horz" pos="1049"/>
        <p:guide pos="71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128" d="100"/>
          <a:sy n="128" d="100"/>
        </p:scale>
        <p:origin x="4032" y="13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C0A5D1-6FB6-49D6-BF5A-C9E2836E84BF}" type="datetimeFigureOut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9EB2CE-94E3-4EBD-BAB0-46056B8CF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8457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69AA17-494B-452A-8290-DC93D9ED2332}" type="datetimeFigureOut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85F4EB-F1A9-44EA-AED6-DAAC96A441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58555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18" descr="회사소개 &gt; 회사개요 &gt; CI - MAND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6" t="21419" r="56442" b="27603"/>
          <a:stretch>
            <a:fillRect/>
          </a:stretch>
        </p:blipFill>
        <p:spPr bwMode="auto">
          <a:xfrm>
            <a:off x="149629" y="238876"/>
            <a:ext cx="13938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E2B5D150-ACD1-4234-B732-01EC02175503}"/>
              </a:ext>
            </a:extLst>
          </p:cNvPr>
          <p:cNvSpPr/>
          <p:nvPr userDrawn="1"/>
        </p:nvSpPr>
        <p:spPr>
          <a:xfrm>
            <a:off x="0" y="798022"/>
            <a:ext cx="12192000" cy="5666277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781DB4B-EBC7-4CAB-B133-E286251B373A}"/>
              </a:ext>
            </a:extLst>
          </p:cNvPr>
          <p:cNvSpPr/>
          <p:nvPr userDrawn="1"/>
        </p:nvSpPr>
        <p:spPr>
          <a:xfrm>
            <a:off x="149629" y="989214"/>
            <a:ext cx="11892742" cy="530610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4092887" y="350114"/>
            <a:ext cx="40062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0000FF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AI-</a:t>
            </a:r>
            <a:r>
              <a:rPr lang="en-US" altLang="ko-KR" sz="2000" baseline="0" dirty="0">
                <a:solidFill>
                  <a:srgbClr val="0000FF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Mobility Accelerator Program</a:t>
            </a:r>
            <a:endParaRPr lang="ko-KR" altLang="en-US" sz="2000" dirty="0">
              <a:solidFill>
                <a:srgbClr val="0000FF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57752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8297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E2B5D150-ACD1-4234-B732-01EC02175503}"/>
              </a:ext>
            </a:extLst>
          </p:cNvPr>
          <p:cNvSpPr/>
          <p:nvPr userDrawn="1"/>
        </p:nvSpPr>
        <p:spPr>
          <a:xfrm>
            <a:off x="0" y="798022"/>
            <a:ext cx="12192000" cy="5666277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781DB4B-EBC7-4CAB-B133-E286251B373A}"/>
              </a:ext>
            </a:extLst>
          </p:cNvPr>
          <p:cNvSpPr/>
          <p:nvPr userDrawn="1"/>
        </p:nvSpPr>
        <p:spPr>
          <a:xfrm>
            <a:off x="149629" y="989214"/>
            <a:ext cx="11892742" cy="530610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" name="Picture 18" descr="회사소개 &gt; 회사개요 &gt; CI - MANDO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6" t="21419" r="56442" b="27603"/>
          <a:stretch>
            <a:fillRect/>
          </a:stretch>
        </p:blipFill>
        <p:spPr bwMode="auto">
          <a:xfrm>
            <a:off x="149629" y="238876"/>
            <a:ext cx="13938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 userDrawn="1"/>
        </p:nvSpPr>
        <p:spPr>
          <a:xfrm>
            <a:off x="4092887" y="350114"/>
            <a:ext cx="40062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0000FF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AI-</a:t>
            </a:r>
            <a:r>
              <a:rPr lang="en-US" altLang="ko-KR" sz="2000" baseline="0" dirty="0">
                <a:solidFill>
                  <a:srgbClr val="0000FF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Mobility Accelerator Program</a:t>
            </a:r>
            <a:endParaRPr lang="ko-KR" altLang="en-US" sz="2000" dirty="0">
              <a:solidFill>
                <a:srgbClr val="0000FF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pic>
        <p:nvPicPr>
          <p:cNvPr id="2050" name="Picture 2" descr="Download Dassault Systèmes SE (3DS) Logo in SVG Vector or PNG File Format -  Logo.wine">
            <a:extLst>
              <a:ext uri="{FF2B5EF4-FFF2-40B4-BE49-F238E27FC236}">
                <a16:creationId xmlns:a16="http://schemas.microsoft.com/office/drawing/2014/main" id="{774B8AFF-F9ED-4783-BA5C-919CA8ABECD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2570" y="-129159"/>
            <a:ext cx="1799430" cy="1199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5924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10" Type="http://schemas.openxmlformats.org/officeDocument/2006/relationships/image" Target="../media/image11.png"/><Relationship Id="rId4" Type="http://schemas.openxmlformats.org/officeDocument/2006/relationships/image" Target="../media/image5.jpeg"/><Relationship Id="rId9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D7780C3A-0C91-48DB-A292-F1B0A6AB1F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0672" y="1064922"/>
            <a:ext cx="7565257" cy="25440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DD4E8BF-72CE-4803-A968-93B97B1346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773" y="5069013"/>
            <a:ext cx="1867842" cy="1051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7FCE6661-35B3-4ED2-BD35-1191E963D2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559" y="5069013"/>
            <a:ext cx="1869977" cy="1051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>
            <a:extLst>
              <a:ext uri="{FF2B5EF4-FFF2-40B4-BE49-F238E27FC236}">
                <a16:creationId xmlns:a16="http://schemas.microsoft.com/office/drawing/2014/main" id="{C8E62576-3A2F-4EFA-A6FB-62239E875A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5069012"/>
            <a:ext cx="1867840" cy="1051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2">
            <a:extLst>
              <a:ext uri="{FF2B5EF4-FFF2-40B4-BE49-F238E27FC236}">
                <a16:creationId xmlns:a16="http://schemas.microsoft.com/office/drawing/2014/main" id="{BEAD3299-2A0B-4FD7-8EBF-4EE5B82EC3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6920" y="5069012"/>
            <a:ext cx="1867841" cy="1051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31D50DF-3A71-403B-B196-CDBCDD70FBB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80715" y="3846119"/>
            <a:ext cx="1098518" cy="767678"/>
          </a:xfrm>
          <a:prstGeom prst="rect">
            <a:avLst/>
          </a:prstGeom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FB36F6A2-9629-4721-B04A-2794D23FAB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3261" y="3846119"/>
            <a:ext cx="2334946" cy="622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visual studio에서 opencv 세팅하는 방법 - gaussian37">
            <a:extLst>
              <a:ext uri="{FF2B5EF4-FFF2-40B4-BE49-F238E27FC236}">
                <a16:creationId xmlns:a16="http://schemas.microsoft.com/office/drawing/2014/main" id="{E1A478C9-87FD-4423-9B0B-8F7729BB26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87" t="25726" r="28528" b="23614"/>
          <a:stretch/>
        </p:blipFill>
        <p:spPr bwMode="auto">
          <a:xfrm>
            <a:off x="7415976" y="3750817"/>
            <a:ext cx="2393264" cy="812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>
            <a:extLst>
              <a:ext uri="{FF2B5EF4-FFF2-40B4-BE49-F238E27FC236}">
                <a16:creationId xmlns:a16="http://schemas.microsoft.com/office/drawing/2014/main" id="{4272A054-D41D-4DFA-82BE-75630CC1FD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990" y="3761880"/>
            <a:ext cx="1462107" cy="107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62664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8264F92-9001-4591-BAE0-071A8F3C70E4}"/>
              </a:ext>
            </a:extLst>
          </p:cNvPr>
          <p:cNvSpPr txBox="1"/>
          <p:nvPr/>
        </p:nvSpPr>
        <p:spPr>
          <a:xfrm>
            <a:off x="5976934" y="2690336"/>
            <a:ext cx="281840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400" dirty="0">
                <a:solidFill>
                  <a:srgbClr val="0000FF"/>
                </a:solidFill>
              </a:rPr>
              <a:t>터미널 창에 </a:t>
            </a:r>
            <a:r>
              <a:rPr lang="en-US" altLang="ko-KR" sz="1400" dirty="0">
                <a:solidFill>
                  <a:srgbClr val="0000FF"/>
                </a:solidFill>
              </a:rPr>
              <a:t>ifconfig </a:t>
            </a:r>
            <a:r>
              <a:rPr lang="ko-KR" altLang="en-US" sz="1400" dirty="0">
                <a:solidFill>
                  <a:srgbClr val="0000FF"/>
                </a:solidFill>
              </a:rPr>
              <a:t>입력</a:t>
            </a:r>
            <a:endParaRPr lang="en-US" altLang="ko-KR" sz="1400" dirty="0">
              <a:solidFill>
                <a:srgbClr val="0000FF"/>
              </a:solidFill>
            </a:endParaRPr>
          </a:p>
          <a:p>
            <a:pPr marL="342900" indent="-342900">
              <a:buAutoNum type="arabicPeriod"/>
            </a:pPr>
            <a:endParaRPr lang="en-US" altLang="ko-KR" sz="1400" dirty="0">
              <a:solidFill>
                <a:srgbClr val="0000FF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400" dirty="0">
                <a:solidFill>
                  <a:srgbClr val="0000FF"/>
                </a:solidFill>
              </a:rPr>
              <a:t>무선랜 접속 주소 확인 할 것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001A1B-C33A-45FF-AB85-17E8C3EB956E}"/>
              </a:ext>
            </a:extLst>
          </p:cNvPr>
          <p:cNvSpPr txBox="1"/>
          <p:nvPr/>
        </p:nvSpPr>
        <p:spPr>
          <a:xfrm>
            <a:off x="1017229" y="1347599"/>
            <a:ext cx="7321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5. Jetson</a:t>
            </a:r>
            <a:r>
              <a:rPr lang="ko-KR" altLang="en-US" dirty="0"/>
              <a:t> </a:t>
            </a:r>
            <a:r>
              <a:rPr lang="en-US" altLang="ko-KR" dirty="0"/>
              <a:t>Nano</a:t>
            </a:r>
            <a:r>
              <a:rPr lang="ko-KR" altLang="en-US" dirty="0"/>
              <a:t> </a:t>
            </a:r>
            <a:r>
              <a:rPr lang="en-US" altLang="ko-KR" dirty="0"/>
              <a:t>4GB VNC </a:t>
            </a:r>
            <a:r>
              <a:rPr lang="ko-KR" altLang="en-US" dirty="0"/>
              <a:t>원격 제어 설정 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817149B-EA43-4C40-B32F-485A8FFB0A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4498" y="1716931"/>
            <a:ext cx="3656008" cy="4481249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E7D0A7E3-D01B-4362-8ADF-668DE4A11D64}"/>
              </a:ext>
            </a:extLst>
          </p:cNvPr>
          <p:cNvCxnSpPr/>
          <p:nvPr/>
        </p:nvCxnSpPr>
        <p:spPr>
          <a:xfrm flipH="1">
            <a:off x="3003259" y="3288484"/>
            <a:ext cx="2986480" cy="2072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42942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67E5D22-BE80-4935-9963-26DDAB6DAE6B}"/>
              </a:ext>
            </a:extLst>
          </p:cNvPr>
          <p:cNvSpPr txBox="1"/>
          <p:nvPr/>
        </p:nvSpPr>
        <p:spPr>
          <a:xfrm>
            <a:off x="1017229" y="1347599"/>
            <a:ext cx="7321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6. Jetson</a:t>
            </a:r>
            <a:r>
              <a:rPr lang="ko-KR" altLang="en-US" dirty="0"/>
              <a:t> </a:t>
            </a:r>
            <a:r>
              <a:rPr lang="en-US" altLang="ko-KR" dirty="0"/>
              <a:t>Nano</a:t>
            </a:r>
            <a:r>
              <a:rPr lang="ko-KR" altLang="en-US" dirty="0"/>
              <a:t> </a:t>
            </a:r>
            <a:r>
              <a:rPr lang="en-US" altLang="ko-KR" dirty="0"/>
              <a:t>4GB VNC </a:t>
            </a:r>
            <a:r>
              <a:rPr lang="ko-KR" altLang="en-US" dirty="0"/>
              <a:t>원격 접속 해상도 설정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32C135C-76D4-4616-88C2-12AFC037CD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7710" y="3089932"/>
            <a:ext cx="6810375" cy="571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A36002C-F4B7-44A6-B51F-C4B965275107}"/>
              </a:ext>
            </a:extLst>
          </p:cNvPr>
          <p:cNvSpPr txBox="1"/>
          <p:nvPr/>
        </p:nvSpPr>
        <p:spPr>
          <a:xfrm>
            <a:off x="1287710" y="1964050"/>
            <a:ext cx="609879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echo</a:t>
            </a:r>
            <a:r>
              <a:rPr lang="ko-KR" altLang="en-US" dirty="0"/>
              <a:t> "</a:t>
            </a:r>
            <a:r>
              <a:rPr lang="ko-KR" altLang="en-US" dirty="0" err="1"/>
              <a:t>xrandr</a:t>
            </a:r>
            <a:r>
              <a:rPr lang="ko-KR" altLang="en-US" dirty="0"/>
              <a:t> --</a:t>
            </a:r>
            <a:r>
              <a:rPr lang="ko-KR" altLang="en-US" dirty="0" err="1"/>
              <a:t>fb</a:t>
            </a:r>
            <a:r>
              <a:rPr lang="ko-KR" altLang="en-US" dirty="0"/>
              <a:t> 1280x720" &gt;&gt; ~/.</a:t>
            </a:r>
            <a:r>
              <a:rPr lang="ko-KR" altLang="en-US" dirty="0" err="1"/>
              <a:t>xsessionrc</a:t>
            </a:r>
            <a:endParaRPr lang="ko-KR" altLang="en-US" dirty="0"/>
          </a:p>
          <a:p>
            <a:endParaRPr lang="en-US" altLang="ko-KR" dirty="0"/>
          </a:p>
          <a:p>
            <a:r>
              <a:rPr lang="ko-KR" altLang="en-US" dirty="0" err="1"/>
              <a:t>source</a:t>
            </a:r>
            <a:r>
              <a:rPr lang="ko-KR" altLang="en-US" dirty="0"/>
              <a:t> ~/.</a:t>
            </a:r>
            <a:r>
              <a:rPr lang="ko-KR" altLang="en-US" dirty="0" err="1"/>
              <a:t>xsessionrc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56D837A-E984-424B-93A0-DD3675FB20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7710" y="3948918"/>
            <a:ext cx="3045947" cy="46097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39578AD-E6EB-4AE0-B9EA-C43519118B12}"/>
              </a:ext>
            </a:extLst>
          </p:cNvPr>
          <p:cNvSpPr txBox="1"/>
          <p:nvPr/>
        </p:nvSpPr>
        <p:spPr>
          <a:xfrm>
            <a:off x="1501629" y="4848837"/>
            <a:ext cx="4830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향후 </a:t>
            </a:r>
            <a:r>
              <a:rPr lang="ko-KR" altLang="en-US" dirty="0" err="1"/>
              <a:t>접속시</a:t>
            </a:r>
            <a:r>
              <a:rPr lang="ko-KR" altLang="en-US" dirty="0"/>
              <a:t> 모니터 연결 없어도 해상도 유지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5B6FE2-27AC-47DB-AF67-14A430E4A35B}"/>
              </a:ext>
            </a:extLst>
          </p:cNvPr>
          <p:cNvSpPr txBox="1"/>
          <p:nvPr/>
        </p:nvSpPr>
        <p:spPr>
          <a:xfrm>
            <a:off x="6653868" y="1979363"/>
            <a:ext cx="50719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해상도 변경 명령어 </a:t>
            </a:r>
            <a:r>
              <a:rPr lang="ko-KR" altLang="en-US" dirty="0" err="1"/>
              <a:t>xrandr</a:t>
            </a:r>
            <a:r>
              <a:rPr lang="ko-KR" altLang="en-US" dirty="0"/>
              <a:t> --</a:t>
            </a:r>
            <a:r>
              <a:rPr lang="ko-KR" altLang="en-US" dirty="0" err="1"/>
              <a:t>fb</a:t>
            </a:r>
            <a:r>
              <a:rPr lang="ko-KR" altLang="en-US" dirty="0"/>
              <a:t> 1280x720</a:t>
            </a:r>
            <a:endParaRPr lang="ko-KR" altLang="en-US" dirty="0">
              <a:solidFill>
                <a:srgbClr val="FF0000"/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</a:rPr>
              <a:t>                                  (</a:t>
            </a:r>
            <a:r>
              <a:rPr lang="ko-KR" altLang="en-US" dirty="0">
                <a:solidFill>
                  <a:srgbClr val="FF0000"/>
                </a:solidFill>
              </a:rPr>
              <a:t>해상도는 개별 설정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596861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7A1327D-139C-411D-91CE-79024E7B01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4103" y="2435854"/>
            <a:ext cx="7620000" cy="368753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64811C3-1DDE-4F58-9C3B-7AF821028D8C}"/>
              </a:ext>
            </a:extLst>
          </p:cNvPr>
          <p:cNvSpPr txBox="1"/>
          <p:nvPr/>
        </p:nvSpPr>
        <p:spPr>
          <a:xfrm>
            <a:off x="1017229" y="1347599"/>
            <a:ext cx="7321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7. Jetson</a:t>
            </a:r>
            <a:r>
              <a:rPr lang="ko-KR" altLang="en-US" dirty="0"/>
              <a:t> </a:t>
            </a:r>
            <a:r>
              <a:rPr lang="en-US" altLang="ko-KR" dirty="0"/>
              <a:t>Nano</a:t>
            </a:r>
            <a:r>
              <a:rPr lang="ko-KR" altLang="en-US" dirty="0"/>
              <a:t> </a:t>
            </a:r>
            <a:r>
              <a:rPr lang="en-US" altLang="ko-KR" dirty="0"/>
              <a:t>4GB</a:t>
            </a:r>
            <a:r>
              <a:rPr lang="ko-KR" altLang="en-US" dirty="0"/>
              <a:t> </a:t>
            </a:r>
            <a:r>
              <a:rPr lang="en-US" altLang="ko-KR" dirty="0"/>
              <a:t>VNC </a:t>
            </a:r>
            <a:r>
              <a:rPr lang="ko-KR" altLang="en-US" dirty="0"/>
              <a:t>원격 제어 </a:t>
            </a:r>
            <a:r>
              <a:rPr lang="en-US" altLang="ko-KR" dirty="0"/>
              <a:t>PC </a:t>
            </a:r>
            <a:r>
              <a:rPr lang="ko-KR" altLang="en-US" dirty="0"/>
              <a:t>프로그램 다운 로드 </a:t>
            </a:r>
          </a:p>
        </p:txBody>
      </p:sp>
    </p:spTree>
    <p:extLst>
      <p:ext uri="{BB962C8B-B14F-4D97-AF65-F5344CB8AC3E}">
        <p14:creationId xmlns:p14="http://schemas.microsoft.com/office/powerpoint/2010/main" val="14031136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2DB42A8-3CC4-4DA4-B7EA-F6F3D9AB306F}"/>
              </a:ext>
            </a:extLst>
          </p:cNvPr>
          <p:cNvSpPr txBox="1"/>
          <p:nvPr/>
        </p:nvSpPr>
        <p:spPr>
          <a:xfrm>
            <a:off x="1480977" y="1829093"/>
            <a:ext cx="1685077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</a:rPr>
              <a:t>1. IP </a:t>
            </a:r>
            <a:r>
              <a:rPr lang="ko-KR" altLang="en-US" sz="1400" dirty="0">
                <a:solidFill>
                  <a:srgbClr val="0000FF"/>
                </a:solidFill>
              </a:rPr>
              <a:t>주소 입력</a:t>
            </a:r>
            <a:endParaRPr lang="en-US" altLang="ko-KR" sz="1400" dirty="0">
              <a:solidFill>
                <a:srgbClr val="0000FF"/>
              </a:solidFill>
            </a:endParaRPr>
          </a:p>
          <a:p>
            <a:pPr marL="342900" indent="-342900">
              <a:buAutoNum type="arabicPeriod"/>
            </a:pPr>
            <a:endParaRPr lang="en-US" altLang="ko-KR" sz="1400" dirty="0">
              <a:solidFill>
                <a:srgbClr val="0000FF"/>
              </a:solidFill>
            </a:endParaRPr>
          </a:p>
          <a:p>
            <a:pPr marL="342900" indent="-342900">
              <a:buAutoNum type="arabicPeriod"/>
            </a:pPr>
            <a:endParaRPr lang="en-US" altLang="ko-KR" sz="1400" dirty="0">
              <a:solidFill>
                <a:srgbClr val="0000FF"/>
              </a:solidFill>
            </a:endParaRPr>
          </a:p>
          <a:p>
            <a:pPr marL="342900" indent="-342900">
              <a:buAutoNum type="arabicPeriod"/>
            </a:pPr>
            <a:endParaRPr lang="en-US" altLang="ko-KR" sz="1400" dirty="0">
              <a:solidFill>
                <a:srgbClr val="0000FF"/>
              </a:solidFill>
            </a:endParaRPr>
          </a:p>
          <a:p>
            <a:pPr marL="342900" indent="-342900">
              <a:buAutoNum type="arabicPeriod"/>
            </a:pPr>
            <a:endParaRPr lang="en-US" altLang="ko-KR" sz="1400" dirty="0">
              <a:solidFill>
                <a:srgbClr val="0000FF"/>
              </a:solidFill>
            </a:endParaRPr>
          </a:p>
          <a:p>
            <a:endParaRPr lang="en-US" altLang="ko-KR" sz="1400" dirty="0">
              <a:solidFill>
                <a:srgbClr val="0000FF"/>
              </a:solidFill>
            </a:endParaRPr>
          </a:p>
          <a:p>
            <a:pPr marL="342900" indent="-342900">
              <a:buAutoNum type="arabicPeriod"/>
            </a:pPr>
            <a:endParaRPr lang="en-US" altLang="ko-KR" sz="1400" dirty="0">
              <a:solidFill>
                <a:srgbClr val="0000FF"/>
              </a:solidFill>
            </a:endParaRPr>
          </a:p>
          <a:p>
            <a:r>
              <a:rPr lang="en-US" altLang="ko-KR" sz="1400" dirty="0">
                <a:solidFill>
                  <a:srgbClr val="0000FF"/>
                </a:solidFill>
              </a:rPr>
              <a:t>2. </a:t>
            </a:r>
            <a:r>
              <a:rPr lang="ko-KR" altLang="en-US" sz="1400" dirty="0">
                <a:solidFill>
                  <a:srgbClr val="0000FF"/>
                </a:solidFill>
              </a:rPr>
              <a:t>비번 </a:t>
            </a:r>
            <a:r>
              <a:rPr lang="en-US" altLang="ko-KR" sz="1400" dirty="0">
                <a:solidFill>
                  <a:srgbClr val="0000FF"/>
                </a:solidFill>
              </a:rPr>
              <a:t>aMAP1234</a:t>
            </a:r>
            <a:endParaRPr lang="ko-KR" altLang="en-US" sz="1400" dirty="0">
              <a:solidFill>
                <a:srgbClr val="0000FF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F4924E-F761-4DAA-8607-29B547C0A888}"/>
              </a:ext>
            </a:extLst>
          </p:cNvPr>
          <p:cNvSpPr txBox="1"/>
          <p:nvPr/>
        </p:nvSpPr>
        <p:spPr>
          <a:xfrm>
            <a:off x="1017228" y="1347599"/>
            <a:ext cx="7915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8. Jetson</a:t>
            </a:r>
            <a:r>
              <a:rPr lang="ko-KR" altLang="en-US" dirty="0"/>
              <a:t> </a:t>
            </a:r>
            <a:r>
              <a:rPr lang="en-US" altLang="ko-KR" dirty="0"/>
              <a:t>Nano</a:t>
            </a:r>
            <a:r>
              <a:rPr lang="ko-KR" altLang="en-US" dirty="0"/>
              <a:t> </a:t>
            </a:r>
            <a:r>
              <a:rPr lang="en-US" altLang="ko-KR" dirty="0"/>
              <a:t>4GB</a:t>
            </a:r>
            <a:r>
              <a:rPr lang="ko-KR" altLang="en-US" dirty="0"/>
              <a:t> </a:t>
            </a:r>
            <a:r>
              <a:rPr lang="en-US" altLang="ko-KR" dirty="0"/>
              <a:t>VNC </a:t>
            </a:r>
            <a:r>
              <a:rPr lang="ko-KR" altLang="en-US" dirty="0"/>
              <a:t>원격 제어 </a:t>
            </a:r>
            <a:r>
              <a:rPr lang="en-US" altLang="ko-KR" dirty="0"/>
              <a:t>PC </a:t>
            </a:r>
            <a:r>
              <a:rPr lang="ko-KR" altLang="en-US" dirty="0"/>
              <a:t>프로그램  실행 후 원격</a:t>
            </a:r>
            <a:r>
              <a:rPr lang="en-US" altLang="ko-KR" dirty="0"/>
              <a:t> </a:t>
            </a:r>
            <a:r>
              <a:rPr lang="ko-KR" altLang="en-US" dirty="0"/>
              <a:t>접속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57170DE3-9B3B-44E5-9AA6-0EFD9DB601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0977" y="2257364"/>
            <a:ext cx="8420100" cy="8763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9E04CCB-D9A9-4BF4-8B7B-14721D3010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5911" y="3674097"/>
            <a:ext cx="3485116" cy="252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2676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3CD6F70-577D-4D96-A91B-D8F0AD238F79}"/>
              </a:ext>
            </a:extLst>
          </p:cNvPr>
          <p:cNvSpPr txBox="1"/>
          <p:nvPr/>
        </p:nvSpPr>
        <p:spPr>
          <a:xfrm>
            <a:off x="7177101" y="2379406"/>
            <a:ext cx="3439275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400" dirty="0">
                <a:solidFill>
                  <a:srgbClr val="0000FF"/>
                </a:solidFill>
              </a:rPr>
              <a:t>저장할 파일 이름 입력</a:t>
            </a:r>
            <a:endParaRPr lang="en-US" altLang="ko-KR" sz="1400" dirty="0">
              <a:solidFill>
                <a:srgbClr val="0000FF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sz="1400" dirty="0">
                <a:solidFill>
                  <a:srgbClr val="0000FF"/>
                </a:solidFill>
              </a:rPr>
              <a:t>Device </a:t>
            </a:r>
            <a:r>
              <a:rPr lang="ko-KR" altLang="en-US" sz="1400" dirty="0">
                <a:solidFill>
                  <a:srgbClr val="0000FF"/>
                </a:solidFill>
              </a:rPr>
              <a:t>에 드라이버 선택</a:t>
            </a:r>
            <a:endParaRPr lang="en-US" altLang="ko-KR" sz="1400" dirty="0">
              <a:solidFill>
                <a:srgbClr val="0000FF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sz="1400" dirty="0">
                <a:solidFill>
                  <a:srgbClr val="0000FF"/>
                </a:solidFill>
              </a:rPr>
              <a:t>Read Only Allocated Partitions </a:t>
            </a:r>
            <a:r>
              <a:rPr lang="ko-KR" altLang="en-US" sz="1400" dirty="0">
                <a:solidFill>
                  <a:srgbClr val="0000FF"/>
                </a:solidFill>
              </a:rPr>
              <a:t>체크</a:t>
            </a:r>
            <a:endParaRPr lang="en-US" altLang="ko-KR" sz="1400" dirty="0">
              <a:solidFill>
                <a:srgbClr val="0000FF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sz="1400" dirty="0">
                <a:solidFill>
                  <a:srgbClr val="0000FF"/>
                </a:solidFill>
              </a:rPr>
              <a:t>Read </a:t>
            </a:r>
            <a:r>
              <a:rPr lang="ko-KR" altLang="en-US" sz="1400" dirty="0">
                <a:solidFill>
                  <a:srgbClr val="0000FF"/>
                </a:solidFill>
              </a:rPr>
              <a:t>버튼 </a:t>
            </a:r>
            <a:endParaRPr lang="en-US" altLang="ko-KR" sz="1400" dirty="0">
              <a:solidFill>
                <a:srgbClr val="0000FF"/>
              </a:solidFill>
            </a:endParaRPr>
          </a:p>
          <a:p>
            <a:pPr marL="342900" indent="-342900">
              <a:buAutoNum type="arabicPeriod"/>
            </a:pPr>
            <a:endParaRPr lang="ko-KR" altLang="en-US" sz="1400" dirty="0">
              <a:solidFill>
                <a:srgbClr val="0000FF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35F584D-A799-4CF3-BC20-543985DE5D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5622" y="2517058"/>
            <a:ext cx="4533900" cy="3200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AAED1BA-52E7-4592-9C49-EF451F2FE46D}"/>
              </a:ext>
            </a:extLst>
          </p:cNvPr>
          <p:cNvSpPr txBox="1"/>
          <p:nvPr/>
        </p:nvSpPr>
        <p:spPr>
          <a:xfrm>
            <a:off x="1017228" y="1347599"/>
            <a:ext cx="7915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9. Jetson</a:t>
            </a:r>
            <a:r>
              <a:rPr lang="ko-KR" altLang="en-US" dirty="0"/>
              <a:t> </a:t>
            </a:r>
            <a:r>
              <a:rPr lang="en-US" altLang="ko-KR" dirty="0"/>
              <a:t>Nano</a:t>
            </a:r>
            <a:r>
              <a:rPr lang="ko-KR" altLang="en-US" dirty="0"/>
              <a:t> </a:t>
            </a:r>
            <a:r>
              <a:rPr lang="en-US" altLang="ko-KR" dirty="0"/>
              <a:t>4GB SD </a:t>
            </a:r>
            <a:r>
              <a:rPr lang="ko-KR" altLang="en-US" dirty="0"/>
              <a:t>카드 이미지 굽기</a:t>
            </a:r>
          </a:p>
        </p:txBody>
      </p:sp>
    </p:spTree>
    <p:extLst>
      <p:ext uri="{BB962C8B-B14F-4D97-AF65-F5344CB8AC3E}">
        <p14:creationId xmlns:p14="http://schemas.microsoft.com/office/powerpoint/2010/main" val="1601922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E476CE3-E486-4E5D-A990-CF35C3E99CC7}"/>
              </a:ext>
            </a:extLst>
          </p:cNvPr>
          <p:cNvSpPr txBox="1"/>
          <p:nvPr/>
        </p:nvSpPr>
        <p:spPr>
          <a:xfrm>
            <a:off x="4602543" y="4069957"/>
            <a:ext cx="2380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/>
              <a:t> 감사합니다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A5765988-FBB3-4A22-86AE-5E60F0EDDD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6541" y="2476462"/>
            <a:ext cx="1649370" cy="1217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9931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323110" y="2241227"/>
            <a:ext cx="74727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0000FF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만도 자율주행  경진대회 프로그래밍 교육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176929" y="3450281"/>
            <a:ext cx="15664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rgbClr val="0000FF"/>
                </a:solidFill>
                <a:latin typeface="Monospac821 BT" panose="020B0609020202020204" pitchFamily="49" charset="0"/>
              </a:rPr>
              <a:t>Class</a:t>
            </a:r>
            <a:r>
              <a:rPr lang="en-US" altLang="ko-KR" sz="1100" dirty="0">
                <a:solidFill>
                  <a:srgbClr val="0000FF"/>
                </a:solidFill>
                <a:latin typeface="Monospac821 BT" panose="020B0609020202020204" pitchFamily="49" charset="0"/>
              </a:rPr>
              <a:t> </a:t>
            </a:r>
            <a:r>
              <a:rPr lang="en-US" altLang="ko-KR" sz="2800" dirty="0">
                <a:solidFill>
                  <a:srgbClr val="0000FF"/>
                </a:solidFill>
                <a:latin typeface="Monospac821 BT" panose="020B0609020202020204" pitchFamily="49" charset="0"/>
              </a:rPr>
              <a:t>4</a:t>
            </a:r>
            <a:endParaRPr lang="ko-KR" altLang="en-US" sz="2800" dirty="0">
              <a:solidFill>
                <a:srgbClr val="0000FF"/>
              </a:solidFill>
              <a:latin typeface="Monospac821 BT" panose="020B0609020202020204" pitchFamily="49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590601" y="3353349"/>
            <a:ext cx="739142" cy="9078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FF00"/>
              </a:solidFill>
            </a:endParaRP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A8E6AD2D-51CD-40E9-B295-58079B8DFB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9895" y="4712652"/>
            <a:ext cx="3384753" cy="901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CFD3D0D3-0D7A-4944-A82C-E7151687C7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822" y="4623748"/>
            <a:ext cx="1462107" cy="107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10C37A2-88AF-405E-9228-F59DB4327F8A}"/>
              </a:ext>
            </a:extLst>
          </p:cNvPr>
          <p:cNvSpPr txBox="1"/>
          <p:nvPr/>
        </p:nvSpPr>
        <p:spPr>
          <a:xfrm>
            <a:off x="4051883" y="4086356"/>
            <a:ext cx="415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rgbClr val="0000FF"/>
                </a:solidFill>
                <a:latin typeface="Monospac821 BT" panose="020B0609020202020204" pitchFamily="49" charset="0"/>
              </a:rPr>
              <a:t>Jetson Nano 4GB </a:t>
            </a:r>
            <a:r>
              <a:rPr lang="ko-KR" altLang="en-US" b="1" dirty="0">
                <a:solidFill>
                  <a:srgbClr val="0000FF"/>
                </a:solidFill>
                <a:latin typeface="Monospac821 BT" panose="020B0609020202020204" pitchFamily="49" charset="0"/>
              </a:rPr>
              <a:t>환경 설정</a:t>
            </a:r>
            <a:endParaRPr lang="en-US" altLang="ko-KR" b="1" dirty="0">
              <a:solidFill>
                <a:srgbClr val="0000FF"/>
              </a:solidFill>
              <a:latin typeface="Monospac821 BT" panose="020B0609020202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8802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B8BD139-B8C5-49DE-B539-CDDD9845C0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0318" y="2208045"/>
            <a:ext cx="7747372" cy="264895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B6C12BF-B833-45BB-BE00-9976AF3AAEA6}"/>
              </a:ext>
            </a:extLst>
          </p:cNvPr>
          <p:cNvSpPr txBox="1"/>
          <p:nvPr/>
        </p:nvSpPr>
        <p:spPr>
          <a:xfrm>
            <a:off x="9075175" y="2939845"/>
            <a:ext cx="23471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0000FF"/>
                </a:solidFill>
              </a:rPr>
              <a:t>프로그램 다운로드 후 설치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06C7C0-C494-4BC1-872D-7A0D2F662AE6}"/>
              </a:ext>
            </a:extLst>
          </p:cNvPr>
          <p:cNvSpPr txBox="1"/>
          <p:nvPr/>
        </p:nvSpPr>
        <p:spPr>
          <a:xfrm>
            <a:off x="1017229" y="1347599"/>
            <a:ext cx="7321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Jetson</a:t>
            </a:r>
            <a:r>
              <a:rPr lang="ko-KR" altLang="en-US" dirty="0"/>
              <a:t> </a:t>
            </a:r>
            <a:r>
              <a:rPr lang="en-US" altLang="ko-KR" dirty="0"/>
              <a:t>Nano</a:t>
            </a:r>
            <a:r>
              <a:rPr lang="ko-KR" altLang="en-US" dirty="0"/>
              <a:t> </a:t>
            </a:r>
            <a:r>
              <a:rPr lang="en-US" altLang="ko-KR" dirty="0"/>
              <a:t>4GB </a:t>
            </a:r>
            <a:r>
              <a:rPr lang="ko-KR" altLang="en-US" dirty="0"/>
              <a:t>시작 하기</a:t>
            </a:r>
            <a:r>
              <a:rPr lang="en-US" altLang="ko-KR" dirty="0"/>
              <a:t>(SD </a:t>
            </a:r>
            <a:r>
              <a:rPr lang="ko-KR" altLang="en-US" dirty="0"/>
              <a:t>카드 굽기</a:t>
            </a:r>
            <a:r>
              <a:rPr lang="en-US" altLang="ko-KR" dirty="0"/>
              <a:t>) Win32 Disk Imager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2155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122E1EC3-0A63-49E8-8177-F52000E9B1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229" y="1812022"/>
            <a:ext cx="4779277" cy="382852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369A000-A4F8-4AE5-BCDD-C70D80D69FC4}"/>
              </a:ext>
            </a:extLst>
          </p:cNvPr>
          <p:cNvSpPr txBox="1"/>
          <p:nvPr/>
        </p:nvSpPr>
        <p:spPr>
          <a:xfrm>
            <a:off x="1017229" y="1347599"/>
            <a:ext cx="7321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Jetson</a:t>
            </a:r>
            <a:r>
              <a:rPr lang="ko-KR" altLang="en-US" dirty="0"/>
              <a:t> </a:t>
            </a:r>
            <a:r>
              <a:rPr lang="en-US" altLang="ko-KR" dirty="0"/>
              <a:t>Nano</a:t>
            </a:r>
            <a:r>
              <a:rPr lang="ko-KR" altLang="en-US" dirty="0"/>
              <a:t> </a:t>
            </a:r>
            <a:r>
              <a:rPr lang="en-US" altLang="ko-KR" dirty="0"/>
              <a:t>4GB </a:t>
            </a:r>
            <a:r>
              <a:rPr lang="ko-KR" altLang="en-US" dirty="0"/>
              <a:t>시작 하기</a:t>
            </a:r>
            <a:r>
              <a:rPr lang="en-US" altLang="ko-KR" dirty="0"/>
              <a:t>(SD </a:t>
            </a:r>
            <a:r>
              <a:rPr lang="ko-KR" altLang="en-US" dirty="0"/>
              <a:t>카드 굽기</a:t>
            </a:r>
            <a:r>
              <a:rPr lang="en-US" altLang="ko-KR" dirty="0"/>
              <a:t>) Win32 Disk Imager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560AA5-5748-4ADA-8038-53815E080A20}"/>
              </a:ext>
            </a:extLst>
          </p:cNvPr>
          <p:cNvSpPr txBox="1"/>
          <p:nvPr/>
        </p:nvSpPr>
        <p:spPr>
          <a:xfrm>
            <a:off x="3585184" y="3275111"/>
            <a:ext cx="17684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</a:rPr>
              <a:t>1. </a:t>
            </a:r>
            <a:r>
              <a:rPr lang="ko-KR" altLang="en-US" sz="1400" dirty="0">
                <a:solidFill>
                  <a:srgbClr val="0000FF"/>
                </a:solidFill>
              </a:rPr>
              <a:t>이미지 파일 선택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6C461D2-5ACF-4CC0-AA26-03DEB25165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5496" y="2081401"/>
            <a:ext cx="4562475" cy="34290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2136220-DB95-4B1D-BC3D-89E4B4B2C2BD}"/>
              </a:ext>
            </a:extLst>
          </p:cNvPr>
          <p:cNvSpPr txBox="1"/>
          <p:nvPr/>
        </p:nvSpPr>
        <p:spPr>
          <a:xfrm>
            <a:off x="7982861" y="4134390"/>
            <a:ext cx="176843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</a:rPr>
              <a:t>2. </a:t>
            </a:r>
            <a:r>
              <a:rPr lang="ko-KR" altLang="en-US" sz="1400" dirty="0">
                <a:solidFill>
                  <a:srgbClr val="0000FF"/>
                </a:solidFill>
              </a:rPr>
              <a:t>이미지 파일 선택</a:t>
            </a:r>
            <a:endParaRPr lang="en-US" altLang="ko-KR" sz="1400" dirty="0">
              <a:solidFill>
                <a:srgbClr val="0000FF"/>
              </a:solidFill>
            </a:endParaRPr>
          </a:p>
          <a:p>
            <a:r>
              <a:rPr lang="en-US" altLang="ko-KR" sz="1400" dirty="0">
                <a:solidFill>
                  <a:srgbClr val="0000FF"/>
                </a:solidFill>
              </a:rPr>
              <a:t>    Device </a:t>
            </a:r>
            <a:r>
              <a:rPr lang="ko-KR" altLang="en-US" sz="1400" dirty="0">
                <a:solidFill>
                  <a:srgbClr val="0000FF"/>
                </a:solidFill>
              </a:rPr>
              <a:t>선택</a:t>
            </a:r>
            <a:endParaRPr lang="en-US" altLang="ko-KR" sz="1400" dirty="0">
              <a:solidFill>
                <a:srgbClr val="0000FF"/>
              </a:solidFill>
            </a:endParaRPr>
          </a:p>
          <a:p>
            <a:r>
              <a:rPr lang="en-US" altLang="ko-KR" sz="1400" dirty="0">
                <a:solidFill>
                  <a:srgbClr val="0000FF"/>
                </a:solidFill>
              </a:rPr>
              <a:t>    Write</a:t>
            </a:r>
            <a:endParaRPr lang="ko-KR" altLang="en-US" sz="1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6402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F9BBA7F-8D63-44F7-8A49-6142D750ED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8035" y="2318485"/>
            <a:ext cx="5187333" cy="326227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D49C8D9-8017-4844-AC5D-054D48DD8969}"/>
              </a:ext>
            </a:extLst>
          </p:cNvPr>
          <p:cNvSpPr txBox="1"/>
          <p:nvPr/>
        </p:nvSpPr>
        <p:spPr>
          <a:xfrm>
            <a:off x="1017229" y="1347599"/>
            <a:ext cx="7321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Jetson</a:t>
            </a:r>
            <a:r>
              <a:rPr lang="ko-KR" altLang="en-US" dirty="0"/>
              <a:t> </a:t>
            </a:r>
            <a:r>
              <a:rPr lang="en-US" altLang="ko-KR" dirty="0"/>
              <a:t>Nano</a:t>
            </a:r>
            <a:r>
              <a:rPr lang="ko-KR" altLang="en-US" dirty="0"/>
              <a:t> </a:t>
            </a:r>
            <a:r>
              <a:rPr lang="en-US" altLang="ko-KR" dirty="0"/>
              <a:t>4GB </a:t>
            </a:r>
            <a:r>
              <a:rPr lang="ko-KR" altLang="en-US" dirty="0"/>
              <a:t>시작 하기</a:t>
            </a:r>
            <a:r>
              <a:rPr lang="en-US" altLang="ko-KR" dirty="0"/>
              <a:t>(SD </a:t>
            </a:r>
            <a:r>
              <a:rPr lang="ko-KR" altLang="en-US" dirty="0"/>
              <a:t>카드 굽기</a:t>
            </a:r>
            <a:r>
              <a:rPr lang="en-US" altLang="ko-KR" dirty="0"/>
              <a:t>) </a:t>
            </a:r>
            <a:r>
              <a:rPr lang="en-US" altLang="ko-KR" dirty="0" err="1"/>
              <a:t>balena</a:t>
            </a:r>
            <a:r>
              <a:rPr lang="en-US" altLang="ko-KR" dirty="0"/>
              <a:t> Etcher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26BE58E-F29E-447E-B070-1E293C8AB5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938" y="2318486"/>
            <a:ext cx="5184677" cy="326226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B7F3125-1E22-4680-868B-073B9470F444}"/>
              </a:ext>
            </a:extLst>
          </p:cNvPr>
          <p:cNvSpPr txBox="1"/>
          <p:nvPr/>
        </p:nvSpPr>
        <p:spPr>
          <a:xfrm>
            <a:off x="1016632" y="4597167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solidFill>
                  <a:srgbClr val="FFFF00"/>
                </a:solidFill>
              </a:rPr>
              <a:t>이미지선택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B20BCD-66BB-4608-98B6-3257AFBFFD66}"/>
              </a:ext>
            </a:extLst>
          </p:cNvPr>
          <p:cNvSpPr txBox="1"/>
          <p:nvPr/>
        </p:nvSpPr>
        <p:spPr>
          <a:xfrm>
            <a:off x="2459433" y="4597167"/>
            <a:ext cx="1162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FFFF00"/>
                </a:solidFill>
              </a:rPr>
              <a:t>드라이버 선택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101995-A1DC-40CB-8442-F7477F9F9F39}"/>
              </a:ext>
            </a:extLst>
          </p:cNvPr>
          <p:cNvSpPr txBox="1"/>
          <p:nvPr/>
        </p:nvSpPr>
        <p:spPr>
          <a:xfrm>
            <a:off x="4173638" y="4597166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FFFF00"/>
                </a:solidFill>
              </a:rPr>
              <a:t>플래쉬 선택</a:t>
            </a:r>
          </a:p>
        </p:txBody>
      </p:sp>
    </p:spTree>
    <p:extLst>
      <p:ext uri="{BB962C8B-B14F-4D97-AF65-F5344CB8AC3E}">
        <p14:creationId xmlns:p14="http://schemas.microsoft.com/office/powerpoint/2010/main" val="1880506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 descr="AI 및 IoT 프로젝트를위한 Jetson Nano 2GB">
            <a:extLst>
              <a:ext uri="{FF2B5EF4-FFF2-40B4-BE49-F238E27FC236}">
                <a16:creationId xmlns:a16="http://schemas.microsoft.com/office/drawing/2014/main" id="{E7EDDFD5-4BAC-4C67-AFEE-CA0F359E3D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0607" y="2182187"/>
            <a:ext cx="6896100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B19E188-4E68-412E-AAC9-B77C90CFED76}"/>
              </a:ext>
            </a:extLst>
          </p:cNvPr>
          <p:cNvSpPr txBox="1"/>
          <p:nvPr/>
        </p:nvSpPr>
        <p:spPr>
          <a:xfrm>
            <a:off x="1017229" y="1347599"/>
            <a:ext cx="7321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Jetson</a:t>
            </a:r>
            <a:r>
              <a:rPr lang="ko-KR" altLang="en-US" dirty="0"/>
              <a:t> </a:t>
            </a:r>
            <a:r>
              <a:rPr lang="en-US" altLang="ko-KR" dirty="0"/>
              <a:t>Nano</a:t>
            </a:r>
            <a:r>
              <a:rPr lang="ko-KR" altLang="en-US" dirty="0"/>
              <a:t> </a:t>
            </a:r>
            <a:r>
              <a:rPr lang="en-US" altLang="ko-KR" dirty="0"/>
              <a:t>4GB </a:t>
            </a:r>
            <a:r>
              <a:rPr lang="ko-KR" altLang="en-US" dirty="0"/>
              <a:t>시작 하기</a:t>
            </a:r>
            <a:r>
              <a:rPr lang="en-US" altLang="ko-KR" dirty="0"/>
              <a:t>(SD </a:t>
            </a:r>
            <a:r>
              <a:rPr lang="ko-KR" altLang="en-US" dirty="0"/>
              <a:t>카드 삽입 </a:t>
            </a:r>
            <a:r>
              <a:rPr lang="en-US" altLang="ko-KR" dirty="0"/>
              <a:t>– 64GB </a:t>
            </a:r>
            <a:r>
              <a:rPr lang="ko-KR" altLang="en-US" dirty="0"/>
              <a:t>제공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5122" name="Picture 2" descr="Getting Started with Jetson Nano 2GB Developer Kit | NVIDIA Developer">
            <a:extLst>
              <a:ext uri="{FF2B5EF4-FFF2-40B4-BE49-F238E27FC236}">
                <a16:creationId xmlns:a16="http://schemas.microsoft.com/office/drawing/2014/main" id="{9EDDD2F9-0561-4249-A4D2-C23E7761E4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371" y="2337735"/>
            <a:ext cx="3772572" cy="3436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7AD66B8-9A4A-476B-BA0B-A7C73CC207FD}"/>
              </a:ext>
            </a:extLst>
          </p:cNvPr>
          <p:cNvSpPr txBox="1"/>
          <p:nvPr/>
        </p:nvSpPr>
        <p:spPr>
          <a:xfrm>
            <a:off x="8710954" y="2871805"/>
            <a:ext cx="1814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방향 주의 할 것</a:t>
            </a:r>
          </a:p>
        </p:txBody>
      </p:sp>
    </p:spTree>
    <p:extLst>
      <p:ext uri="{BB962C8B-B14F-4D97-AF65-F5344CB8AC3E}">
        <p14:creationId xmlns:p14="http://schemas.microsoft.com/office/powerpoint/2010/main" val="466430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Yahboom Nvidia Jetson Nano 4gb (b01) 인공 지능을위한 Ai 인식 개발자 키트 - Buy Jetson 나노,Jetson  나노 4gb,Jetson B01 보드 Product on Alibaba.com">
            <a:extLst>
              <a:ext uri="{FF2B5EF4-FFF2-40B4-BE49-F238E27FC236}">
                <a16:creationId xmlns:a16="http://schemas.microsoft.com/office/drawing/2014/main" id="{64D3F62C-4E6F-4A99-9752-EF7634F4D9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66" t="20134" r="5027" b="13348"/>
          <a:stretch/>
        </p:blipFill>
        <p:spPr bwMode="auto">
          <a:xfrm>
            <a:off x="5603487" y="2715570"/>
            <a:ext cx="5852622" cy="3520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WiFi Module for Jetson Nano">
            <a:extLst>
              <a:ext uri="{FF2B5EF4-FFF2-40B4-BE49-F238E27FC236}">
                <a16:creationId xmlns:a16="http://schemas.microsoft.com/office/drawing/2014/main" id="{F4B93693-B8D0-4BEC-B628-906C564D0B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259" y="2511600"/>
            <a:ext cx="5269412" cy="3520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2992092" y="4087064"/>
            <a:ext cx="595746" cy="526473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059E75-098C-42A9-94AD-B480BEC373F5}"/>
              </a:ext>
            </a:extLst>
          </p:cNvPr>
          <p:cNvSpPr txBox="1"/>
          <p:nvPr/>
        </p:nvSpPr>
        <p:spPr>
          <a:xfrm>
            <a:off x="1017229" y="1347599"/>
            <a:ext cx="8505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 Jetson</a:t>
            </a:r>
            <a:r>
              <a:rPr lang="ko-KR" altLang="en-US" dirty="0"/>
              <a:t> </a:t>
            </a:r>
            <a:r>
              <a:rPr lang="en-US" altLang="ko-KR" dirty="0"/>
              <a:t>Nano</a:t>
            </a:r>
            <a:r>
              <a:rPr lang="ko-KR" altLang="en-US" dirty="0"/>
              <a:t> </a:t>
            </a:r>
            <a:r>
              <a:rPr lang="en-US" altLang="ko-KR" dirty="0"/>
              <a:t>4GB </a:t>
            </a:r>
            <a:r>
              <a:rPr lang="ko-KR" altLang="en-US" dirty="0"/>
              <a:t>시작 하기</a:t>
            </a:r>
            <a:r>
              <a:rPr lang="en-US" altLang="ko-KR" dirty="0"/>
              <a:t> (</a:t>
            </a:r>
            <a:r>
              <a:rPr lang="ko-KR" altLang="en-US" dirty="0"/>
              <a:t>무선랜 장착</a:t>
            </a:r>
            <a:r>
              <a:rPr lang="en-US" altLang="ko-KR" dirty="0"/>
              <a:t>, HDMI </a:t>
            </a:r>
            <a:r>
              <a:rPr lang="ko-KR" altLang="en-US" dirty="0"/>
              <a:t>케이블 연결</a:t>
            </a:r>
            <a:r>
              <a:rPr lang="en-US" altLang="ko-KR" dirty="0"/>
              <a:t>, </a:t>
            </a:r>
            <a:r>
              <a:rPr lang="ko-KR" altLang="en-US" dirty="0"/>
              <a:t>전원 연결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78C20E-2861-4B94-AF0A-F06DAC7C68AA}"/>
              </a:ext>
            </a:extLst>
          </p:cNvPr>
          <p:cNvSpPr txBox="1"/>
          <p:nvPr/>
        </p:nvSpPr>
        <p:spPr>
          <a:xfrm>
            <a:off x="2767212" y="3717732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rgbClr val="7030A0"/>
                </a:solidFill>
              </a:rPr>
              <a:t>무선랜 장착</a:t>
            </a:r>
            <a:endParaRPr lang="ko-KR" altLang="en-US" dirty="0">
              <a:solidFill>
                <a:srgbClr val="7030A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217154-DF5D-4843-B8D0-D4C51A66C311}"/>
              </a:ext>
            </a:extLst>
          </p:cNvPr>
          <p:cNvSpPr txBox="1"/>
          <p:nvPr/>
        </p:nvSpPr>
        <p:spPr>
          <a:xfrm>
            <a:off x="9912808" y="5967547"/>
            <a:ext cx="1510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USB 2A </a:t>
            </a:r>
            <a:r>
              <a:rPr lang="ko-KR" altLang="en-US" dirty="0">
                <a:solidFill>
                  <a:srgbClr val="FF0000"/>
                </a:solidFill>
              </a:rPr>
              <a:t>이상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A8074B-1762-4F6C-B262-7E4FEE13F81F}"/>
              </a:ext>
            </a:extLst>
          </p:cNvPr>
          <p:cNvSpPr txBox="1"/>
          <p:nvPr/>
        </p:nvSpPr>
        <p:spPr>
          <a:xfrm>
            <a:off x="1443682" y="1824269"/>
            <a:ext cx="43690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https://www.icbanq.com/P010685003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6B84C3F-24F7-4DD9-B4C1-D08F6180F622}"/>
              </a:ext>
            </a:extLst>
          </p:cNvPr>
          <p:cNvSpPr txBox="1"/>
          <p:nvPr/>
        </p:nvSpPr>
        <p:spPr>
          <a:xfrm>
            <a:off x="7694612" y="5732357"/>
            <a:ext cx="1334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HDMI</a:t>
            </a:r>
            <a:r>
              <a:rPr lang="ko-KR" altLang="en-US" dirty="0">
                <a:solidFill>
                  <a:srgbClr val="FF0000"/>
                </a:solidFill>
              </a:rPr>
              <a:t> 연결</a:t>
            </a:r>
          </a:p>
        </p:txBody>
      </p:sp>
    </p:spTree>
    <p:extLst>
      <p:ext uri="{BB962C8B-B14F-4D97-AF65-F5344CB8AC3E}">
        <p14:creationId xmlns:p14="http://schemas.microsoft.com/office/powerpoint/2010/main" val="1905722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F33AC1A-6FE1-454D-8FCB-C853FA2AE800}"/>
              </a:ext>
            </a:extLst>
          </p:cNvPr>
          <p:cNvSpPr txBox="1"/>
          <p:nvPr/>
        </p:nvSpPr>
        <p:spPr>
          <a:xfrm>
            <a:off x="1017229" y="1347599"/>
            <a:ext cx="7321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4. PC</a:t>
            </a:r>
            <a:r>
              <a:rPr lang="ko-KR" altLang="en-US" dirty="0"/>
              <a:t>에 무선 </a:t>
            </a:r>
            <a:r>
              <a:rPr lang="en-US" altLang="ko-KR" dirty="0"/>
              <a:t>LAN AP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2CA7EBE-25D6-4147-B71A-60E68E1843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1720" y="1716931"/>
            <a:ext cx="2581967" cy="453844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F833767-90E4-4E0D-A9E1-6AA64B3280A7}"/>
              </a:ext>
            </a:extLst>
          </p:cNvPr>
          <p:cNvSpPr txBox="1"/>
          <p:nvPr/>
        </p:nvSpPr>
        <p:spPr>
          <a:xfrm>
            <a:off x="2040308" y="4771738"/>
            <a:ext cx="2226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3399"/>
                </a:solidFill>
              </a:rPr>
              <a:t>모바일 </a:t>
            </a:r>
            <a:r>
              <a:rPr lang="en-US" altLang="ko-KR" dirty="0">
                <a:solidFill>
                  <a:srgbClr val="FF3399"/>
                </a:solidFill>
              </a:rPr>
              <a:t>hotspot</a:t>
            </a:r>
            <a:r>
              <a:rPr lang="ko-KR" altLang="en-US" dirty="0">
                <a:solidFill>
                  <a:srgbClr val="FF3399"/>
                </a:solidFill>
              </a:rPr>
              <a:t>실행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EDF2BED-4193-4905-9E5F-E681CF3DAE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200" y="1716931"/>
            <a:ext cx="2968201" cy="4460031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D6C56E5C-285C-488B-AFD0-1AA9D799AE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1460" y="1623167"/>
            <a:ext cx="4054679" cy="4688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4018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2139A99-4B3E-484A-A82F-6951095FE1D0}"/>
              </a:ext>
            </a:extLst>
          </p:cNvPr>
          <p:cNvSpPr txBox="1"/>
          <p:nvPr/>
        </p:nvSpPr>
        <p:spPr>
          <a:xfrm>
            <a:off x="1017229" y="1347599"/>
            <a:ext cx="7321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5. Jetson</a:t>
            </a:r>
            <a:r>
              <a:rPr lang="ko-KR" altLang="en-US" dirty="0"/>
              <a:t> </a:t>
            </a:r>
            <a:r>
              <a:rPr lang="en-US" altLang="ko-KR" dirty="0"/>
              <a:t>Nano</a:t>
            </a:r>
            <a:r>
              <a:rPr lang="ko-KR" altLang="en-US" dirty="0"/>
              <a:t> </a:t>
            </a:r>
            <a:r>
              <a:rPr lang="en-US" altLang="ko-KR" dirty="0"/>
              <a:t>4GB</a:t>
            </a:r>
            <a:r>
              <a:rPr lang="ko-KR" altLang="en-US" dirty="0"/>
              <a:t> 무선 환경 설정 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A3C0577-9E6E-4F77-9012-778D759063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5068" y="1887521"/>
            <a:ext cx="7640186" cy="422700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BA5D283-03ED-4490-965A-FBFF25A233A6}"/>
              </a:ext>
            </a:extLst>
          </p:cNvPr>
          <p:cNvSpPr txBox="1"/>
          <p:nvPr/>
        </p:nvSpPr>
        <p:spPr>
          <a:xfrm>
            <a:off x="7697014" y="2164359"/>
            <a:ext cx="11176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FFFF00"/>
                </a:solidFill>
              </a:rPr>
              <a:t>무선 랜 선택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E39589-A4A4-444D-B2D3-687F845A6A21}"/>
              </a:ext>
            </a:extLst>
          </p:cNvPr>
          <p:cNvSpPr txBox="1"/>
          <p:nvPr/>
        </p:nvSpPr>
        <p:spPr>
          <a:xfrm>
            <a:off x="6243192" y="3059668"/>
            <a:ext cx="1570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3399"/>
                </a:solidFill>
              </a:rPr>
              <a:t>network </a:t>
            </a:r>
            <a:r>
              <a:rPr lang="ko-KR" altLang="en-US" dirty="0">
                <a:solidFill>
                  <a:srgbClr val="FF3399"/>
                </a:solidFill>
              </a:rPr>
              <a:t>선택</a:t>
            </a:r>
          </a:p>
        </p:txBody>
      </p:sp>
    </p:spTree>
    <p:extLst>
      <p:ext uri="{BB962C8B-B14F-4D97-AF65-F5344CB8AC3E}">
        <p14:creationId xmlns:p14="http://schemas.microsoft.com/office/powerpoint/2010/main" val="33569531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13564</TotalTime>
  <Words>279</Words>
  <Application>Microsoft Office PowerPoint</Application>
  <PresentationFormat>와이드스크린</PresentationFormat>
  <Paragraphs>53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1" baseType="lpstr">
      <vt:lpstr>Adobe 고딕 Std B</vt:lpstr>
      <vt:lpstr>맑은 고딕</vt:lpstr>
      <vt:lpstr>휴먼둥근헤드라인</vt:lpstr>
      <vt:lpstr>Arial</vt:lpstr>
      <vt:lpstr>Monospac821 BT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integrity</dc:creator>
  <cp:lastModifiedBy>Ko Kuk Won</cp:lastModifiedBy>
  <cp:revision>64</cp:revision>
  <dcterms:created xsi:type="dcterms:W3CDTF">2019-12-27T04:19:41Z</dcterms:created>
  <dcterms:modified xsi:type="dcterms:W3CDTF">2021-10-15T10:39:56Z</dcterms:modified>
</cp:coreProperties>
</file>