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33" r:id="rId2"/>
    <p:sldId id="355" r:id="rId3"/>
    <p:sldId id="261" r:id="rId4"/>
    <p:sldId id="262" r:id="rId5"/>
    <p:sldId id="260" r:id="rId6"/>
    <p:sldId id="263" r:id="rId7"/>
    <p:sldId id="264" r:id="rId8"/>
    <p:sldId id="277" r:id="rId9"/>
    <p:sldId id="265" r:id="rId10"/>
    <p:sldId id="266" r:id="rId11"/>
    <p:sldId id="269" r:id="rId12"/>
    <p:sldId id="273" r:id="rId13"/>
    <p:sldId id="272" r:id="rId14"/>
    <p:sldId id="274" r:id="rId15"/>
    <p:sldId id="271" r:id="rId16"/>
    <p:sldId id="270" r:id="rId17"/>
    <p:sldId id="278" r:id="rId18"/>
    <p:sldId id="275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74" y="102"/>
      </p:cViewPr>
      <p:guideLst>
        <p:guide orient="horz" pos="2160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032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0A5D1-6FB6-49D6-BF5A-C9E2836E84BF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EB2CE-94E3-4EBD-BAB0-46056B8C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45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9AA17-494B-452A-8290-DC93D9ED233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F4EB-F1A9-44EA-AED6-DAAC96A4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85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8" descr="회사소개 &gt; 회사개요 &gt; CI - MAND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6" t="21419" r="56442" b="27603"/>
          <a:stretch>
            <a:fillRect/>
          </a:stretch>
        </p:blipFill>
        <p:spPr bwMode="auto">
          <a:xfrm>
            <a:off x="149629" y="238876"/>
            <a:ext cx="13938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2B5D150-ACD1-4234-B732-01EC02175503}"/>
              </a:ext>
            </a:extLst>
          </p:cNvPr>
          <p:cNvSpPr/>
          <p:nvPr userDrawn="1"/>
        </p:nvSpPr>
        <p:spPr>
          <a:xfrm>
            <a:off x="0" y="798022"/>
            <a:ext cx="12192000" cy="566627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81DB4B-EBC7-4CAB-B133-E286251B373A}"/>
              </a:ext>
            </a:extLst>
          </p:cNvPr>
          <p:cNvSpPr/>
          <p:nvPr userDrawn="1"/>
        </p:nvSpPr>
        <p:spPr>
          <a:xfrm>
            <a:off x="149629" y="989214"/>
            <a:ext cx="11892742" cy="5306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092887" y="350114"/>
            <a:ext cx="400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AI-</a:t>
            </a:r>
            <a:r>
              <a:rPr lang="en-US" altLang="ko-KR" sz="2000" baseline="0" dirty="0">
                <a:solidFill>
                  <a:srgbClr val="0000F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Mobility Accelerator Program</a:t>
            </a:r>
            <a:endParaRPr lang="ko-KR" altLang="en-US" sz="2000" dirty="0">
              <a:solidFill>
                <a:srgbClr val="0000FF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75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29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B5D150-ACD1-4234-B732-01EC02175503}"/>
              </a:ext>
            </a:extLst>
          </p:cNvPr>
          <p:cNvSpPr/>
          <p:nvPr userDrawn="1"/>
        </p:nvSpPr>
        <p:spPr>
          <a:xfrm>
            <a:off x="0" y="798022"/>
            <a:ext cx="12192000" cy="566627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81DB4B-EBC7-4CAB-B133-E286251B373A}"/>
              </a:ext>
            </a:extLst>
          </p:cNvPr>
          <p:cNvSpPr/>
          <p:nvPr userDrawn="1"/>
        </p:nvSpPr>
        <p:spPr>
          <a:xfrm>
            <a:off x="149629" y="989214"/>
            <a:ext cx="11892742" cy="5306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18" descr="회사소개 &gt; 회사개요 &gt; CI - MAND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6" t="21419" r="56442" b="27603"/>
          <a:stretch>
            <a:fillRect/>
          </a:stretch>
        </p:blipFill>
        <p:spPr bwMode="auto">
          <a:xfrm>
            <a:off x="149629" y="238876"/>
            <a:ext cx="13938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Download Dassault Systèmes SE (3DS) Logo in SVG Vector or PNG File Format -  Logo.wine">
            <a:extLst>
              <a:ext uri="{FF2B5EF4-FFF2-40B4-BE49-F238E27FC236}">
                <a16:creationId xmlns:a16="http://schemas.microsoft.com/office/drawing/2014/main" id="{7CF5F724-2A63-4743-9EF7-253544224A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570" y="-129159"/>
            <a:ext cx="1799430" cy="119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C0C2E3E-4BB0-4FF4-9F8E-E9095E6D59F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874445" y="64670"/>
            <a:ext cx="2038663" cy="68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2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ros-drivers/joystick_drivers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7780C3A-0C91-48DB-A292-F1B0A6AB1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72" y="1064922"/>
            <a:ext cx="7565257" cy="2544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D4E8BF-72CE-4803-A968-93B97B13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73" y="5069013"/>
            <a:ext cx="1867842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FCE6661-35B3-4ED2-BD35-1191E963D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59" y="5069013"/>
            <a:ext cx="1869977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C8E62576-3A2F-4EFA-A6FB-62239E87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69012"/>
            <a:ext cx="1867840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BEAD3299-2A0B-4FD7-8EBF-4EE5B82EC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920" y="5069012"/>
            <a:ext cx="1867841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31D50DF-3A71-403B-B196-CDBCDD70F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0715" y="3846119"/>
            <a:ext cx="1098518" cy="767678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FB36F6A2-9629-4721-B04A-2794D23FA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261" y="3846119"/>
            <a:ext cx="2334946" cy="62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visual studio에서 opencv 세팅하는 방법 - gaussian37">
            <a:extLst>
              <a:ext uri="{FF2B5EF4-FFF2-40B4-BE49-F238E27FC236}">
                <a16:creationId xmlns:a16="http://schemas.microsoft.com/office/drawing/2014/main" id="{E1A478C9-87FD-4423-9B0B-8F7729BB26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7" t="25726" r="28528" b="23614"/>
          <a:stretch/>
        </p:blipFill>
        <p:spPr bwMode="auto">
          <a:xfrm>
            <a:off x="7415976" y="3750817"/>
            <a:ext cx="2393264" cy="81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272A054-D41D-4DFA-82BE-75630CC1F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990" y="3761880"/>
            <a:ext cx="1462107" cy="107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266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254D5-468F-41EF-9207-85B52F21C531}"/>
              </a:ext>
            </a:extLst>
          </p:cNvPr>
          <p:cNvSpPr txBox="1"/>
          <p:nvPr/>
        </p:nvSpPr>
        <p:spPr>
          <a:xfrm>
            <a:off x="1050559" y="1279982"/>
            <a:ext cx="973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4. ROS(Robot Operating System) – joystick </a:t>
            </a:r>
            <a:r>
              <a:rPr lang="ko-KR" altLang="en-US" dirty="0">
                <a:solidFill>
                  <a:srgbClr val="0000FF"/>
                </a:solidFill>
              </a:rPr>
              <a:t>을 이용한 </a:t>
            </a:r>
            <a:r>
              <a:rPr lang="en-US" altLang="ko-KR" dirty="0" err="1">
                <a:solidFill>
                  <a:srgbClr val="0000FF"/>
                </a:solidFill>
              </a:rPr>
              <a:t>cmd_vel_package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B4CA97-7C6C-404A-950D-FB56B2D9A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94" y="2133020"/>
            <a:ext cx="8448675" cy="1924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2A9987-5ED5-417C-98D0-B252DCF842B1}"/>
              </a:ext>
            </a:extLst>
          </p:cNvPr>
          <p:cNvSpPr txBox="1"/>
          <p:nvPr/>
        </p:nvSpPr>
        <p:spPr>
          <a:xfrm>
            <a:off x="1377798" y="1715807"/>
            <a:ext cx="6098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git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clone</a:t>
            </a:r>
            <a:r>
              <a:rPr lang="ko-KR" altLang="en-US" sz="1400" dirty="0"/>
              <a:t> https://github.com/RoverRobotics/rr_openrover_stack.git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19447-160F-4FD9-AFBE-E0A3BA3A9CA2}"/>
              </a:ext>
            </a:extLst>
          </p:cNvPr>
          <p:cNvSpPr txBox="1"/>
          <p:nvPr/>
        </p:nvSpPr>
        <p:spPr>
          <a:xfrm>
            <a:off x="1377798" y="4057070"/>
            <a:ext cx="6098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catkin_make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FFEEAEE-B217-404B-81C5-90B20F94E5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113" b="54572"/>
          <a:stretch/>
        </p:blipFill>
        <p:spPr>
          <a:xfrm>
            <a:off x="1450244" y="4429457"/>
            <a:ext cx="8448674" cy="174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29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16049B-DDD7-4547-8186-6F7C8D109F43}"/>
              </a:ext>
            </a:extLst>
          </p:cNvPr>
          <p:cNvSpPr txBox="1"/>
          <p:nvPr/>
        </p:nvSpPr>
        <p:spPr>
          <a:xfrm>
            <a:off x="1506771" y="1616953"/>
            <a:ext cx="71442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catkin_create_pkg</a:t>
            </a:r>
            <a:r>
              <a:rPr lang="ko-KR" altLang="en-US" sz="1600" dirty="0"/>
              <a:t> </a:t>
            </a:r>
            <a:r>
              <a:rPr lang="en-US" altLang="ko-KR" sz="1600" dirty="0" err="1"/>
              <a:t>xbox_joy_cmd_vel</a:t>
            </a:r>
            <a:r>
              <a:rPr lang="en-US" altLang="ko-KR" sz="1600" dirty="0"/>
              <a:t> </a:t>
            </a:r>
            <a:r>
              <a:rPr lang="ko-KR" altLang="en-US" sz="1600" dirty="0" err="1"/>
              <a:t>roscpp</a:t>
            </a:r>
            <a:r>
              <a:rPr lang="ko-KR" altLang="en-US" sz="1600" dirty="0"/>
              <a:t> </a:t>
            </a:r>
            <a:r>
              <a:rPr lang="en-US" altLang="ko-KR" sz="1600" dirty="0" err="1"/>
              <a:t>geometry_msgs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sensor_msgs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2805D5-D3FA-4CAE-A906-C25490F6796A}"/>
              </a:ext>
            </a:extLst>
          </p:cNvPr>
          <p:cNvSpPr txBox="1"/>
          <p:nvPr/>
        </p:nvSpPr>
        <p:spPr>
          <a:xfrm>
            <a:off x="1050559" y="1279982"/>
            <a:ext cx="973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4. ROS(Robot Operating System) – joystick </a:t>
            </a:r>
            <a:r>
              <a:rPr lang="ko-KR" altLang="en-US" dirty="0">
                <a:solidFill>
                  <a:srgbClr val="0000FF"/>
                </a:solidFill>
              </a:rPr>
              <a:t>을 이용한 </a:t>
            </a:r>
            <a:r>
              <a:rPr lang="en-US" altLang="ko-KR" dirty="0" err="1">
                <a:solidFill>
                  <a:srgbClr val="0000FF"/>
                </a:solidFill>
              </a:rPr>
              <a:t>xbox_joy_cmd_vel</a:t>
            </a:r>
            <a:r>
              <a:rPr lang="en-US" altLang="ko-KR" dirty="0">
                <a:solidFill>
                  <a:srgbClr val="0000FF"/>
                </a:solidFill>
              </a:rPr>
              <a:t> package </a:t>
            </a:r>
            <a:r>
              <a:rPr lang="ko-KR" altLang="en-US" dirty="0">
                <a:solidFill>
                  <a:srgbClr val="0000FF"/>
                </a:solidFill>
              </a:rPr>
              <a:t>만들기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B96969-F4DF-44A7-B2F6-906795B39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69" y="2046467"/>
            <a:ext cx="3476625" cy="1143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E5520E-05DC-4465-87BD-5E20140E0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269" y="3564299"/>
            <a:ext cx="4432771" cy="26763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F78D9B-4E38-495A-893A-3E3ACBF19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033" y="4113361"/>
            <a:ext cx="6115201" cy="194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1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4B06F9-0F44-45D6-AA24-747326BDC932}"/>
              </a:ext>
            </a:extLst>
          </p:cNvPr>
          <p:cNvSpPr txBox="1"/>
          <p:nvPr/>
        </p:nvSpPr>
        <p:spPr>
          <a:xfrm>
            <a:off x="1050559" y="1279982"/>
            <a:ext cx="973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4. ROS(Robot Operating System) – joystick </a:t>
            </a:r>
            <a:r>
              <a:rPr lang="ko-KR" altLang="en-US" dirty="0">
                <a:solidFill>
                  <a:srgbClr val="0000FF"/>
                </a:solidFill>
              </a:rPr>
              <a:t>을 이용한 </a:t>
            </a:r>
            <a:r>
              <a:rPr lang="en-US" altLang="ko-KR" dirty="0" err="1">
                <a:solidFill>
                  <a:srgbClr val="0000FF"/>
                </a:solidFill>
              </a:rPr>
              <a:t>xbox_joy_cmd_vel</a:t>
            </a:r>
            <a:r>
              <a:rPr lang="en-US" altLang="ko-KR" dirty="0">
                <a:solidFill>
                  <a:srgbClr val="0000FF"/>
                </a:solidFill>
              </a:rPr>
              <a:t> package </a:t>
            </a:r>
            <a:r>
              <a:rPr lang="ko-KR" altLang="en-US" dirty="0">
                <a:solidFill>
                  <a:srgbClr val="0000FF"/>
                </a:solidFill>
              </a:rPr>
              <a:t>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77739-16F3-4456-B256-7FA02CC6C994}"/>
              </a:ext>
            </a:extLst>
          </p:cNvPr>
          <p:cNvSpPr txBox="1"/>
          <p:nvPr/>
        </p:nvSpPr>
        <p:spPr>
          <a:xfrm>
            <a:off x="1538577" y="1907533"/>
            <a:ext cx="719990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#include &lt;</a:t>
            </a:r>
            <a:r>
              <a:rPr lang="ko-KR" altLang="en-US" sz="1200" dirty="0" err="1"/>
              <a:t>ros</a:t>
            </a:r>
            <a:r>
              <a:rPr lang="ko-KR" altLang="en-US" sz="1200" dirty="0"/>
              <a:t>/</a:t>
            </a:r>
            <a:r>
              <a:rPr lang="ko-KR" altLang="en-US" sz="1200" dirty="0" err="1"/>
              <a:t>ros.h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#include &lt;</a:t>
            </a:r>
            <a:r>
              <a:rPr lang="ko-KR" altLang="en-US" sz="1200" dirty="0" err="1"/>
              <a:t>geometry_msgs</a:t>
            </a:r>
            <a:r>
              <a:rPr lang="ko-KR" altLang="en-US" sz="1200" dirty="0"/>
              <a:t>/</a:t>
            </a:r>
            <a:r>
              <a:rPr lang="ko-KR" altLang="en-US" sz="1200" dirty="0" err="1"/>
              <a:t>Twist.h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#include &lt;</a:t>
            </a:r>
            <a:r>
              <a:rPr lang="ko-KR" altLang="en-US" sz="1200" dirty="0" err="1"/>
              <a:t>sensor_msgs</a:t>
            </a:r>
            <a:r>
              <a:rPr lang="ko-KR" altLang="en-US" sz="1200" dirty="0"/>
              <a:t>/</a:t>
            </a:r>
            <a:r>
              <a:rPr lang="ko-KR" altLang="en-US" sz="1200" dirty="0" err="1"/>
              <a:t>Joy.h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/>
              <a:t>// </a:t>
            </a:r>
            <a:r>
              <a:rPr lang="ko-KR" altLang="en-US" sz="1200" dirty="0" err="1"/>
              <a:t>create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TeleopTurtle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joyCallback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function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that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will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take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joy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msg</a:t>
            </a:r>
            <a:endParaRPr lang="ko-KR" altLang="en-US" sz="1200" dirty="0"/>
          </a:p>
          <a:p>
            <a:r>
              <a:rPr lang="ko-KR" altLang="en-US" sz="1200" dirty="0" err="1"/>
              <a:t>class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TeleopTurtle</a:t>
            </a:r>
            <a:endParaRPr lang="ko-KR" altLang="en-US" sz="1200" dirty="0"/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 err="1"/>
              <a:t>public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TeleopTurtle</a:t>
            </a:r>
            <a:r>
              <a:rPr lang="ko-KR" altLang="en-US" sz="1200" dirty="0"/>
              <a:t>();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private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joyCallback</a:t>
            </a:r>
            <a:r>
              <a:rPr lang="ko-KR" altLang="en-US" sz="1200" dirty="0"/>
              <a:t>(</a:t>
            </a:r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sensor_msgs</a:t>
            </a:r>
            <a:r>
              <a:rPr lang="ko-KR" altLang="en-US" sz="1200" dirty="0"/>
              <a:t>::</a:t>
            </a:r>
            <a:r>
              <a:rPr lang="ko-KR" altLang="en-US" sz="1200" dirty="0" err="1"/>
              <a:t>Joy</a:t>
            </a:r>
            <a:r>
              <a:rPr lang="ko-KR" altLang="en-US" sz="1200" dirty="0"/>
              <a:t>::</a:t>
            </a:r>
            <a:r>
              <a:rPr lang="ko-KR" altLang="en-US" sz="1200" dirty="0" err="1"/>
              <a:t>ConstPtr</a:t>
            </a:r>
            <a:r>
              <a:rPr lang="ko-KR" altLang="en-US" sz="1200" dirty="0"/>
              <a:t>&amp; </a:t>
            </a:r>
            <a:r>
              <a:rPr lang="ko-KR" altLang="en-US" sz="1200" dirty="0" err="1"/>
              <a:t>joy</a:t>
            </a:r>
            <a:r>
              <a:rPr lang="ko-KR" altLang="en-US" sz="1200" dirty="0"/>
              <a:t>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ros</a:t>
            </a:r>
            <a:r>
              <a:rPr lang="ko-KR" altLang="en-US" sz="1200" dirty="0"/>
              <a:t>::</a:t>
            </a:r>
            <a:r>
              <a:rPr lang="ko-KR" altLang="en-US" sz="1200" dirty="0" err="1"/>
              <a:t>NodeHandle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nh</a:t>
            </a:r>
            <a:r>
              <a:rPr lang="ko-KR" altLang="en-US" sz="1200" dirty="0"/>
              <a:t>_;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linear</a:t>
            </a:r>
            <a:r>
              <a:rPr lang="ko-KR" altLang="en-US" sz="1200" dirty="0"/>
              <a:t>_, </a:t>
            </a:r>
            <a:r>
              <a:rPr lang="ko-KR" altLang="en-US" sz="1200" dirty="0" err="1"/>
              <a:t>angular</a:t>
            </a:r>
            <a:r>
              <a:rPr lang="ko-KR" altLang="en-US" sz="1200" dirty="0"/>
              <a:t>_;   // </a:t>
            </a:r>
            <a:r>
              <a:rPr lang="ko-KR" altLang="en-US" sz="1200" dirty="0" err="1"/>
              <a:t>used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which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axes</a:t>
            </a:r>
            <a:r>
              <a:rPr lang="ko-KR" altLang="en-US" sz="1200" dirty="0"/>
              <a:t> of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joystick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will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control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our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turtle</a:t>
            </a:r>
            <a:endParaRPr lang="en-US" altLang="ko-KR" sz="1200" dirty="0"/>
          </a:p>
          <a:p>
            <a:r>
              <a:rPr lang="en-US" altLang="ko-KR" sz="1200" dirty="0"/>
              <a:t>  int </a:t>
            </a:r>
            <a:r>
              <a:rPr lang="en-US" altLang="ko-KR" sz="1200" dirty="0" err="1"/>
              <a:t>l_scale_adj</a:t>
            </a:r>
            <a:r>
              <a:rPr lang="en-US" altLang="ko-KR" sz="1200" dirty="0"/>
              <a:t>_, </a:t>
            </a:r>
            <a:r>
              <a:rPr lang="en-US" altLang="ko-KR" sz="1200" dirty="0" err="1"/>
              <a:t>a_scale_adj</a:t>
            </a:r>
            <a:r>
              <a:rPr lang="en-US" altLang="ko-KR" sz="1200" dirty="0"/>
              <a:t>_;</a:t>
            </a:r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double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l_scale</a:t>
            </a:r>
            <a:r>
              <a:rPr lang="ko-KR" altLang="en-US" sz="1200" dirty="0"/>
              <a:t>_, </a:t>
            </a:r>
            <a:r>
              <a:rPr lang="ko-KR" altLang="en-US" sz="1200" dirty="0" err="1"/>
              <a:t>a_scale</a:t>
            </a:r>
            <a:r>
              <a:rPr lang="ko-KR" altLang="en-US" sz="1200" dirty="0"/>
              <a:t>_;</a:t>
            </a:r>
            <a:endParaRPr lang="en-US" altLang="ko-KR" sz="1200" dirty="0"/>
          </a:p>
          <a:p>
            <a:r>
              <a:rPr lang="en-US" altLang="ko-KR" sz="1200" dirty="0"/>
              <a:t>  double </a:t>
            </a:r>
            <a:r>
              <a:rPr lang="en-US" altLang="ko-KR" sz="1200" dirty="0" err="1"/>
              <a:t>max_linear</a:t>
            </a:r>
            <a:r>
              <a:rPr lang="en-US" altLang="ko-KR" sz="1200" dirty="0"/>
              <a:t>_, </a:t>
            </a:r>
            <a:r>
              <a:rPr lang="en-US" altLang="ko-KR" sz="1200" dirty="0" err="1"/>
              <a:t>max_angular</a:t>
            </a:r>
            <a:r>
              <a:rPr lang="en-US" altLang="ko-KR" sz="1200" dirty="0"/>
              <a:t>_;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ros</a:t>
            </a:r>
            <a:r>
              <a:rPr lang="ko-KR" altLang="en-US" sz="1200" dirty="0"/>
              <a:t>::Publisher </a:t>
            </a:r>
            <a:r>
              <a:rPr lang="ko-KR" altLang="en-US" sz="1200" dirty="0" err="1"/>
              <a:t>vel_pub</a:t>
            </a:r>
            <a:r>
              <a:rPr lang="ko-KR" altLang="en-US" sz="1200" dirty="0"/>
              <a:t>_;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ros</a:t>
            </a:r>
            <a:r>
              <a:rPr lang="ko-KR" altLang="en-US" sz="1200" dirty="0"/>
              <a:t>::</a:t>
            </a:r>
            <a:r>
              <a:rPr lang="ko-KR" altLang="en-US" sz="1200" dirty="0" err="1"/>
              <a:t>Subscriber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joy_sub</a:t>
            </a:r>
            <a:r>
              <a:rPr lang="ko-KR" altLang="en-US" sz="1200" dirty="0"/>
              <a:t>_;</a:t>
            </a:r>
          </a:p>
          <a:p>
            <a:endParaRPr lang="ko-KR" altLang="en-US" sz="1200" dirty="0"/>
          </a:p>
          <a:p>
            <a:r>
              <a:rPr lang="ko-KR" altLang="en-US" sz="1200" dirty="0"/>
              <a:t>};</a:t>
            </a:r>
          </a:p>
          <a:p>
            <a:endParaRPr lang="ko-KR" altLang="en-US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35285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4B06F9-0F44-45D6-AA24-747326BDC932}"/>
              </a:ext>
            </a:extLst>
          </p:cNvPr>
          <p:cNvSpPr txBox="1"/>
          <p:nvPr/>
        </p:nvSpPr>
        <p:spPr>
          <a:xfrm>
            <a:off x="1050559" y="1279982"/>
            <a:ext cx="973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4. ROS(Robot Operating System) – joystick </a:t>
            </a:r>
            <a:r>
              <a:rPr lang="ko-KR" altLang="en-US" dirty="0">
                <a:solidFill>
                  <a:srgbClr val="0000FF"/>
                </a:solidFill>
              </a:rPr>
              <a:t>을 이용한 </a:t>
            </a:r>
            <a:r>
              <a:rPr lang="en-US" altLang="ko-KR" dirty="0" err="1">
                <a:solidFill>
                  <a:srgbClr val="0000FF"/>
                </a:solidFill>
              </a:rPr>
              <a:t>xbox_joy_cmd_vel</a:t>
            </a:r>
            <a:r>
              <a:rPr lang="en-US" altLang="ko-KR" dirty="0">
                <a:solidFill>
                  <a:srgbClr val="0000FF"/>
                </a:solidFill>
              </a:rPr>
              <a:t> package </a:t>
            </a:r>
            <a:r>
              <a:rPr lang="ko-KR" altLang="en-US" dirty="0">
                <a:solidFill>
                  <a:srgbClr val="0000FF"/>
                </a:solidFill>
              </a:rPr>
              <a:t>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77739-16F3-4456-B256-7FA02CC6C994}"/>
              </a:ext>
            </a:extLst>
          </p:cNvPr>
          <p:cNvSpPr txBox="1"/>
          <p:nvPr/>
        </p:nvSpPr>
        <p:spPr>
          <a:xfrm>
            <a:off x="1538577" y="1907533"/>
            <a:ext cx="807454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TeleopTurtle</a:t>
            </a:r>
            <a:r>
              <a:rPr lang="ko-KR" altLang="en-US" sz="1200" dirty="0"/>
              <a:t>::</a:t>
            </a:r>
            <a:r>
              <a:rPr lang="ko-KR" altLang="en-US" sz="1200" dirty="0" err="1"/>
              <a:t>TeleopTurtle</a:t>
            </a:r>
            <a:r>
              <a:rPr lang="ko-KR" altLang="en-US" sz="1200" dirty="0"/>
              <a:t>(): </a:t>
            </a:r>
            <a:r>
              <a:rPr lang="ko-KR" altLang="en-US" sz="1200" dirty="0" err="1"/>
              <a:t>linear</a:t>
            </a:r>
            <a:r>
              <a:rPr lang="ko-KR" altLang="en-US" sz="1200" dirty="0"/>
              <a:t>_(1), </a:t>
            </a:r>
            <a:r>
              <a:rPr lang="ko-KR" altLang="en-US" sz="1200" dirty="0" err="1"/>
              <a:t>angular</a:t>
            </a:r>
            <a:r>
              <a:rPr lang="ko-KR" altLang="en-US" sz="1200" dirty="0"/>
              <a:t>_(</a:t>
            </a:r>
            <a:r>
              <a:rPr lang="en-US" altLang="ko-KR" sz="1200" dirty="0"/>
              <a:t>3</a:t>
            </a:r>
            <a:r>
              <a:rPr lang="ko-KR" altLang="en-US" sz="1200" dirty="0"/>
              <a:t>)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l_scale</a:t>
            </a:r>
            <a:r>
              <a:rPr lang="en-US" altLang="ko-KR" sz="1200" dirty="0"/>
              <a:t>_(2), </a:t>
            </a:r>
            <a:r>
              <a:rPr lang="en-US" altLang="ko-KR" sz="1200" dirty="0" err="1"/>
              <a:t>a_scale</a:t>
            </a:r>
            <a:r>
              <a:rPr lang="en-US" altLang="ko-KR" sz="1200" dirty="0"/>
              <a:t>_(0.5), </a:t>
            </a:r>
            <a:r>
              <a:rPr lang="en-US" altLang="ko-KR" sz="1200" dirty="0" err="1"/>
              <a:t>max_linear</a:t>
            </a:r>
            <a:r>
              <a:rPr lang="en-US" altLang="ko-KR" sz="1200" dirty="0"/>
              <a:t>_(4), </a:t>
            </a:r>
            <a:r>
              <a:rPr lang="en-US" altLang="ko-KR" sz="1200" dirty="0" err="1"/>
              <a:t>max_angular</a:t>
            </a:r>
            <a:r>
              <a:rPr lang="en-US" altLang="ko-KR" sz="1200" dirty="0"/>
              <a:t>_(3.1415)</a:t>
            </a:r>
            <a:endParaRPr lang="ko-KR" altLang="en-US" sz="1200" dirty="0"/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//  </a:t>
            </a:r>
            <a:r>
              <a:rPr lang="ko-KR" altLang="en-US" sz="1200" dirty="0" err="1"/>
              <a:t>initialize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some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parameters</a:t>
            </a:r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nh</a:t>
            </a:r>
            <a:r>
              <a:rPr lang="ko-KR" altLang="en-US" sz="1200" dirty="0"/>
              <a:t>_.</a:t>
            </a:r>
            <a:r>
              <a:rPr lang="ko-KR" altLang="en-US" sz="1200" dirty="0" err="1"/>
              <a:t>param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axis_linear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linear</a:t>
            </a:r>
            <a:r>
              <a:rPr lang="ko-KR" altLang="en-US" sz="1200" dirty="0"/>
              <a:t>_, </a:t>
            </a:r>
            <a:r>
              <a:rPr lang="ko-KR" altLang="en-US" sz="1200" dirty="0" err="1"/>
              <a:t>linear</a:t>
            </a:r>
            <a:r>
              <a:rPr lang="ko-KR" altLang="en-US" sz="1200" dirty="0"/>
              <a:t>_);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nh</a:t>
            </a:r>
            <a:r>
              <a:rPr lang="ko-KR" altLang="en-US" sz="1200" dirty="0"/>
              <a:t>_.</a:t>
            </a:r>
            <a:r>
              <a:rPr lang="ko-KR" altLang="en-US" sz="1200" dirty="0" err="1"/>
              <a:t>param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axis_angular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angular</a:t>
            </a:r>
            <a:r>
              <a:rPr lang="ko-KR" altLang="en-US" sz="1200" dirty="0"/>
              <a:t>_, </a:t>
            </a:r>
            <a:r>
              <a:rPr lang="ko-KR" altLang="en-US" sz="1200" dirty="0" err="1"/>
              <a:t>angular</a:t>
            </a:r>
            <a:r>
              <a:rPr lang="ko-KR" altLang="en-US" sz="1200" dirty="0"/>
              <a:t>_);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nh</a:t>
            </a:r>
            <a:r>
              <a:rPr lang="en-US" altLang="ko-KR" sz="1200" dirty="0"/>
              <a:t>_.param("</a:t>
            </a:r>
            <a:r>
              <a:rPr lang="en-US" altLang="ko-KR" sz="1200" dirty="0" err="1"/>
              <a:t>max_linear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max_linear</a:t>
            </a:r>
            <a:r>
              <a:rPr lang="en-US" altLang="ko-KR" sz="1200" dirty="0"/>
              <a:t>_, </a:t>
            </a:r>
            <a:r>
              <a:rPr lang="en-US" altLang="ko-KR" sz="1200" dirty="0" err="1"/>
              <a:t>max_linear</a:t>
            </a:r>
            <a:r>
              <a:rPr lang="en-US" altLang="ko-KR" sz="1200" dirty="0"/>
              <a:t>_);  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nh</a:t>
            </a:r>
            <a:r>
              <a:rPr lang="en-US" altLang="ko-KR" sz="1200" dirty="0"/>
              <a:t>_.param("</a:t>
            </a:r>
            <a:r>
              <a:rPr lang="en-US" altLang="ko-KR" sz="1200" dirty="0" err="1"/>
              <a:t>max_angular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max_angular</a:t>
            </a:r>
            <a:r>
              <a:rPr lang="en-US" altLang="ko-KR" sz="1200" dirty="0"/>
              <a:t>_, </a:t>
            </a:r>
            <a:r>
              <a:rPr lang="en-US" altLang="ko-KR" sz="1200" dirty="0" err="1"/>
              <a:t>max_angular</a:t>
            </a:r>
            <a:r>
              <a:rPr lang="en-US" altLang="ko-KR" sz="1200" dirty="0"/>
              <a:t>_);</a:t>
            </a:r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nh</a:t>
            </a:r>
            <a:r>
              <a:rPr lang="ko-KR" altLang="en-US" sz="1200" dirty="0"/>
              <a:t>_.</a:t>
            </a:r>
            <a:r>
              <a:rPr lang="ko-KR" altLang="en-US" sz="1200" dirty="0" err="1"/>
              <a:t>param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scale_angular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a_scale</a:t>
            </a:r>
            <a:r>
              <a:rPr lang="ko-KR" altLang="en-US" sz="1200" dirty="0"/>
              <a:t>_, </a:t>
            </a:r>
            <a:r>
              <a:rPr lang="ko-KR" altLang="en-US" sz="1200" dirty="0" err="1"/>
              <a:t>a_scale</a:t>
            </a:r>
            <a:r>
              <a:rPr lang="ko-KR" altLang="en-US" sz="1200" dirty="0"/>
              <a:t>_);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nh</a:t>
            </a:r>
            <a:r>
              <a:rPr lang="ko-KR" altLang="en-US" sz="1200" dirty="0"/>
              <a:t>_.</a:t>
            </a:r>
            <a:r>
              <a:rPr lang="ko-KR" altLang="en-US" sz="1200" dirty="0" err="1"/>
              <a:t>param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scale_linear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l_scale</a:t>
            </a:r>
            <a:r>
              <a:rPr lang="ko-KR" altLang="en-US" sz="1200" dirty="0"/>
              <a:t>_, </a:t>
            </a:r>
            <a:r>
              <a:rPr lang="ko-KR" altLang="en-US" sz="1200" dirty="0" err="1"/>
              <a:t>l_scale</a:t>
            </a:r>
            <a:r>
              <a:rPr lang="ko-KR" altLang="en-US" sz="1200" dirty="0"/>
              <a:t>_);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nh</a:t>
            </a:r>
            <a:r>
              <a:rPr lang="en-US" altLang="ko-KR" sz="1200" dirty="0"/>
              <a:t>_.param("</a:t>
            </a:r>
            <a:r>
              <a:rPr lang="en-US" altLang="ko-KR" sz="1200" dirty="0" err="1"/>
              <a:t>scale_angular_adj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a_scale_adj</a:t>
            </a:r>
            <a:r>
              <a:rPr lang="en-US" altLang="ko-KR" sz="1200" dirty="0"/>
              <a:t>_, </a:t>
            </a:r>
            <a:r>
              <a:rPr lang="en-US" altLang="ko-KR" sz="1200" dirty="0" err="1"/>
              <a:t>a_scale_adj</a:t>
            </a:r>
            <a:r>
              <a:rPr lang="en-US" altLang="ko-KR" sz="1200" dirty="0"/>
              <a:t>_); // angular scale change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nh</a:t>
            </a:r>
            <a:r>
              <a:rPr lang="en-US" altLang="ko-KR" sz="1200" dirty="0"/>
              <a:t>_.param("</a:t>
            </a:r>
            <a:r>
              <a:rPr lang="en-US" altLang="ko-KR" sz="1200" dirty="0" err="1"/>
              <a:t>scale_linear_adj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l_scale_adj</a:t>
            </a:r>
            <a:r>
              <a:rPr lang="en-US" altLang="ko-KR" sz="1200" dirty="0"/>
              <a:t>_, </a:t>
            </a:r>
            <a:r>
              <a:rPr lang="en-US" altLang="ko-KR" sz="1200" dirty="0" err="1"/>
              <a:t>l_scale_adj</a:t>
            </a:r>
            <a:r>
              <a:rPr lang="en-US" altLang="ko-KR" sz="1200" dirty="0"/>
              <a:t>_);     // linear scale change 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create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publisher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that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will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advertise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command_velocity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topic</a:t>
            </a:r>
            <a:r>
              <a:rPr lang="ko-KR" altLang="en-US" sz="1200" dirty="0"/>
              <a:t> of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turtle</a:t>
            </a:r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vel_pub</a:t>
            </a:r>
            <a:r>
              <a:rPr lang="ko-KR" altLang="en-US" sz="1200" dirty="0"/>
              <a:t>_ = </a:t>
            </a:r>
            <a:r>
              <a:rPr lang="ko-KR" altLang="en-US" sz="1200" dirty="0" err="1"/>
              <a:t>nh</a:t>
            </a:r>
            <a:r>
              <a:rPr lang="ko-KR" altLang="en-US" sz="1200" dirty="0"/>
              <a:t>_.</a:t>
            </a:r>
            <a:r>
              <a:rPr lang="ko-KR" altLang="en-US" sz="1200" dirty="0" err="1"/>
              <a:t>advertise</a:t>
            </a:r>
            <a:r>
              <a:rPr lang="ko-KR" altLang="en-US" sz="1200" dirty="0"/>
              <a:t>&lt;</a:t>
            </a:r>
            <a:r>
              <a:rPr lang="ko-KR" altLang="en-US" sz="1200" dirty="0" err="1"/>
              <a:t>geometry_msgs</a:t>
            </a:r>
            <a:r>
              <a:rPr lang="ko-KR" altLang="en-US" sz="1200" dirty="0"/>
              <a:t>::</a:t>
            </a:r>
            <a:r>
              <a:rPr lang="ko-KR" altLang="en-US" sz="1200" dirty="0" err="1"/>
              <a:t>Twist</a:t>
            </a:r>
            <a:r>
              <a:rPr lang="ko-KR" altLang="en-US" sz="1200" dirty="0"/>
              <a:t>&gt;("/</a:t>
            </a:r>
            <a:r>
              <a:rPr lang="ko-KR" altLang="en-US" sz="1200" dirty="0" err="1"/>
              <a:t>cmd_vel</a:t>
            </a:r>
            <a:r>
              <a:rPr lang="ko-KR" altLang="en-US" sz="1200" dirty="0"/>
              <a:t>/xbox360", 1);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subscribe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joystick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topic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input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drive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turtle</a:t>
            </a:r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joy_sub</a:t>
            </a:r>
            <a:r>
              <a:rPr lang="ko-KR" altLang="en-US" sz="1200" dirty="0"/>
              <a:t>_ = </a:t>
            </a:r>
            <a:r>
              <a:rPr lang="ko-KR" altLang="en-US" sz="1200" dirty="0" err="1"/>
              <a:t>nh</a:t>
            </a:r>
            <a:r>
              <a:rPr lang="ko-KR" altLang="en-US" sz="1200" dirty="0"/>
              <a:t>_.</a:t>
            </a:r>
            <a:r>
              <a:rPr lang="ko-KR" altLang="en-US" sz="1200" dirty="0" err="1"/>
              <a:t>subscribe</a:t>
            </a:r>
            <a:r>
              <a:rPr lang="ko-KR" altLang="en-US" sz="1200" dirty="0"/>
              <a:t>&lt;</a:t>
            </a:r>
            <a:r>
              <a:rPr lang="ko-KR" altLang="en-US" sz="1200" dirty="0" err="1"/>
              <a:t>sensor_msgs</a:t>
            </a:r>
            <a:r>
              <a:rPr lang="ko-KR" altLang="en-US" sz="1200" dirty="0"/>
              <a:t>::</a:t>
            </a:r>
            <a:r>
              <a:rPr lang="ko-KR" altLang="en-US" sz="1200" dirty="0" err="1"/>
              <a:t>Joy</a:t>
            </a:r>
            <a:r>
              <a:rPr lang="ko-KR" altLang="en-US" sz="1200" dirty="0"/>
              <a:t>&gt;("</a:t>
            </a:r>
            <a:r>
              <a:rPr lang="ko-KR" altLang="en-US" sz="1200" dirty="0" err="1"/>
              <a:t>joy</a:t>
            </a:r>
            <a:r>
              <a:rPr lang="ko-KR" altLang="en-US" sz="1200" dirty="0"/>
              <a:t>", 10, &amp;</a:t>
            </a:r>
            <a:r>
              <a:rPr lang="ko-KR" altLang="en-US" sz="1200" dirty="0" err="1"/>
              <a:t>TeleopTurtle</a:t>
            </a:r>
            <a:r>
              <a:rPr lang="ko-KR" altLang="en-US" sz="1200" dirty="0"/>
              <a:t>::</a:t>
            </a:r>
            <a:r>
              <a:rPr lang="ko-KR" altLang="en-US" sz="1200" dirty="0" err="1"/>
              <a:t>joyCallback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this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0561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4B06F9-0F44-45D6-AA24-747326BDC932}"/>
              </a:ext>
            </a:extLst>
          </p:cNvPr>
          <p:cNvSpPr txBox="1"/>
          <p:nvPr/>
        </p:nvSpPr>
        <p:spPr>
          <a:xfrm>
            <a:off x="1050559" y="1279982"/>
            <a:ext cx="973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4. ROS(Robot Operating System) – joystick </a:t>
            </a:r>
            <a:r>
              <a:rPr lang="ko-KR" altLang="en-US" dirty="0">
                <a:solidFill>
                  <a:srgbClr val="0000FF"/>
                </a:solidFill>
              </a:rPr>
              <a:t>을 이용한 </a:t>
            </a:r>
            <a:r>
              <a:rPr lang="en-US" altLang="ko-KR" dirty="0" err="1">
                <a:solidFill>
                  <a:srgbClr val="0000FF"/>
                </a:solidFill>
              </a:rPr>
              <a:t>xbox_joy_cmd_vel</a:t>
            </a:r>
            <a:r>
              <a:rPr lang="en-US" altLang="ko-KR" dirty="0">
                <a:solidFill>
                  <a:srgbClr val="0000FF"/>
                </a:solidFill>
              </a:rPr>
              <a:t> package </a:t>
            </a:r>
            <a:r>
              <a:rPr lang="ko-KR" altLang="en-US" dirty="0">
                <a:solidFill>
                  <a:srgbClr val="0000FF"/>
                </a:solidFill>
              </a:rPr>
              <a:t>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77739-16F3-4456-B256-7FA02CC6C994}"/>
              </a:ext>
            </a:extLst>
          </p:cNvPr>
          <p:cNvSpPr txBox="1"/>
          <p:nvPr/>
        </p:nvSpPr>
        <p:spPr>
          <a:xfrm>
            <a:off x="591711" y="1649314"/>
            <a:ext cx="609865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TeleopTurtle</a:t>
            </a:r>
            <a:r>
              <a:rPr lang="ko-KR" altLang="en-US" sz="1200" dirty="0"/>
              <a:t>::</a:t>
            </a:r>
            <a:r>
              <a:rPr lang="ko-KR" altLang="en-US" sz="1200" dirty="0" err="1"/>
              <a:t>joyCallback</a:t>
            </a:r>
            <a:r>
              <a:rPr lang="ko-KR" altLang="en-US" sz="1200" dirty="0"/>
              <a:t>(</a:t>
            </a:r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sensor_msgs</a:t>
            </a:r>
            <a:r>
              <a:rPr lang="ko-KR" altLang="en-US" sz="1200" dirty="0"/>
              <a:t>::</a:t>
            </a:r>
            <a:r>
              <a:rPr lang="ko-KR" altLang="en-US" sz="1200" dirty="0" err="1"/>
              <a:t>Joy</a:t>
            </a:r>
            <a:r>
              <a:rPr lang="ko-KR" altLang="en-US" sz="1200" dirty="0"/>
              <a:t>::</a:t>
            </a:r>
            <a:r>
              <a:rPr lang="ko-KR" altLang="en-US" sz="1200" dirty="0" err="1"/>
              <a:t>ConstPtr</a:t>
            </a:r>
            <a:r>
              <a:rPr lang="ko-KR" altLang="en-US" sz="1200" dirty="0"/>
              <a:t>&amp; </a:t>
            </a:r>
            <a:r>
              <a:rPr lang="ko-KR" altLang="en-US" sz="1200" dirty="0" err="1"/>
              <a:t>joy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geometry_msgs</a:t>
            </a:r>
            <a:r>
              <a:rPr lang="ko-KR" altLang="en-US" sz="1200" dirty="0"/>
              <a:t>::</a:t>
            </a:r>
            <a:r>
              <a:rPr lang="ko-KR" altLang="en-US" sz="1200" dirty="0" err="1"/>
              <a:t>Twist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twist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take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from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joystick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manipulate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scaling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it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using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independent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axes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control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linear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angular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velocities</a:t>
            </a:r>
            <a:r>
              <a:rPr lang="ko-KR" altLang="en-US" sz="1200" dirty="0"/>
              <a:t> of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turtle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l_scale</a:t>
            </a:r>
            <a:r>
              <a:rPr lang="en-US" altLang="ko-KR" sz="1200" dirty="0"/>
              <a:t>_  += 0.1*joy-&gt;axes[</a:t>
            </a:r>
            <a:r>
              <a:rPr lang="en-US" altLang="ko-KR" sz="1200" dirty="0" err="1"/>
              <a:t>l_scale_adj</a:t>
            </a:r>
            <a:r>
              <a:rPr lang="en-US" altLang="ko-KR" sz="1200" dirty="0"/>
              <a:t>_];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a_scale</a:t>
            </a:r>
            <a:r>
              <a:rPr lang="en-US" altLang="ko-KR" sz="1200" dirty="0"/>
              <a:t>_  -= 0.01*joy-&gt;axes[</a:t>
            </a:r>
            <a:r>
              <a:rPr lang="en-US" altLang="ko-KR" sz="1200" dirty="0" err="1"/>
              <a:t>a_scale_adj</a:t>
            </a:r>
            <a:r>
              <a:rPr lang="en-US" altLang="ko-KR" sz="1200" dirty="0"/>
              <a:t>_];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twist.angular.z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a_scale</a:t>
            </a:r>
            <a:r>
              <a:rPr lang="ko-KR" altLang="en-US" sz="1200" dirty="0"/>
              <a:t>_*</a:t>
            </a:r>
            <a:r>
              <a:rPr lang="ko-KR" altLang="en-US" sz="1200" dirty="0" err="1"/>
              <a:t>joy</a:t>
            </a:r>
            <a:r>
              <a:rPr lang="ko-KR" altLang="en-US" sz="1200" dirty="0"/>
              <a:t>-&gt;</a:t>
            </a:r>
            <a:r>
              <a:rPr lang="ko-KR" altLang="en-US" sz="1200" dirty="0" err="1"/>
              <a:t>axes</a:t>
            </a:r>
            <a:r>
              <a:rPr lang="ko-KR" altLang="en-US" sz="1200" dirty="0"/>
              <a:t>[</a:t>
            </a:r>
            <a:r>
              <a:rPr lang="ko-KR" altLang="en-US" sz="1200" dirty="0" err="1"/>
              <a:t>angular</a:t>
            </a:r>
            <a:r>
              <a:rPr lang="ko-KR" altLang="en-US" sz="1200" dirty="0"/>
              <a:t>_];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twist.linear.x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l_scale</a:t>
            </a:r>
            <a:r>
              <a:rPr lang="ko-KR" altLang="en-US" sz="1200" dirty="0"/>
              <a:t>_*</a:t>
            </a:r>
            <a:r>
              <a:rPr lang="ko-KR" altLang="en-US" sz="1200" dirty="0" err="1"/>
              <a:t>joy</a:t>
            </a:r>
            <a:r>
              <a:rPr lang="ko-KR" altLang="en-US" sz="1200" dirty="0"/>
              <a:t>-&gt;</a:t>
            </a:r>
            <a:r>
              <a:rPr lang="ko-KR" altLang="en-US" sz="1200" dirty="0" err="1"/>
              <a:t>axes</a:t>
            </a:r>
            <a:r>
              <a:rPr lang="ko-KR" altLang="en-US" sz="1200" dirty="0"/>
              <a:t>[</a:t>
            </a:r>
            <a:r>
              <a:rPr lang="ko-KR" altLang="en-US" sz="1200" dirty="0" err="1"/>
              <a:t>linear</a:t>
            </a:r>
            <a:r>
              <a:rPr lang="ko-KR" altLang="en-US" sz="1200" dirty="0"/>
              <a:t>_];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it-IT" altLang="ko-KR" sz="1200"/>
              <a:t>  </a:t>
            </a:r>
            <a:r>
              <a:rPr lang="it-IT" altLang="ko-KR" sz="1200" dirty="0"/>
              <a:t>a_scale_ = (a_scale_&gt;= max_angular_) ? max_angular_ : a_scale_;</a:t>
            </a:r>
          </a:p>
          <a:p>
            <a:r>
              <a:rPr lang="it-IT" altLang="ko-KR" sz="1200" dirty="0"/>
              <a:t>  a_scale_ = (a_scale_ &lt;= 0.01) ? 0.01 : a_scale_;</a:t>
            </a:r>
          </a:p>
          <a:p>
            <a:r>
              <a:rPr lang="it-IT" altLang="ko-KR" sz="1200" dirty="0"/>
              <a:t>  </a:t>
            </a:r>
          </a:p>
          <a:p>
            <a:r>
              <a:rPr lang="it-IT" altLang="ko-KR" sz="1200" dirty="0"/>
              <a:t>  l_scale_ = (l_scale_ &gt;= max_linear_) ? max_linear_ : l_scale_;</a:t>
            </a:r>
          </a:p>
          <a:p>
            <a:r>
              <a:rPr lang="it-IT" altLang="ko-KR" sz="1200" dirty="0"/>
              <a:t>  l_scale_ = (l_scale_ &lt;= 0.1) ? 0.1 : l_scale_;</a:t>
            </a:r>
            <a:endParaRPr lang="ko-KR" altLang="en-US" sz="1200" dirty="0"/>
          </a:p>
          <a:p>
            <a:r>
              <a:rPr lang="en-US" altLang="ko-KR" sz="1200" dirty="0"/>
              <a:t>/*</a:t>
            </a:r>
          </a:p>
          <a:p>
            <a:r>
              <a:rPr lang="en-US" altLang="ko-KR" sz="1200" dirty="0"/>
              <a:t>  for(int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=0;i&lt;8;i++)</a:t>
            </a:r>
          </a:p>
          <a:p>
            <a:r>
              <a:rPr lang="en-US" altLang="ko-KR" sz="1200" dirty="0"/>
              <a:t> 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("%d %6.3lf \n",</a:t>
            </a:r>
            <a:r>
              <a:rPr lang="en-US" altLang="ko-KR" sz="1200" dirty="0" err="1"/>
              <a:t>i,joy</a:t>
            </a:r>
            <a:r>
              <a:rPr lang="en-US" altLang="ko-KR" sz="1200" dirty="0"/>
              <a:t>-&gt;axes[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]);   // </a:t>
            </a:r>
            <a:r>
              <a:rPr lang="ko-KR" altLang="en-US" sz="1200" dirty="0"/>
              <a:t>채널 확인용</a:t>
            </a:r>
            <a:endParaRPr lang="en-US" altLang="ko-KR" sz="1200" dirty="0"/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  */</a:t>
            </a:r>
          </a:p>
          <a:p>
            <a:r>
              <a:rPr lang="en-US" altLang="ko-KR" sz="1200" dirty="0"/>
              <a:t>//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("%6.5lf %6.5lf  %6.5lf %6.5lf \n",l_scale_,</a:t>
            </a:r>
            <a:r>
              <a:rPr lang="en-US" altLang="ko-KR" sz="1200" dirty="0" err="1"/>
              <a:t>a_scale</a:t>
            </a:r>
            <a:r>
              <a:rPr lang="en-US" altLang="ko-KR" sz="1200" dirty="0"/>
              <a:t>_,  </a:t>
            </a:r>
            <a:r>
              <a:rPr lang="en-US" altLang="ko-KR" sz="1200" dirty="0" err="1"/>
              <a:t>twist.linear.x</a:t>
            </a:r>
            <a:r>
              <a:rPr lang="en-US" altLang="ko-KR" sz="1200" dirty="0"/>
              <a:t> , </a:t>
            </a:r>
            <a:r>
              <a:rPr lang="en-US" altLang="ko-KR" sz="1200" dirty="0" err="1"/>
              <a:t>twist.angular.z</a:t>
            </a:r>
            <a:r>
              <a:rPr lang="en-US" altLang="ko-KR" sz="1200" dirty="0"/>
              <a:t> );</a:t>
            </a:r>
            <a:endParaRPr lang="ko-KR" altLang="en-US" sz="1200" dirty="0"/>
          </a:p>
          <a:p>
            <a:r>
              <a:rPr lang="ko-KR" altLang="en-US" sz="1200" dirty="0"/>
              <a:t>  vel_</a:t>
            </a:r>
            <a:r>
              <a:rPr lang="ko-KR" altLang="en-US" sz="1200" dirty="0" err="1"/>
              <a:t>pub</a:t>
            </a:r>
            <a:r>
              <a:rPr lang="ko-KR" altLang="en-US" sz="1200" dirty="0"/>
              <a:t>_.</a:t>
            </a:r>
            <a:r>
              <a:rPr lang="ko-KR" altLang="en-US" sz="1200" dirty="0" err="1"/>
              <a:t>publish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twist</a:t>
            </a:r>
            <a:r>
              <a:rPr lang="ko-KR" altLang="en-US" sz="1200" dirty="0"/>
              <a:t>); 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ADE23-BFF8-4217-834C-BA77D0458098}"/>
              </a:ext>
            </a:extLst>
          </p:cNvPr>
          <p:cNvSpPr txBox="1"/>
          <p:nvPr/>
        </p:nvSpPr>
        <p:spPr>
          <a:xfrm>
            <a:off x="6413414" y="1829056"/>
            <a:ext cx="60986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argc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char</a:t>
            </a:r>
            <a:r>
              <a:rPr lang="ko-KR" altLang="en-US" sz="1200" dirty="0"/>
              <a:t>** </a:t>
            </a:r>
            <a:r>
              <a:rPr lang="ko-KR" altLang="en-US" sz="1200" dirty="0" err="1"/>
              <a:t>argv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initialize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our</a:t>
            </a:r>
            <a:r>
              <a:rPr lang="ko-KR" altLang="en-US" sz="1200" dirty="0"/>
              <a:t> ROS </a:t>
            </a:r>
            <a:r>
              <a:rPr lang="ko-KR" altLang="en-US" sz="1200" dirty="0" err="1"/>
              <a:t>node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create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teleop_turtle</a:t>
            </a:r>
            <a:r>
              <a:rPr lang="ko-KR" altLang="en-US" sz="1200" dirty="0"/>
              <a:t>, and </a:t>
            </a:r>
            <a:r>
              <a:rPr lang="ko-KR" altLang="en-US" sz="1200" dirty="0" err="1"/>
              <a:t>spin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our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node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     </a:t>
            </a:r>
            <a:r>
              <a:rPr lang="ko-KR" altLang="en-US" sz="1200" dirty="0" err="1"/>
              <a:t>until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Ctrl</a:t>
            </a:r>
            <a:r>
              <a:rPr lang="ko-KR" altLang="en-US" sz="1200" dirty="0"/>
              <a:t>-C </a:t>
            </a:r>
            <a:r>
              <a:rPr lang="ko-KR" altLang="en-US" sz="1200" dirty="0" err="1"/>
              <a:t>is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pressed</a:t>
            </a:r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ros</a:t>
            </a:r>
            <a:r>
              <a:rPr lang="ko-KR" altLang="en-US" sz="1200" dirty="0"/>
              <a:t>::</a:t>
            </a:r>
            <a:r>
              <a:rPr lang="ko-KR" altLang="en-US" sz="1200" dirty="0" err="1"/>
              <a:t>init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argc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argv</a:t>
            </a:r>
            <a:r>
              <a:rPr lang="ko-KR" altLang="en-US" sz="1200" dirty="0"/>
              <a:t>, "</a:t>
            </a:r>
            <a:r>
              <a:rPr lang="ko-KR" altLang="en-US" sz="1200" dirty="0" err="1"/>
              <a:t>teleop_turtle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TeleopTurtle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teleop_turtle</a:t>
            </a:r>
            <a:r>
              <a:rPr lang="ko-KR" altLang="en-US" sz="1200" dirty="0"/>
              <a:t>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ros</a:t>
            </a:r>
            <a:r>
              <a:rPr lang="ko-KR" altLang="en-US" sz="1200" dirty="0"/>
              <a:t>::</a:t>
            </a:r>
            <a:r>
              <a:rPr lang="ko-KR" altLang="en-US" sz="1200" dirty="0" err="1"/>
              <a:t>spin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8588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EE4F0-AD8F-4475-A475-0DC67DE2AB7F}"/>
              </a:ext>
            </a:extLst>
          </p:cNvPr>
          <p:cNvSpPr txBox="1"/>
          <p:nvPr/>
        </p:nvSpPr>
        <p:spPr>
          <a:xfrm>
            <a:off x="1148301" y="2139195"/>
            <a:ext cx="9895398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cmake_minimum_required</a:t>
            </a:r>
            <a:r>
              <a:rPr lang="ko-KR" altLang="en-US" sz="1100" dirty="0"/>
              <a:t>(VERSION 3.0.2)</a:t>
            </a:r>
          </a:p>
          <a:p>
            <a:r>
              <a:rPr lang="ko-KR" altLang="en-US" sz="1100" dirty="0" err="1"/>
              <a:t>project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xbox_joy_cmd_vel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## </a:t>
            </a:r>
            <a:r>
              <a:rPr lang="ko-KR" altLang="en-US" sz="1100" dirty="0" err="1"/>
              <a:t>Compile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C++11, </a:t>
            </a:r>
            <a:r>
              <a:rPr lang="ko-KR" altLang="en-US" sz="1100" dirty="0" err="1"/>
              <a:t>supported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in</a:t>
            </a:r>
            <a:r>
              <a:rPr lang="ko-KR" altLang="en-US" sz="1100" dirty="0"/>
              <a:t> ROS </a:t>
            </a:r>
            <a:r>
              <a:rPr lang="ko-KR" altLang="en-US" sz="1100" dirty="0" err="1"/>
              <a:t>Kinetic</a:t>
            </a:r>
            <a:r>
              <a:rPr lang="ko-KR" altLang="en-US" sz="1100" dirty="0"/>
              <a:t> and </a:t>
            </a:r>
            <a:r>
              <a:rPr lang="ko-KR" altLang="en-US" sz="1100" dirty="0" err="1"/>
              <a:t>newer</a:t>
            </a:r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add_compile_options</a:t>
            </a:r>
            <a:r>
              <a:rPr lang="ko-KR" altLang="en-US" sz="1100" dirty="0"/>
              <a:t>(-</a:t>
            </a:r>
            <a:r>
              <a:rPr lang="ko-KR" altLang="en-US" sz="1100" dirty="0" err="1"/>
              <a:t>std</a:t>
            </a:r>
            <a:r>
              <a:rPr lang="ko-KR" altLang="en-US" sz="1100" dirty="0"/>
              <a:t>=c++11)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## </a:t>
            </a:r>
            <a:r>
              <a:rPr lang="ko-KR" altLang="en-US" sz="1100" dirty="0" err="1"/>
              <a:t>Find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catkin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macros</a:t>
            </a:r>
            <a:r>
              <a:rPr lang="ko-KR" altLang="en-US" sz="1100" dirty="0"/>
              <a:t> and </a:t>
            </a:r>
            <a:r>
              <a:rPr lang="ko-KR" altLang="en-US" sz="1100" dirty="0" err="1"/>
              <a:t>libraries</a:t>
            </a:r>
            <a:endParaRPr lang="ko-KR" altLang="en-US" sz="1100" dirty="0"/>
          </a:p>
          <a:p>
            <a:r>
              <a:rPr lang="ko-KR" altLang="en-US" sz="1100" dirty="0"/>
              <a:t>## </a:t>
            </a:r>
            <a:r>
              <a:rPr lang="ko-KR" altLang="en-US" sz="1100" dirty="0" err="1"/>
              <a:t>if</a:t>
            </a:r>
            <a:r>
              <a:rPr lang="ko-KR" altLang="en-US" sz="1100" dirty="0"/>
              <a:t> COMPONENTS </a:t>
            </a:r>
            <a:r>
              <a:rPr lang="ko-KR" altLang="en-US" sz="1100" dirty="0" err="1"/>
              <a:t>list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like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find_package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catkin</a:t>
            </a:r>
            <a:r>
              <a:rPr lang="ko-KR" altLang="en-US" sz="1100" dirty="0"/>
              <a:t> REQUIRED COMPONENTS </a:t>
            </a:r>
            <a:r>
              <a:rPr lang="ko-KR" altLang="en-US" sz="1100" dirty="0" err="1"/>
              <a:t>xyz</a:t>
            </a:r>
            <a:r>
              <a:rPr lang="ko-KR" altLang="en-US" sz="1100" dirty="0"/>
              <a:t>)</a:t>
            </a:r>
          </a:p>
          <a:p>
            <a:r>
              <a:rPr lang="ko-KR" altLang="en-US" sz="1100" dirty="0"/>
              <a:t>## </a:t>
            </a:r>
            <a:r>
              <a:rPr lang="ko-KR" altLang="en-US" sz="1100" dirty="0" err="1"/>
              <a:t>is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used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also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find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other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catkin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packages</a:t>
            </a:r>
            <a:endParaRPr lang="ko-KR" altLang="en-US" sz="1100" dirty="0"/>
          </a:p>
          <a:p>
            <a:r>
              <a:rPr lang="ko-KR" altLang="en-US" sz="1100" dirty="0" err="1"/>
              <a:t>find_package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catkin</a:t>
            </a:r>
            <a:r>
              <a:rPr lang="ko-KR" altLang="en-US" sz="1100" dirty="0"/>
              <a:t> REQUIRED COMPONENTS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geometry_msgs</a:t>
            </a:r>
            <a:endParaRPr lang="ko-KR" altLang="en-US" sz="1100" dirty="0"/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roscpp</a:t>
            </a:r>
            <a:endParaRPr lang="ko-KR" altLang="en-US" sz="1100" dirty="0"/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sensor_msgs</a:t>
            </a:r>
            <a:endParaRPr lang="ko-KR" altLang="en-US" sz="1100" dirty="0"/>
          </a:p>
          <a:p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 err="1"/>
              <a:t>catkin_package</a:t>
            </a:r>
            <a:r>
              <a:rPr lang="ko-KR" altLang="en-US" sz="1100" dirty="0"/>
              <a:t>(</a:t>
            </a:r>
          </a:p>
          <a:p>
            <a:r>
              <a:rPr lang="ko-KR" altLang="en-US" sz="1100" dirty="0"/>
              <a:t>  INCLUDE_DIRS </a:t>
            </a:r>
            <a:r>
              <a:rPr lang="ko-KR" altLang="en-US" sz="1100" dirty="0" err="1"/>
              <a:t>include</a:t>
            </a:r>
            <a:endParaRPr lang="ko-KR" altLang="en-US" sz="1100" dirty="0"/>
          </a:p>
          <a:p>
            <a:r>
              <a:rPr lang="ko-KR" altLang="en-US" sz="1100" dirty="0"/>
              <a:t>  LIBRARIES </a:t>
            </a:r>
            <a:r>
              <a:rPr lang="ko-KR" altLang="en-US" sz="1100" dirty="0" err="1"/>
              <a:t>xbox_joy_cmd_vel</a:t>
            </a:r>
            <a:endParaRPr lang="ko-KR" altLang="en-US" sz="1100" dirty="0"/>
          </a:p>
          <a:p>
            <a:r>
              <a:rPr lang="ko-KR" altLang="en-US" sz="1100" dirty="0"/>
              <a:t>  CATKIN_DEPENDS </a:t>
            </a:r>
            <a:r>
              <a:rPr lang="ko-KR" altLang="en-US" sz="1100" dirty="0" err="1"/>
              <a:t>geometry_msgs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roscpp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sensor_msgs</a:t>
            </a:r>
            <a:endParaRPr lang="ko-KR" altLang="en-US" sz="1100" dirty="0"/>
          </a:p>
          <a:p>
            <a:r>
              <a:rPr lang="ko-KR" altLang="en-US" sz="1100" dirty="0"/>
              <a:t>  DEPENDS </a:t>
            </a:r>
            <a:r>
              <a:rPr lang="ko-KR" altLang="en-US" sz="1100" dirty="0" err="1"/>
              <a:t>system_lib</a:t>
            </a:r>
            <a:endParaRPr lang="ko-KR" altLang="en-US" sz="1100" dirty="0"/>
          </a:p>
          <a:p>
            <a:r>
              <a:rPr lang="ko-KR" altLang="en-US" sz="1100" dirty="0"/>
              <a:t>)</a:t>
            </a:r>
          </a:p>
          <a:p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5DE14-E52D-4DB7-887F-2BF565B6DB26}"/>
              </a:ext>
            </a:extLst>
          </p:cNvPr>
          <p:cNvSpPr txBox="1"/>
          <p:nvPr/>
        </p:nvSpPr>
        <p:spPr>
          <a:xfrm>
            <a:off x="6350442" y="2139195"/>
            <a:ext cx="609865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###########</a:t>
            </a:r>
          </a:p>
          <a:p>
            <a:r>
              <a:rPr lang="ko-KR" altLang="en-US" sz="1100" dirty="0"/>
              <a:t>## </a:t>
            </a:r>
            <a:r>
              <a:rPr lang="ko-KR" altLang="en-US" sz="1100" dirty="0" err="1"/>
              <a:t>Build</a:t>
            </a:r>
            <a:r>
              <a:rPr lang="ko-KR" altLang="en-US" sz="1100" dirty="0"/>
              <a:t> ##</a:t>
            </a:r>
          </a:p>
          <a:p>
            <a:r>
              <a:rPr lang="ko-KR" altLang="en-US" sz="1100" dirty="0"/>
              <a:t>###########</a:t>
            </a:r>
          </a:p>
          <a:p>
            <a:endParaRPr lang="ko-KR" altLang="en-US" sz="1100" dirty="0"/>
          </a:p>
          <a:p>
            <a:r>
              <a:rPr lang="ko-KR" altLang="en-US" sz="1100" dirty="0"/>
              <a:t>## </a:t>
            </a:r>
            <a:r>
              <a:rPr lang="ko-KR" altLang="en-US" sz="1100" dirty="0" err="1"/>
              <a:t>Specify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additional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locations</a:t>
            </a:r>
            <a:r>
              <a:rPr lang="ko-KR" altLang="en-US" sz="1100" dirty="0"/>
              <a:t> of </a:t>
            </a:r>
            <a:r>
              <a:rPr lang="ko-KR" altLang="en-US" sz="1100" dirty="0" err="1"/>
              <a:t>header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files</a:t>
            </a:r>
            <a:endParaRPr lang="ko-KR" altLang="en-US" sz="1100" dirty="0"/>
          </a:p>
          <a:p>
            <a:r>
              <a:rPr lang="ko-KR" altLang="en-US" sz="1100" dirty="0"/>
              <a:t>## </a:t>
            </a:r>
            <a:r>
              <a:rPr lang="ko-KR" altLang="en-US" sz="1100" dirty="0" err="1"/>
              <a:t>Your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package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locations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should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listed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before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other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locations</a:t>
            </a:r>
            <a:endParaRPr lang="ko-KR" altLang="en-US" sz="1100" dirty="0"/>
          </a:p>
          <a:p>
            <a:r>
              <a:rPr lang="ko-KR" altLang="en-US" sz="1100" dirty="0" err="1"/>
              <a:t>include_directories</a:t>
            </a:r>
            <a:r>
              <a:rPr lang="ko-KR" altLang="en-US" sz="1100" dirty="0"/>
              <a:t>(</a:t>
            </a:r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include</a:t>
            </a:r>
            <a:endParaRPr lang="ko-KR" altLang="en-US" sz="1100" dirty="0"/>
          </a:p>
          <a:p>
            <a:r>
              <a:rPr lang="ko-KR" altLang="en-US" sz="1100" dirty="0"/>
              <a:t>  ${</a:t>
            </a:r>
            <a:r>
              <a:rPr lang="ko-KR" altLang="en-US" sz="1100" dirty="0" err="1"/>
              <a:t>catkin_INCLUDE_DIRS</a:t>
            </a:r>
            <a:r>
              <a:rPr lang="ko-KR" altLang="en-US" sz="1100" dirty="0"/>
              <a:t>}</a:t>
            </a:r>
          </a:p>
          <a:p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add_executable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xbox_joy_cmd_vel_node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src</a:t>
            </a:r>
            <a:r>
              <a:rPr lang="ko-KR" altLang="en-US" sz="1100" dirty="0"/>
              <a:t>/xbox360_cmd_vel.cpp)</a:t>
            </a:r>
          </a:p>
          <a:p>
            <a:r>
              <a:rPr lang="ko-KR" altLang="en-US" sz="1100" dirty="0" err="1"/>
              <a:t>target_link_libraries</a:t>
            </a:r>
            <a:r>
              <a:rPr lang="ko-KR" altLang="en-US" sz="1100" dirty="0"/>
              <a:t>(</a:t>
            </a:r>
            <a:r>
              <a:rPr lang="ko-KR" altLang="en-US" sz="1100" dirty="0" err="1"/>
              <a:t>xbox_joy_cmd_vel_node</a:t>
            </a:r>
            <a:r>
              <a:rPr lang="ko-KR" altLang="en-US" sz="1100" dirty="0"/>
              <a:t> ${</a:t>
            </a:r>
            <a:r>
              <a:rPr lang="ko-KR" altLang="en-US" sz="1100" dirty="0" err="1"/>
              <a:t>catkin_LIBRARIES</a:t>
            </a:r>
            <a:r>
              <a:rPr lang="ko-KR" altLang="en-US" sz="1100" dirty="0"/>
              <a:t>})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EB223-78A4-4A1C-A6C0-1062D153821B}"/>
              </a:ext>
            </a:extLst>
          </p:cNvPr>
          <p:cNvSpPr txBox="1"/>
          <p:nvPr/>
        </p:nvSpPr>
        <p:spPr>
          <a:xfrm>
            <a:off x="1050559" y="1279982"/>
            <a:ext cx="973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4. ROS(Robot Operating System) – joystick </a:t>
            </a:r>
            <a:r>
              <a:rPr lang="ko-KR" altLang="en-US" dirty="0">
                <a:solidFill>
                  <a:srgbClr val="0000FF"/>
                </a:solidFill>
              </a:rPr>
              <a:t>을 이용한 </a:t>
            </a:r>
            <a:r>
              <a:rPr lang="en-US" altLang="ko-KR" dirty="0" err="1">
                <a:solidFill>
                  <a:srgbClr val="0000FF"/>
                </a:solidFill>
              </a:rPr>
              <a:t>xbox_joy_cmd_vel</a:t>
            </a:r>
            <a:r>
              <a:rPr lang="en-US" altLang="ko-KR" dirty="0">
                <a:solidFill>
                  <a:srgbClr val="0000FF"/>
                </a:solidFill>
              </a:rPr>
              <a:t> package </a:t>
            </a:r>
            <a:r>
              <a:rPr lang="ko-KR" altLang="en-US" dirty="0">
                <a:solidFill>
                  <a:srgbClr val="0000FF"/>
                </a:solidFill>
              </a:rPr>
              <a:t>만들기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81502-93CD-40E3-A6B7-062D5CC5D6E9}"/>
              </a:ext>
            </a:extLst>
          </p:cNvPr>
          <p:cNvSpPr txBox="1"/>
          <p:nvPr/>
        </p:nvSpPr>
        <p:spPr>
          <a:xfrm>
            <a:off x="1506771" y="1616953"/>
            <a:ext cx="71442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CMakeLists.txt </a:t>
            </a:r>
            <a:r>
              <a:rPr lang="ko-KR" altLang="en-US" sz="1600" dirty="0"/>
              <a:t>편집</a:t>
            </a:r>
          </a:p>
        </p:txBody>
      </p:sp>
    </p:spTree>
    <p:extLst>
      <p:ext uri="{BB962C8B-B14F-4D97-AF65-F5344CB8AC3E}">
        <p14:creationId xmlns:p14="http://schemas.microsoft.com/office/powerpoint/2010/main" val="1077206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FB7B80-154D-474C-B8B9-AB01E88566A2}"/>
              </a:ext>
            </a:extLst>
          </p:cNvPr>
          <p:cNvSpPr txBox="1"/>
          <p:nvPr/>
        </p:nvSpPr>
        <p:spPr>
          <a:xfrm>
            <a:off x="1050559" y="1279982"/>
            <a:ext cx="973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4. ROS(Robot Operating System) – joystick </a:t>
            </a:r>
            <a:r>
              <a:rPr lang="ko-KR" altLang="en-US" dirty="0">
                <a:solidFill>
                  <a:srgbClr val="0000FF"/>
                </a:solidFill>
              </a:rPr>
              <a:t>을 이용한 </a:t>
            </a:r>
            <a:r>
              <a:rPr lang="en-US" altLang="ko-KR" dirty="0" err="1">
                <a:solidFill>
                  <a:srgbClr val="0000FF"/>
                </a:solidFill>
              </a:rPr>
              <a:t>xbox_joy_cmd_vel</a:t>
            </a:r>
            <a:r>
              <a:rPr lang="en-US" altLang="ko-KR" dirty="0">
                <a:solidFill>
                  <a:srgbClr val="0000FF"/>
                </a:solidFill>
              </a:rPr>
              <a:t> package </a:t>
            </a:r>
            <a:r>
              <a:rPr lang="ko-KR" altLang="en-US" dirty="0">
                <a:solidFill>
                  <a:srgbClr val="0000FF"/>
                </a:solidFill>
              </a:rPr>
              <a:t>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866E49-E5EC-4041-922C-1EFAB404F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628" y="2430190"/>
            <a:ext cx="4613372" cy="32115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985D0A-0C1C-4B03-A849-E8232E7E456D}"/>
              </a:ext>
            </a:extLst>
          </p:cNvPr>
          <p:cNvSpPr txBox="1"/>
          <p:nvPr/>
        </p:nvSpPr>
        <p:spPr>
          <a:xfrm>
            <a:off x="1401651" y="1729454"/>
            <a:ext cx="609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launch </a:t>
            </a:r>
            <a:r>
              <a:rPr lang="ko-KR" altLang="en-US" dirty="0"/>
              <a:t>파일 작성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67A2E-C2F7-4DDA-9835-DFCCD6EFA583}"/>
              </a:ext>
            </a:extLst>
          </p:cNvPr>
          <p:cNvSpPr txBox="1"/>
          <p:nvPr/>
        </p:nvSpPr>
        <p:spPr>
          <a:xfrm>
            <a:off x="5763445" y="2444824"/>
            <a:ext cx="642855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&lt;launch&gt;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&lt;!-- joy node --&gt;</a:t>
            </a:r>
          </a:p>
          <a:p>
            <a:r>
              <a:rPr lang="en-US" altLang="ko-KR" sz="1200" dirty="0"/>
              <a:t>  &lt;node respawn="true" pkg="joy"</a:t>
            </a:r>
          </a:p>
          <a:p>
            <a:r>
              <a:rPr lang="en-US" altLang="ko-KR" sz="1200" dirty="0"/>
              <a:t>        type="</a:t>
            </a:r>
            <a:r>
              <a:rPr lang="en-US" altLang="ko-KR" sz="1200" dirty="0" err="1"/>
              <a:t>joy_node</a:t>
            </a:r>
            <a:r>
              <a:rPr lang="en-US" altLang="ko-KR" sz="1200" dirty="0"/>
              <a:t>" name="</a:t>
            </a:r>
            <a:r>
              <a:rPr lang="en-US" altLang="ko-KR" sz="1200" dirty="0" err="1"/>
              <a:t>ros_joy</a:t>
            </a:r>
            <a:r>
              <a:rPr lang="en-US" altLang="ko-KR" sz="1200" dirty="0"/>
              <a:t>" &gt;</a:t>
            </a:r>
          </a:p>
          <a:p>
            <a:r>
              <a:rPr lang="en-US" altLang="ko-KR" sz="1200" dirty="0"/>
              <a:t>    &lt;param name="dev" type="string" value="/dev/input/js0" /&gt;</a:t>
            </a:r>
          </a:p>
          <a:p>
            <a:r>
              <a:rPr lang="en-US" altLang="ko-KR" sz="1200" dirty="0"/>
              <a:t>    &lt;param name="</a:t>
            </a:r>
            <a:r>
              <a:rPr lang="en-US" altLang="ko-KR" sz="1200" dirty="0" err="1"/>
              <a:t>deadzone</a:t>
            </a:r>
            <a:r>
              <a:rPr lang="en-US" altLang="ko-KR" sz="1200" dirty="0"/>
              <a:t>" value="0.12" /&gt;</a:t>
            </a:r>
          </a:p>
          <a:p>
            <a:r>
              <a:rPr lang="en-US" altLang="ko-KR" sz="1200" dirty="0"/>
              <a:t>  &lt;/node&gt;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&lt;!-- Axes --&gt;</a:t>
            </a:r>
          </a:p>
          <a:p>
            <a:r>
              <a:rPr lang="en-US" altLang="ko-KR" sz="1200" dirty="0"/>
              <a:t>  &lt;param name="</a:t>
            </a:r>
            <a:r>
              <a:rPr lang="en-US" altLang="ko-KR" sz="1200" dirty="0" err="1"/>
              <a:t>axis_linear</a:t>
            </a:r>
            <a:r>
              <a:rPr lang="en-US" altLang="ko-KR" sz="1200" dirty="0"/>
              <a:t>" value="</a:t>
            </a:r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en-US" altLang="ko-KR" sz="1200" dirty="0"/>
              <a:t>" type="int"/&gt;   </a:t>
            </a:r>
          </a:p>
          <a:p>
            <a:r>
              <a:rPr lang="en-US" altLang="ko-KR" sz="1200" dirty="0"/>
              <a:t>  &lt;param name="</a:t>
            </a:r>
            <a:r>
              <a:rPr lang="en-US" altLang="ko-KR" sz="1200" dirty="0" err="1"/>
              <a:t>axis_angular</a:t>
            </a:r>
            <a:r>
              <a:rPr lang="en-US" altLang="ko-KR" sz="1200" dirty="0"/>
              <a:t>" value="</a:t>
            </a:r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r>
              <a:rPr lang="en-US" altLang="ko-KR" sz="1200" dirty="0"/>
              <a:t>" type="int"/&gt;</a:t>
            </a:r>
          </a:p>
          <a:p>
            <a:r>
              <a:rPr lang="en-US" altLang="ko-KR" sz="1200" dirty="0"/>
              <a:t>  &lt;param name="</a:t>
            </a:r>
            <a:r>
              <a:rPr lang="en-US" altLang="ko-KR" sz="1200" dirty="0" err="1"/>
              <a:t>scale_linear_adj</a:t>
            </a:r>
            <a:r>
              <a:rPr lang="en-US" altLang="ko-KR" sz="1200" dirty="0"/>
              <a:t>" value="</a:t>
            </a:r>
            <a:r>
              <a:rPr lang="en-US" altLang="ko-KR" sz="1200" dirty="0">
                <a:solidFill>
                  <a:srgbClr val="FF0000"/>
                </a:solidFill>
              </a:rPr>
              <a:t>7</a:t>
            </a:r>
            <a:r>
              <a:rPr lang="en-US" altLang="ko-KR" sz="1200" dirty="0"/>
              <a:t>" type="int"/&gt;</a:t>
            </a:r>
          </a:p>
          <a:p>
            <a:r>
              <a:rPr lang="en-US" altLang="ko-KR" sz="1200" dirty="0"/>
              <a:t>  &lt;param name="</a:t>
            </a:r>
            <a:r>
              <a:rPr lang="en-US" altLang="ko-KR" sz="1200" dirty="0" err="1"/>
              <a:t>scale_angular_adj</a:t>
            </a:r>
            <a:r>
              <a:rPr lang="en-US" altLang="ko-KR" sz="1200" dirty="0"/>
              <a:t>" value=“</a:t>
            </a:r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r>
              <a:rPr lang="en-US" altLang="ko-KR" sz="1200" dirty="0"/>
              <a:t>" type="int"/&gt;</a:t>
            </a:r>
          </a:p>
          <a:p>
            <a:r>
              <a:rPr lang="en-US" altLang="ko-KR" sz="1200" dirty="0"/>
              <a:t>  &lt;param name="</a:t>
            </a:r>
            <a:r>
              <a:rPr lang="en-US" altLang="ko-KR" sz="1200" dirty="0" err="1"/>
              <a:t>max_linear</a:t>
            </a:r>
            <a:r>
              <a:rPr lang="en-US" altLang="ko-KR" sz="1200" dirty="0"/>
              <a:t>" value="4" type="double"/&gt;</a:t>
            </a:r>
          </a:p>
          <a:p>
            <a:r>
              <a:rPr lang="en-US" altLang="ko-KR" sz="1200" dirty="0"/>
              <a:t>  &lt;param name="</a:t>
            </a:r>
            <a:r>
              <a:rPr lang="en-US" altLang="ko-KR" sz="1200" dirty="0" err="1"/>
              <a:t>max_angular</a:t>
            </a:r>
            <a:r>
              <a:rPr lang="en-US" altLang="ko-KR" sz="1200" dirty="0"/>
              <a:t>" value="3.14158" type="double"/&gt;  </a:t>
            </a:r>
          </a:p>
          <a:p>
            <a:r>
              <a:rPr lang="en-US" altLang="ko-KR" sz="1200" dirty="0"/>
              <a:t>  &lt;param name="</a:t>
            </a:r>
            <a:r>
              <a:rPr lang="en-US" altLang="ko-KR" sz="1200" dirty="0" err="1"/>
              <a:t>scale_linear</a:t>
            </a:r>
            <a:r>
              <a:rPr lang="en-US" altLang="ko-KR" sz="1200" dirty="0"/>
              <a:t>" value=“</a:t>
            </a:r>
            <a:r>
              <a:rPr lang="en-US" altLang="ko-KR" sz="1200" dirty="0">
                <a:solidFill>
                  <a:srgbClr val="0000FF"/>
                </a:solidFill>
              </a:rPr>
              <a:t>1</a:t>
            </a:r>
            <a:r>
              <a:rPr lang="en-US" altLang="ko-KR" sz="1200" dirty="0"/>
              <a:t>" type="double"/&gt;   </a:t>
            </a:r>
          </a:p>
          <a:p>
            <a:r>
              <a:rPr lang="en-US" altLang="ko-KR" sz="1200" dirty="0"/>
              <a:t>  &lt;param name="</a:t>
            </a:r>
            <a:r>
              <a:rPr lang="en-US" altLang="ko-KR" sz="1200" dirty="0" err="1"/>
              <a:t>scale_angular</a:t>
            </a:r>
            <a:r>
              <a:rPr lang="en-US" altLang="ko-KR" sz="1200" dirty="0"/>
              <a:t>" value=“</a:t>
            </a:r>
            <a:r>
              <a:rPr lang="en-US" altLang="ko-KR" sz="1200" dirty="0">
                <a:solidFill>
                  <a:srgbClr val="0000FF"/>
                </a:solidFill>
              </a:rPr>
              <a:t>0.5</a:t>
            </a:r>
            <a:r>
              <a:rPr lang="en-US" altLang="ko-KR" sz="1200" dirty="0"/>
              <a:t>" type="double"/&gt;   </a:t>
            </a:r>
          </a:p>
          <a:p>
            <a:r>
              <a:rPr lang="en-US" altLang="ko-KR" sz="1200" dirty="0"/>
              <a:t>  &lt;node pkg="</a:t>
            </a:r>
            <a:r>
              <a:rPr lang="en-US" altLang="ko-KR" sz="1200" dirty="0" err="1"/>
              <a:t>xbox_joy_cmd_vel</a:t>
            </a:r>
            <a:r>
              <a:rPr lang="en-US" altLang="ko-KR" sz="1200" dirty="0"/>
              <a:t>" type="</a:t>
            </a:r>
            <a:r>
              <a:rPr lang="en-US" altLang="ko-KR" sz="1200" dirty="0" err="1"/>
              <a:t>xbox_joy_cmd_vel_node</a:t>
            </a:r>
            <a:r>
              <a:rPr lang="en-US" altLang="ko-KR" sz="1200" dirty="0"/>
              <a:t>" name="teleop_x360"/&gt;</a:t>
            </a:r>
          </a:p>
          <a:p>
            <a:r>
              <a:rPr lang="en-US" altLang="ko-KR" sz="1200" dirty="0"/>
              <a:t>&lt;/launch&gt;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C509F-7657-49FB-9FCF-83E79FB2B673}"/>
              </a:ext>
            </a:extLst>
          </p:cNvPr>
          <p:cNvSpPr txBox="1"/>
          <p:nvPr/>
        </p:nvSpPr>
        <p:spPr>
          <a:xfrm>
            <a:off x="7736619" y="5983500"/>
            <a:ext cx="2217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붉은색 채널 확인해서 수정할 것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A3405BC-DE23-4BFD-AFC9-43E979AF312E}"/>
              </a:ext>
            </a:extLst>
          </p:cNvPr>
          <p:cNvCxnSpPr/>
          <p:nvPr/>
        </p:nvCxnSpPr>
        <p:spPr>
          <a:xfrm flipH="1">
            <a:off x="10058400" y="2098786"/>
            <a:ext cx="477078" cy="2918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9F51CE-16FB-4049-A071-F0E61ACA4592}"/>
              </a:ext>
            </a:extLst>
          </p:cNvPr>
          <p:cNvSpPr txBox="1"/>
          <p:nvPr/>
        </p:nvSpPr>
        <p:spPr>
          <a:xfrm>
            <a:off x="10463917" y="1916264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</a:rPr>
              <a:t>스케일 초기값</a:t>
            </a:r>
          </a:p>
        </p:txBody>
      </p:sp>
    </p:spTree>
    <p:extLst>
      <p:ext uri="{BB962C8B-B14F-4D97-AF65-F5344CB8AC3E}">
        <p14:creationId xmlns:p14="http://schemas.microsoft.com/office/powerpoint/2010/main" val="1597448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6E0BE9-AF90-4421-9950-690D78B2871F}"/>
              </a:ext>
            </a:extLst>
          </p:cNvPr>
          <p:cNvSpPr txBox="1"/>
          <p:nvPr/>
        </p:nvSpPr>
        <p:spPr>
          <a:xfrm>
            <a:off x="1050559" y="1279982"/>
            <a:ext cx="973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4. ROS(Robot Operating System) – joystick </a:t>
            </a:r>
            <a:r>
              <a:rPr lang="ko-KR" altLang="en-US" dirty="0">
                <a:solidFill>
                  <a:srgbClr val="0000FF"/>
                </a:solidFill>
              </a:rPr>
              <a:t>을 이용한 </a:t>
            </a:r>
            <a:r>
              <a:rPr lang="en-US" altLang="ko-KR" dirty="0" err="1">
                <a:solidFill>
                  <a:srgbClr val="0000FF"/>
                </a:solidFill>
              </a:rPr>
              <a:t>xbox_joy_cmd_vel</a:t>
            </a:r>
            <a:r>
              <a:rPr lang="en-US" altLang="ko-KR" dirty="0">
                <a:solidFill>
                  <a:srgbClr val="0000FF"/>
                </a:solidFill>
              </a:rPr>
              <a:t> package </a:t>
            </a:r>
            <a:r>
              <a:rPr lang="ko-KR" altLang="en-US" dirty="0">
                <a:solidFill>
                  <a:srgbClr val="0000FF"/>
                </a:solidFill>
              </a:rPr>
              <a:t>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06E5E0-4FD7-4C36-BB50-146FFFF7F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440" y="2578285"/>
            <a:ext cx="4437257" cy="312922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300D08B-44F9-4803-BB0D-D9946A6C341F}"/>
              </a:ext>
            </a:extLst>
          </p:cNvPr>
          <p:cNvCxnSpPr/>
          <p:nvPr/>
        </p:nvCxnSpPr>
        <p:spPr>
          <a:xfrm>
            <a:off x="6096000" y="4008485"/>
            <a:ext cx="1017767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43218EF-642A-4D04-80AE-41FC5D577920}"/>
              </a:ext>
            </a:extLst>
          </p:cNvPr>
          <p:cNvSpPr txBox="1"/>
          <p:nvPr/>
        </p:nvSpPr>
        <p:spPr>
          <a:xfrm>
            <a:off x="5187624" y="38386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4A64FF1-7EE7-479E-B71D-72BDA980F1B6}"/>
              </a:ext>
            </a:extLst>
          </p:cNvPr>
          <p:cNvCxnSpPr>
            <a:cxnSpLocks/>
          </p:cNvCxnSpPr>
          <p:nvPr/>
        </p:nvCxnSpPr>
        <p:spPr>
          <a:xfrm>
            <a:off x="5471676" y="3595679"/>
            <a:ext cx="0" cy="79380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6A838C-721E-46A2-B330-F01BDF289257}"/>
              </a:ext>
            </a:extLst>
          </p:cNvPr>
          <p:cNvSpPr txBox="1"/>
          <p:nvPr/>
        </p:nvSpPr>
        <p:spPr>
          <a:xfrm>
            <a:off x="6416608" y="36848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D243CF5-A481-46E6-9AB3-E32CC8D5C843}"/>
              </a:ext>
            </a:extLst>
          </p:cNvPr>
          <p:cNvCxnSpPr/>
          <p:nvPr/>
        </p:nvCxnSpPr>
        <p:spPr>
          <a:xfrm>
            <a:off x="4311883" y="3447255"/>
            <a:ext cx="1017767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16ABE49-D31D-4192-9C6E-6383329269C2}"/>
              </a:ext>
            </a:extLst>
          </p:cNvPr>
          <p:cNvCxnSpPr>
            <a:cxnSpLocks/>
          </p:cNvCxnSpPr>
          <p:nvPr/>
        </p:nvCxnSpPr>
        <p:spPr>
          <a:xfrm>
            <a:off x="4799416" y="3050352"/>
            <a:ext cx="0" cy="79380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A4D31B-377C-4E64-B26F-8435C79F87F5}"/>
              </a:ext>
            </a:extLst>
          </p:cNvPr>
          <p:cNvSpPr txBox="1"/>
          <p:nvPr/>
        </p:nvSpPr>
        <p:spPr>
          <a:xfrm>
            <a:off x="3902136" y="32933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6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4AAAA3-8EF9-4328-91CC-3D07591B4F98}"/>
              </a:ext>
            </a:extLst>
          </p:cNvPr>
          <p:cNvSpPr txBox="1"/>
          <p:nvPr/>
        </p:nvSpPr>
        <p:spPr>
          <a:xfrm>
            <a:off x="4657390" y="27061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7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E95E0-7D94-48A3-B4F7-3AC8FF37811A}"/>
              </a:ext>
            </a:extLst>
          </p:cNvPr>
          <p:cNvSpPr txBox="1"/>
          <p:nvPr/>
        </p:nvSpPr>
        <p:spPr>
          <a:xfrm>
            <a:off x="3800963" y="2314731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6,7 </a:t>
            </a:r>
            <a:r>
              <a:rPr lang="ko-KR" altLang="en-US" sz="1200" dirty="0"/>
              <a:t>번 스케일 조정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4E6FEB-333D-4A90-B222-3E7D347C639A}"/>
              </a:ext>
            </a:extLst>
          </p:cNvPr>
          <p:cNvSpPr txBox="1"/>
          <p:nvPr/>
        </p:nvSpPr>
        <p:spPr>
          <a:xfrm>
            <a:off x="5358458" y="5099100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1,3 </a:t>
            </a:r>
            <a:r>
              <a:rPr lang="ko-KR" altLang="en-US" sz="1200" dirty="0"/>
              <a:t>번 전진</a:t>
            </a:r>
            <a:r>
              <a:rPr lang="en-US" altLang="ko-KR" sz="1200" dirty="0"/>
              <a:t>, </a:t>
            </a:r>
            <a:r>
              <a:rPr lang="ko-KR" altLang="en-US" sz="1200" dirty="0"/>
              <a:t>회전</a:t>
            </a:r>
          </a:p>
        </p:txBody>
      </p:sp>
    </p:spTree>
    <p:extLst>
      <p:ext uri="{BB962C8B-B14F-4D97-AF65-F5344CB8AC3E}">
        <p14:creationId xmlns:p14="http://schemas.microsoft.com/office/powerpoint/2010/main" val="67112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3FA40F-E077-453A-84BC-DFCC2FEE1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63" y="2491064"/>
            <a:ext cx="7784452" cy="2812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2D9844-B305-4FB6-8DD5-0C2938839640}"/>
              </a:ext>
            </a:extLst>
          </p:cNvPr>
          <p:cNvSpPr txBox="1"/>
          <p:nvPr/>
        </p:nvSpPr>
        <p:spPr>
          <a:xfrm>
            <a:off x="1050559" y="1279982"/>
            <a:ext cx="973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5. ROS(Robot Operating System) – </a:t>
            </a:r>
            <a:r>
              <a:rPr lang="en-US" altLang="ko-KR" dirty="0" err="1">
                <a:solidFill>
                  <a:srgbClr val="0000FF"/>
                </a:solidFill>
              </a:rPr>
              <a:t>rqt_graph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C574D-B06A-4401-A60E-4F137FF421DB}"/>
              </a:ext>
            </a:extLst>
          </p:cNvPr>
          <p:cNvSpPr txBox="1"/>
          <p:nvPr/>
        </p:nvSpPr>
        <p:spPr>
          <a:xfrm>
            <a:off x="1401651" y="1729454"/>
            <a:ext cx="609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rqt_graph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741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8A1662-5902-4880-9C72-C7F7B3F3B3DD}"/>
              </a:ext>
            </a:extLst>
          </p:cNvPr>
          <p:cNvSpPr txBox="1"/>
          <p:nvPr/>
        </p:nvSpPr>
        <p:spPr>
          <a:xfrm>
            <a:off x="1050559" y="1279982"/>
            <a:ext cx="973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6. ROS(Robot Operating System) – </a:t>
            </a:r>
            <a:r>
              <a:rPr lang="ko-KR" altLang="en-US" dirty="0">
                <a:solidFill>
                  <a:srgbClr val="0000FF"/>
                </a:solidFill>
              </a:rPr>
              <a:t>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D56751-4C15-47C1-B93E-31B79E961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948" y="2415829"/>
            <a:ext cx="6115050" cy="3457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D1434F-9270-4F61-9DC8-986A0F9CE0F2}"/>
              </a:ext>
            </a:extLst>
          </p:cNvPr>
          <p:cNvSpPr txBox="1"/>
          <p:nvPr/>
        </p:nvSpPr>
        <p:spPr>
          <a:xfrm>
            <a:off x="1401651" y="1729454"/>
            <a:ext cx="6098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rostopic</a:t>
            </a:r>
            <a:r>
              <a:rPr lang="en-US" altLang="ko-KR" dirty="0"/>
              <a:t> echo /</a:t>
            </a:r>
            <a:r>
              <a:rPr lang="en-US" altLang="ko-KR" dirty="0" err="1"/>
              <a:t>cmd_vel</a:t>
            </a:r>
            <a:r>
              <a:rPr lang="en-US" altLang="ko-KR" dirty="0"/>
              <a:t>/xbox360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55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23110" y="2241227"/>
            <a:ext cx="747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F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자율주행 경진대회 프로그래밍 교육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76929" y="3450281"/>
            <a:ext cx="156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00FF"/>
                </a:solidFill>
                <a:latin typeface="Monospac821 BT" panose="020B0609020202020204" pitchFamily="49" charset="0"/>
              </a:rPr>
              <a:t>Class</a:t>
            </a:r>
            <a:r>
              <a:rPr lang="en-US" altLang="ko-KR" sz="1100" dirty="0">
                <a:solidFill>
                  <a:srgbClr val="0000FF"/>
                </a:solidFill>
                <a:latin typeface="Monospac821 BT" panose="020B0609020202020204" pitchFamily="49" charset="0"/>
              </a:rPr>
              <a:t> </a:t>
            </a:r>
            <a:r>
              <a:rPr lang="en-US" altLang="ko-KR" sz="2800" dirty="0">
                <a:solidFill>
                  <a:srgbClr val="0000FF"/>
                </a:solidFill>
                <a:latin typeface="Monospac821 BT" panose="020B0609020202020204" pitchFamily="49" charset="0"/>
              </a:rPr>
              <a:t>8</a:t>
            </a:r>
            <a:endParaRPr lang="ko-KR" altLang="en-US" sz="2800" dirty="0">
              <a:solidFill>
                <a:srgbClr val="0000FF"/>
              </a:solidFill>
              <a:latin typeface="Monospac821 BT" panose="020B060902020202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90601" y="3353349"/>
            <a:ext cx="739142" cy="9078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FD3D0D3-0D7A-4944-A82C-E7151687C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743" y="4615510"/>
            <a:ext cx="1462107" cy="107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E14785-5214-4052-B274-40BE87721AE5}"/>
              </a:ext>
            </a:extLst>
          </p:cNvPr>
          <p:cNvSpPr txBox="1"/>
          <p:nvPr/>
        </p:nvSpPr>
        <p:spPr>
          <a:xfrm>
            <a:off x="4594039" y="4146871"/>
            <a:ext cx="273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rgbClr val="0000FF"/>
                </a:solidFill>
                <a:latin typeface="Monospac821 BT" panose="020B0609020202020204" pitchFamily="49" charset="0"/>
              </a:rPr>
              <a:t>아두이노</a:t>
            </a:r>
            <a:r>
              <a:rPr lang="ko-KR" altLang="en-US" b="1" dirty="0">
                <a:solidFill>
                  <a:srgbClr val="0000FF"/>
                </a:solidFill>
                <a:latin typeface="Monospac821 BT" panose="020B0609020202020204" pitchFamily="49" charset="0"/>
              </a:rPr>
              <a:t> 모터 제어</a:t>
            </a:r>
            <a:endParaRPr lang="en-US" altLang="ko-KR" b="1" dirty="0">
              <a:solidFill>
                <a:srgbClr val="0000FF"/>
              </a:solidFill>
              <a:latin typeface="Monospac821 BT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0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9280BD-7107-4350-82FD-728F49FABC27}"/>
              </a:ext>
            </a:extLst>
          </p:cNvPr>
          <p:cNvSpPr txBox="1"/>
          <p:nvPr/>
        </p:nvSpPr>
        <p:spPr>
          <a:xfrm>
            <a:off x="1050559" y="1279982"/>
            <a:ext cx="973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1. ROS(Robot Operating System) – Joystick module(wireless Xbox360) package </a:t>
            </a:r>
            <a:r>
              <a:rPr lang="ko-KR" altLang="en-US" dirty="0">
                <a:solidFill>
                  <a:srgbClr val="0000FF"/>
                </a:solidFill>
              </a:rPr>
              <a:t>설치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8367A5-7CC3-4ACF-86F1-4334C08EAD7C}"/>
              </a:ext>
            </a:extLst>
          </p:cNvPr>
          <p:cNvSpPr txBox="1"/>
          <p:nvPr/>
        </p:nvSpPr>
        <p:spPr>
          <a:xfrm>
            <a:off x="1401650" y="1738261"/>
            <a:ext cx="6098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-apple-system"/>
              </a:rPr>
              <a:t>sudo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-apple-system"/>
              </a:rPr>
              <a:t> add-apt-repository 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-apple-system"/>
              </a:rPr>
              <a:t>ppa:mdeguzis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-apple-system"/>
              </a:rPr>
              <a:t>libregeek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-apple-system"/>
              </a:rPr>
              <a:t>   -&gt; ubuntu 18.04 only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CA9DE9-6890-43C6-BCD2-383822516B65}"/>
              </a:ext>
            </a:extLst>
          </p:cNvPr>
          <p:cNvSpPr txBox="1"/>
          <p:nvPr/>
        </p:nvSpPr>
        <p:spPr>
          <a:xfrm>
            <a:off x="1401650" y="3003365"/>
            <a:ext cx="5401893" cy="529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-apple-system"/>
              </a:rPr>
              <a:t>sudo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-apple-system"/>
              </a:rPr>
              <a:t> apt-get update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-apple-system"/>
              </a:rPr>
              <a:t>sudo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-apple-system"/>
              </a:rPr>
              <a:t> apt-get install 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-apple-system"/>
              </a:rPr>
              <a:t>xboxdrv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-apple-system"/>
              </a:rPr>
              <a:t>    - &gt; RP4 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-apple-system"/>
              </a:rPr>
              <a:t>unbuntu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-apple-system"/>
              </a:rPr>
              <a:t> 18.04</a:t>
            </a:r>
            <a:endParaRPr lang="ko-KR" altLang="en-US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0B2FAAA-61B4-44F8-97C2-75C6AC1B3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372" y="3622304"/>
            <a:ext cx="5508639" cy="14990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CEF2FD7-0EC6-49DB-B64A-D6B404AE3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372" y="5746109"/>
            <a:ext cx="5508639" cy="3401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B926C29-8296-4C7A-8E59-A7CC82929E25}"/>
              </a:ext>
            </a:extLst>
          </p:cNvPr>
          <p:cNvSpPr txBox="1"/>
          <p:nvPr/>
        </p:nvSpPr>
        <p:spPr>
          <a:xfrm>
            <a:off x="1468762" y="5416837"/>
            <a:ext cx="6098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-apple-system"/>
              </a:rPr>
              <a:t>sudo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-apple-system"/>
              </a:rPr>
              <a:t>systemctl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-apple-system"/>
              </a:rPr>
              <a:t> enable 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-apple-system"/>
              </a:rPr>
              <a:t>xboxdrv.service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-apple-system"/>
              </a:rPr>
              <a:t>   </a:t>
            </a:r>
            <a:endParaRPr lang="ko-KR" altLang="en-US" sz="1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1CCA8DC-887A-48E0-9D3F-C854143C1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762" y="2160131"/>
            <a:ext cx="5533249" cy="65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3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9280BD-7107-4350-82FD-728F49FABC27}"/>
              </a:ext>
            </a:extLst>
          </p:cNvPr>
          <p:cNvSpPr txBox="1"/>
          <p:nvPr/>
        </p:nvSpPr>
        <p:spPr>
          <a:xfrm>
            <a:off x="1050559" y="1279982"/>
            <a:ext cx="973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1. ROS(Robot Operating System) – Joystick module(wireless Xbox360) package </a:t>
            </a:r>
            <a:r>
              <a:rPr lang="ko-KR" altLang="en-US" dirty="0">
                <a:solidFill>
                  <a:srgbClr val="0000FF"/>
                </a:solidFill>
              </a:rPr>
              <a:t>설치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6054F-D512-4493-B6D8-D5B0ABA41965}"/>
              </a:ext>
            </a:extLst>
          </p:cNvPr>
          <p:cNvSpPr txBox="1"/>
          <p:nvPr/>
        </p:nvSpPr>
        <p:spPr>
          <a:xfrm>
            <a:off x="1401650" y="1778358"/>
            <a:ext cx="6098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-apple-system"/>
              </a:rPr>
              <a:t>sudo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-apple-system"/>
              </a:rPr>
              <a:t>systemctl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-apple-system"/>
              </a:rPr>
              <a:t> start 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-apple-system"/>
              </a:rPr>
              <a:t>xboxdrv.service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15A203-27FD-49C1-9D65-26A0C3AF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02" y="2086135"/>
            <a:ext cx="6541840" cy="4034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187532-7A9D-458D-BD94-EF092667CB33}"/>
              </a:ext>
            </a:extLst>
          </p:cNvPr>
          <p:cNvSpPr txBox="1"/>
          <p:nvPr/>
        </p:nvSpPr>
        <p:spPr>
          <a:xfrm>
            <a:off x="1401650" y="2643484"/>
            <a:ext cx="6098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sudo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xboxdrv</a:t>
            </a:r>
            <a:r>
              <a:rPr lang="ko-KR" altLang="en-US" sz="1400" dirty="0"/>
              <a:t> --</a:t>
            </a:r>
            <a:r>
              <a:rPr lang="ko-KR" altLang="en-US" sz="1400" dirty="0" err="1"/>
              <a:t>detach-kernel-driver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3DD0BB2-1AFB-4387-B97A-3F3D780DE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02" y="3105148"/>
            <a:ext cx="6545830" cy="24728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5542E0-5F2E-4CA6-AD0A-20E0B5323DBC}"/>
              </a:ext>
            </a:extLst>
          </p:cNvPr>
          <p:cNvSpPr txBox="1"/>
          <p:nvPr/>
        </p:nvSpPr>
        <p:spPr>
          <a:xfrm>
            <a:off x="8288324" y="4311941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조이스틱을 움직여 작동 확인함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5D387A6-F086-4539-AC80-736BCA290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202" y="5186298"/>
            <a:ext cx="6541840" cy="94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8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OS 개발자가 직접 집필한 로봇 프로그래밍 서적!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928" y="1157238"/>
            <a:ext cx="1129526" cy="6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AF4676-BC3F-4194-8571-105D7DB69B4E}"/>
              </a:ext>
            </a:extLst>
          </p:cNvPr>
          <p:cNvSpPr txBox="1"/>
          <p:nvPr/>
        </p:nvSpPr>
        <p:spPr>
          <a:xfrm>
            <a:off x="1298973" y="1657038"/>
            <a:ext cx="9388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sudo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apt-get install 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ros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-melodic-joy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9C408B-E9FF-4952-B44E-A082E1E7E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650" y="2065638"/>
            <a:ext cx="5772324" cy="15696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95C75A-6969-40C0-9256-16003886C079}"/>
              </a:ext>
            </a:extLst>
          </p:cNvPr>
          <p:cNvSpPr txBox="1"/>
          <p:nvPr/>
        </p:nvSpPr>
        <p:spPr>
          <a:xfrm>
            <a:off x="1298973" y="3712018"/>
            <a:ext cx="54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Xbox360 </a:t>
            </a:r>
            <a:r>
              <a:rPr lang="ko-KR" altLang="en-US" sz="1400" dirty="0"/>
              <a:t>무선 드라이버 설치 </a:t>
            </a:r>
            <a:r>
              <a:rPr lang="en-US" altLang="ko-KR" sz="1400" dirty="0"/>
              <a:t>– USB </a:t>
            </a:r>
            <a:r>
              <a:rPr lang="ko-KR" altLang="en-US" sz="1400" dirty="0"/>
              <a:t>동글</a:t>
            </a:r>
            <a:r>
              <a:rPr lang="en-US" altLang="ko-KR" sz="1400" dirty="0"/>
              <a:t> </a:t>
            </a:r>
            <a:r>
              <a:rPr lang="ko-KR" altLang="en-US" sz="1400" dirty="0"/>
              <a:t>연결 후 </a:t>
            </a:r>
            <a:r>
              <a:rPr lang="en-US" altLang="ko-KR" sz="1400" dirty="0"/>
              <a:t>ls /dev/input/</a:t>
            </a:r>
            <a:endParaRPr lang="ko-KR" altLang="en-US" sz="1400" dirty="0"/>
          </a:p>
          <a:p>
            <a:r>
              <a:rPr lang="ko-KR" altLang="en-US" sz="1400" dirty="0"/>
              <a:t>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19B8823-EB1C-4CA5-8C0F-6BA715FAB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650" y="4066526"/>
            <a:ext cx="5508639" cy="17678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1888D6-9F74-47A5-9AE6-77195414F9CF}"/>
              </a:ext>
            </a:extLst>
          </p:cNvPr>
          <p:cNvSpPr txBox="1"/>
          <p:nvPr/>
        </p:nvSpPr>
        <p:spPr>
          <a:xfrm>
            <a:off x="1050559" y="1279982"/>
            <a:ext cx="973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2. ROS(Robot Operating System) – Ros Joystick package </a:t>
            </a:r>
            <a:r>
              <a:rPr lang="ko-KR" altLang="en-US" dirty="0">
                <a:solidFill>
                  <a:srgbClr val="0000FF"/>
                </a:solidFill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46643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4625F-4155-4234-BB07-F2ACF2A47363}"/>
              </a:ext>
            </a:extLst>
          </p:cNvPr>
          <p:cNvSpPr txBox="1"/>
          <p:nvPr/>
        </p:nvSpPr>
        <p:spPr>
          <a:xfrm>
            <a:off x="1298973" y="1657038"/>
            <a:ext cx="93886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Helvetica Neue"/>
              </a:rPr>
              <a:t>sudo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Helvetica Neue"/>
              </a:rPr>
              <a:t> git </a:t>
            </a:r>
            <a:r>
              <a:rPr lang="en-US" altLang="ko-KR" sz="1400" dirty="0">
                <a:solidFill>
                  <a:srgbClr val="333333"/>
                </a:solidFill>
                <a:latin typeface="Helvetica Neue"/>
              </a:rPr>
              <a:t>clone</a:t>
            </a:r>
            <a:r>
              <a:rPr lang="ko-KR" altLang="en-US" sz="1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altLang="ko-KR" sz="1400" b="0" i="0" u="none" strike="noStrike" dirty="0">
                <a:solidFill>
                  <a:srgbClr val="2B7FCF"/>
                </a:solidFill>
                <a:effectLst/>
                <a:latin typeface="Helvetica Neue"/>
                <a:hlinkClick r:id="rId2"/>
              </a:rPr>
              <a:t>https://github.com/ros-drivers/joystick_drivers.git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63D0AD-8019-4612-9DEF-4986F64D6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643" y="2205080"/>
            <a:ext cx="9135874" cy="276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826DC1-44B1-4FA4-81A6-4AC20FF31B66}"/>
              </a:ext>
            </a:extLst>
          </p:cNvPr>
          <p:cNvSpPr txBox="1"/>
          <p:nvPr/>
        </p:nvSpPr>
        <p:spPr>
          <a:xfrm>
            <a:off x="1442643" y="5985090"/>
            <a:ext cx="7996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참고</a:t>
            </a:r>
            <a:r>
              <a:rPr lang="en-US" altLang="ko-KR" sz="1200" dirty="0"/>
              <a:t>: https://ubunlog.com/ko/como-instalar-el-control-de-xbox-360-en-ubuntu-y-derivados/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7702F-FF49-44CF-81F6-C8C663EC7093}"/>
              </a:ext>
            </a:extLst>
          </p:cNvPr>
          <p:cNvSpPr txBox="1"/>
          <p:nvPr/>
        </p:nvSpPr>
        <p:spPr>
          <a:xfrm>
            <a:off x="1316230" y="2555950"/>
            <a:ext cx="93886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Helvetica Neue"/>
              </a:rPr>
              <a:t>catkin_make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E5EF44-79A5-4453-B080-F4E41037B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643" y="2933006"/>
            <a:ext cx="8877300" cy="3000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B687F9-07CB-4148-935F-282050960284}"/>
              </a:ext>
            </a:extLst>
          </p:cNvPr>
          <p:cNvSpPr txBox="1"/>
          <p:nvPr/>
        </p:nvSpPr>
        <p:spPr>
          <a:xfrm>
            <a:off x="1050559" y="1279982"/>
            <a:ext cx="973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2. ROS(Robot Operating System) – Ros Joystick package </a:t>
            </a:r>
            <a:r>
              <a:rPr lang="ko-KR" altLang="en-US" dirty="0">
                <a:solidFill>
                  <a:srgbClr val="0000FF"/>
                </a:solidFill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42551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F6E941-B02C-4E93-87E1-AB60AE3C5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43" y="2276061"/>
            <a:ext cx="3533775" cy="409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041E52-9D64-4FAE-908A-7F7AD4323B83}"/>
              </a:ext>
            </a:extLst>
          </p:cNvPr>
          <p:cNvSpPr txBox="1"/>
          <p:nvPr/>
        </p:nvSpPr>
        <p:spPr>
          <a:xfrm>
            <a:off x="1316230" y="1842426"/>
            <a:ext cx="6098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 </a:t>
            </a:r>
            <a:r>
              <a:rPr lang="ko-KR" altLang="en-US" sz="1400" dirty="0" err="1"/>
              <a:t>rospack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find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joy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BAFE8-E590-4D20-B0A0-09F7203060ED}"/>
              </a:ext>
            </a:extLst>
          </p:cNvPr>
          <p:cNvSpPr txBox="1"/>
          <p:nvPr/>
        </p:nvSpPr>
        <p:spPr>
          <a:xfrm>
            <a:off x="1050559" y="1279982"/>
            <a:ext cx="973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2. ROS(Robot Operating System) – Ros Joystick package </a:t>
            </a:r>
            <a:r>
              <a:rPr lang="ko-KR" altLang="en-US" dirty="0">
                <a:solidFill>
                  <a:srgbClr val="0000FF"/>
                </a:solidFill>
              </a:rPr>
              <a:t>설치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D5AB8D-6EF6-4F21-91AD-F514571F9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133" y="2811494"/>
            <a:ext cx="5924550" cy="638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160A5CC-BDCB-4F04-9DAF-93CB05F33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133" y="3987102"/>
            <a:ext cx="4972050" cy="666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DEC52E-608B-4B25-88CB-08DCF1137FAE}"/>
              </a:ext>
            </a:extLst>
          </p:cNvPr>
          <p:cNvSpPr txBox="1"/>
          <p:nvPr/>
        </p:nvSpPr>
        <p:spPr>
          <a:xfrm>
            <a:off x="1316230" y="3679325"/>
            <a:ext cx="6098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 </a:t>
            </a:r>
            <a:r>
              <a:rPr lang="en-US" altLang="ko-KR" sz="1400" dirty="0"/>
              <a:t>ls /dev/input    -&gt; js0 </a:t>
            </a:r>
            <a:r>
              <a:rPr lang="ko-KR" altLang="en-US" sz="1400" dirty="0"/>
              <a:t>가 없을 경우 </a:t>
            </a:r>
            <a:r>
              <a:rPr lang="en-US" altLang="ko-KR" sz="1400" dirty="0"/>
              <a:t>reboot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521CB-657E-43FF-8882-C9EE7126C49D}"/>
              </a:ext>
            </a:extLst>
          </p:cNvPr>
          <p:cNvSpPr txBox="1"/>
          <p:nvPr/>
        </p:nvSpPr>
        <p:spPr>
          <a:xfrm>
            <a:off x="1427133" y="4823129"/>
            <a:ext cx="6098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sudo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chmod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a+rw</a:t>
            </a:r>
            <a:r>
              <a:rPr lang="en-US" altLang="ko-KR" sz="1200" dirty="0"/>
              <a:t> /dev/input/js0</a:t>
            </a:r>
          </a:p>
          <a:p>
            <a:r>
              <a:rPr lang="ko-KR" altLang="en-US" sz="1200" dirty="0" err="1"/>
              <a:t>sudo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jstest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dev</a:t>
            </a:r>
            <a:r>
              <a:rPr lang="ko-KR" altLang="en-US" sz="1200" dirty="0"/>
              <a:t>/</a:t>
            </a:r>
            <a:r>
              <a:rPr lang="ko-KR" altLang="en-US" sz="1200" dirty="0" err="1"/>
              <a:t>input</a:t>
            </a:r>
            <a:r>
              <a:rPr lang="ko-KR" altLang="en-US" sz="1200" dirty="0"/>
              <a:t>/js0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73BFF89-7FA8-4E4A-B1A8-070832107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643" y="5379850"/>
            <a:ext cx="60960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7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47569A-E9C3-429B-B1AC-35A502446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80" y="2150203"/>
            <a:ext cx="9677400" cy="2705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07DF05-5F13-4D04-A6FE-ABCFEB943E83}"/>
              </a:ext>
            </a:extLst>
          </p:cNvPr>
          <p:cNvSpPr txBox="1"/>
          <p:nvPr/>
        </p:nvSpPr>
        <p:spPr>
          <a:xfrm>
            <a:off x="1050559" y="1279982"/>
            <a:ext cx="973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2. ROS(Robot Operating System) – Ros Joystick package </a:t>
            </a:r>
            <a:r>
              <a:rPr lang="ko-KR" altLang="en-US" dirty="0">
                <a:solidFill>
                  <a:srgbClr val="0000FF"/>
                </a:solidFill>
              </a:rPr>
              <a:t>설치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9BAC6-3ED8-4A9D-B341-98042D7CA2E2}"/>
              </a:ext>
            </a:extLst>
          </p:cNvPr>
          <p:cNvSpPr txBox="1"/>
          <p:nvPr/>
        </p:nvSpPr>
        <p:spPr>
          <a:xfrm>
            <a:off x="1316230" y="1842426"/>
            <a:ext cx="6098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 </a:t>
            </a:r>
            <a:r>
              <a:rPr lang="en-US" altLang="ko-KR" sz="1400" dirty="0"/>
              <a:t>Joy stick </a:t>
            </a:r>
            <a:r>
              <a:rPr lang="ko-KR" altLang="en-US" sz="1400" dirty="0"/>
              <a:t>작동 번호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4EF10B-BB08-49DA-83C4-3DC0783E8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380" y="4892114"/>
            <a:ext cx="1945231" cy="13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7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1D558F-A371-4966-A482-0673176302B0}"/>
              </a:ext>
            </a:extLst>
          </p:cNvPr>
          <p:cNvSpPr txBox="1"/>
          <p:nvPr/>
        </p:nvSpPr>
        <p:spPr>
          <a:xfrm>
            <a:off x="1050559" y="1279982"/>
            <a:ext cx="973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3. ROS(Robot Operating System) – Ros Joystick package </a:t>
            </a:r>
            <a:r>
              <a:rPr lang="ko-KR" altLang="en-US" dirty="0">
                <a:solidFill>
                  <a:srgbClr val="0000FF"/>
                </a:solidFill>
              </a:rPr>
              <a:t>작동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10E169-B17C-4398-91D0-561B86D4E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314" y="2093844"/>
            <a:ext cx="5305425" cy="22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18F808-7A82-458A-BC8B-E461C0914236}"/>
              </a:ext>
            </a:extLst>
          </p:cNvPr>
          <p:cNvSpPr txBox="1"/>
          <p:nvPr/>
        </p:nvSpPr>
        <p:spPr>
          <a:xfrm>
            <a:off x="1316230" y="1707255"/>
            <a:ext cx="6098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 </a:t>
            </a:r>
            <a:r>
              <a:rPr lang="ko-KR" altLang="en-US" sz="1400" dirty="0" err="1"/>
              <a:t>rospack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find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joy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A6912-D516-4935-9B9A-E9328475421C}"/>
              </a:ext>
            </a:extLst>
          </p:cNvPr>
          <p:cNvSpPr txBox="1"/>
          <p:nvPr/>
        </p:nvSpPr>
        <p:spPr>
          <a:xfrm>
            <a:off x="1408993" y="2401256"/>
            <a:ext cx="6098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rosparam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joy_node</a:t>
            </a:r>
            <a:r>
              <a:rPr lang="ko-KR" altLang="en-US" sz="1200" dirty="0"/>
              <a:t>/</a:t>
            </a:r>
            <a:r>
              <a:rPr lang="ko-KR" altLang="en-US" sz="1200" dirty="0" err="1"/>
              <a:t>dev</a:t>
            </a:r>
            <a:r>
              <a:rPr lang="ko-KR" altLang="en-US" sz="1200" dirty="0"/>
              <a:t> "/</a:t>
            </a:r>
            <a:r>
              <a:rPr lang="ko-KR" altLang="en-US" sz="1200" dirty="0" err="1"/>
              <a:t>dev</a:t>
            </a:r>
            <a:r>
              <a:rPr lang="ko-KR" altLang="en-US" sz="1200" dirty="0"/>
              <a:t>/</a:t>
            </a:r>
            <a:r>
              <a:rPr lang="ko-KR" altLang="en-US" sz="1200" dirty="0" err="1"/>
              <a:t>input</a:t>
            </a:r>
            <a:r>
              <a:rPr lang="ko-KR" altLang="en-US" sz="1200" dirty="0"/>
              <a:t>/js0“</a:t>
            </a:r>
            <a:endParaRPr lang="en-US" altLang="ko-KR" sz="1200" dirty="0"/>
          </a:p>
          <a:p>
            <a:r>
              <a:rPr lang="en-US" altLang="ko-KR" sz="1200" dirty="0" err="1"/>
              <a:t>rosrun</a:t>
            </a:r>
            <a:r>
              <a:rPr lang="en-US" altLang="ko-KR" sz="1200" dirty="0"/>
              <a:t> joy </a:t>
            </a:r>
            <a:r>
              <a:rPr lang="en-US" altLang="ko-KR" sz="1200" dirty="0" err="1"/>
              <a:t>joy_node</a:t>
            </a:r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2DF30E-51CF-4D13-9EA0-19860C19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14" y="2995140"/>
            <a:ext cx="5542183" cy="7548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A5D735-02C9-4435-9752-E0FC3905F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314" y="4130413"/>
            <a:ext cx="7658100" cy="19526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9F7E9C-2F47-431A-8715-7DA50D0F04B6}"/>
              </a:ext>
            </a:extLst>
          </p:cNvPr>
          <p:cNvSpPr txBox="1"/>
          <p:nvPr/>
        </p:nvSpPr>
        <p:spPr>
          <a:xfrm>
            <a:off x="1408993" y="3761081"/>
            <a:ext cx="6098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rostopic</a:t>
            </a:r>
            <a:r>
              <a:rPr lang="ko-KR" altLang="en-US" sz="1400" dirty="0"/>
              <a:t> </a:t>
            </a:r>
            <a:r>
              <a:rPr lang="ko-KR" altLang="en-US" sz="1400" dirty="0" err="1"/>
              <a:t>echo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joy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950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45673</TotalTime>
  <Words>1772</Words>
  <Application>Microsoft Office PowerPoint</Application>
  <PresentationFormat>와이드스크린</PresentationFormat>
  <Paragraphs>184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Adobe 고딕 Std B</vt:lpstr>
      <vt:lpstr>-apple-system</vt:lpstr>
      <vt:lpstr>Helvetica Neue</vt:lpstr>
      <vt:lpstr>맑은 고딕</vt:lpstr>
      <vt:lpstr>휴먼둥근헤드라인</vt:lpstr>
      <vt:lpstr>Arial</vt:lpstr>
      <vt:lpstr>Courier New</vt:lpstr>
      <vt:lpstr>Monospac821 BT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integrity</dc:creator>
  <cp:lastModifiedBy>Ko Kuk Won</cp:lastModifiedBy>
  <cp:revision>149</cp:revision>
  <dcterms:created xsi:type="dcterms:W3CDTF">2019-12-27T04:19:41Z</dcterms:created>
  <dcterms:modified xsi:type="dcterms:W3CDTF">2021-11-03T10:11:30Z</dcterms:modified>
</cp:coreProperties>
</file>