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3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8634" y="6343820"/>
            <a:ext cx="1444078" cy="514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/>
          <a:srcRect l="23191" t="21096" r="25893" b="25830"/>
          <a:stretch/>
        </p:blipFill>
        <p:spPr>
          <a:xfrm>
            <a:off x="3876647" y="6333493"/>
            <a:ext cx="2421987" cy="5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87-E334-48D4-8288-F14FBB5DE053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CF05-DCD9-4A3C-8265-A864112E1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90" y="1094692"/>
            <a:ext cx="5430087" cy="1826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25" y="4725279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11" y="4725279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52" y="4725278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72" y="4725278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A4F4C-2ACB-40CC-A929-4B82B91CF9E4}"/>
              </a:ext>
            </a:extLst>
          </p:cNvPr>
          <p:cNvSpPr txBox="1"/>
          <p:nvPr/>
        </p:nvSpPr>
        <p:spPr>
          <a:xfrm>
            <a:off x="3185690" y="3302018"/>
            <a:ext cx="5676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만도 자율주행 경진대회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233664-3591-401E-B05A-5079BC465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422" y="5677723"/>
            <a:ext cx="10977332" cy="6231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93CD2D-CBEB-4C55-AE28-CE6768CC8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0637" y="5896158"/>
            <a:ext cx="678941" cy="3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3" y="731447"/>
            <a:ext cx="10479974" cy="5894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6" y="687283"/>
            <a:ext cx="10664041" cy="5998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1776" y="2642840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186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98564" y="3524095"/>
            <a:ext cx="2853666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기초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만들기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1692" y="300400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- 9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30" y="4149665"/>
            <a:ext cx="3545306" cy="17726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6F38BB-A289-44A9-8743-F7C1A3E6F52B}"/>
              </a:ext>
            </a:extLst>
          </p:cNvPr>
          <p:cNvSpPr/>
          <p:nvPr/>
        </p:nvSpPr>
        <p:spPr>
          <a:xfrm>
            <a:off x="858644" y="2022246"/>
            <a:ext cx="10738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만도 자율주행  경진대회 프로그래밍 교육</a:t>
            </a:r>
          </a:p>
        </p:txBody>
      </p:sp>
    </p:spTree>
    <p:extLst>
      <p:ext uri="{BB962C8B-B14F-4D97-AF65-F5344CB8AC3E}">
        <p14:creationId xmlns:p14="http://schemas.microsoft.com/office/powerpoint/2010/main" val="112033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0" y="761133"/>
            <a:ext cx="9244940" cy="52002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4" y="813459"/>
            <a:ext cx="9236364" cy="5195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7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540766"/>
            <a:ext cx="10604665" cy="60670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7" y="734414"/>
            <a:ext cx="10563100" cy="5941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796759"/>
            <a:ext cx="9624951" cy="54140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2" y="702129"/>
            <a:ext cx="10236530" cy="5758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4" y="624567"/>
            <a:ext cx="10479974" cy="58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98" y="359975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19</Words>
  <Application>Microsoft Office PowerPoint</Application>
  <PresentationFormat>와이드스크린</PresentationFormat>
  <Paragraphs>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Adobe 고딕 Std B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 Kuk Won</cp:lastModifiedBy>
  <cp:revision>37</cp:revision>
  <dcterms:created xsi:type="dcterms:W3CDTF">2021-03-27T11:02:31Z</dcterms:created>
  <dcterms:modified xsi:type="dcterms:W3CDTF">2021-09-16T23:06:46Z</dcterms:modified>
</cp:coreProperties>
</file>