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56" r:id="rId2"/>
    <p:sldId id="357" r:id="rId3"/>
    <p:sldId id="272" r:id="rId4"/>
    <p:sldId id="273" r:id="rId5"/>
    <p:sldId id="335" r:id="rId6"/>
    <p:sldId id="336" r:id="rId7"/>
    <p:sldId id="337" r:id="rId8"/>
    <p:sldId id="338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96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Download Dassault Systèmes SE (3DS) Logo in SVG Vector or PNG File Format -  Logo.wine">
            <a:extLst>
              <a:ext uri="{FF2B5EF4-FFF2-40B4-BE49-F238E27FC236}">
                <a16:creationId xmlns:a16="http://schemas.microsoft.com/office/drawing/2014/main" id="{B16759DE-2D6C-4445-95AA-18338FEE2C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570" y="-129159"/>
            <a:ext cx="1799430" cy="11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wnload Dassault Systèmes SE (3DS) Logo in SVG Vector or PNG File Format -  Logo.wine">
            <a:extLst>
              <a:ext uri="{FF2B5EF4-FFF2-40B4-BE49-F238E27FC236}">
                <a16:creationId xmlns:a16="http://schemas.microsoft.com/office/drawing/2014/main" id="{F7A494B5-EA21-4672-B78E-34A25D1EF3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570" y="-129159"/>
            <a:ext cx="1799430" cy="11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2B014-115F-4DBF-AE10-012DB07163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74445" y="64670"/>
            <a:ext cx="2038663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iki.ros.org/std_ms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ros-industrial/cros/tree/master/resourc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3" y="5069013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59" y="5069013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9012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20" y="5069012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8D0F10-0B45-4CF8-8E10-EE8DB5C99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672" y="3862114"/>
            <a:ext cx="1098518" cy="76767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CF17F10-C721-4D07-88F1-BE8E1773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73" y="3899168"/>
            <a:ext cx="2334946" cy="6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sual studio에서 opencv 세팅하는 방법 - gaussian37">
            <a:extLst>
              <a:ext uri="{FF2B5EF4-FFF2-40B4-BE49-F238E27FC236}">
                <a16:creationId xmlns:a16="http://schemas.microsoft.com/office/drawing/2014/main" id="{D6C0CD0C-CD75-4CD7-9218-455E36639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25726" r="28528" b="23614"/>
          <a:stretch/>
        </p:blipFill>
        <p:spPr bwMode="auto">
          <a:xfrm>
            <a:off x="7492385" y="3782403"/>
            <a:ext cx="2393264" cy="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E2DAE23-ECDE-476C-8548-3D198B5C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22" y="3862114"/>
            <a:ext cx="1083385" cy="7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B3964-4553-44A4-89A5-60BA62C4235E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ROS(Robot Operating System) – </a:t>
            </a:r>
            <a:r>
              <a:rPr lang="en-US" altLang="ko-KR" dirty="0" err="1"/>
              <a:t>my_second_pkg</a:t>
            </a:r>
            <a:r>
              <a:rPr lang="ko-KR" altLang="en-US" dirty="0"/>
              <a:t> </a:t>
            </a:r>
            <a:r>
              <a:rPr lang="en-US" altLang="ko-KR" dirty="0"/>
              <a:t>CMakeLists.txt </a:t>
            </a:r>
            <a:r>
              <a:rPr lang="ko-KR" altLang="en-US" dirty="0"/>
              <a:t>편집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EF9C7B-DCBE-42CE-9FD8-E24941FD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11" y="1986317"/>
            <a:ext cx="8877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054BB-4F52-4285-AE9D-798FB930252E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ROS(Robot Operating System) – </a:t>
            </a:r>
            <a:r>
              <a:rPr lang="en-US" altLang="ko-KR" dirty="0" err="1"/>
              <a:t>my_second_pkg</a:t>
            </a:r>
            <a:r>
              <a:rPr lang="ko-KR" altLang="en-US" dirty="0"/>
              <a:t> </a:t>
            </a:r>
            <a:r>
              <a:rPr lang="en-US" altLang="ko-KR" dirty="0"/>
              <a:t>CMakeLists.txt </a:t>
            </a:r>
            <a:r>
              <a:rPr lang="ko-KR" altLang="en-US" dirty="0"/>
              <a:t>편집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2A02B-BB06-40DA-9C87-F9D9D078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9" y="2681057"/>
            <a:ext cx="4353719" cy="2536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6CCC69-989D-418D-B969-9FB702DA1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46"/>
          <a:stretch/>
        </p:blipFill>
        <p:spPr>
          <a:xfrm>
            <a:off x="4940338" y="2681057"/>
            <a:ext cx="7037449" cy="2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0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36A6A9-DA8C-415D-B3F2-0B3DC722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15" y="1626694"/>
            <a:ext cx="5269475" cy="2917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1E118-12AB-4CB7-8BEC-A7335DBF94B9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ROS(Robot Operating System) – </a:t>
            </a:r>
            <a:r>
              <a:rPr lang="en-US" altLang="ko-KR" dirty="0" err="1"/>
              <a:t>my_second_pkg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catkin_make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47171-6AB6-4798-AE48-1EA2AFB22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15" y="4544073"/>
            <a:ext cx="5269475" cy="17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4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79DEA-759B-4DD6-B666-DE297CD00ED3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11. ROS(Robot Operating System) –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A5E526-9D68-4AAD-96EC-6B2EB6C6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1" y="1942623"/>
            <a:ext cx="5252953" cy="35869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A62A20-9A86-4B54-A072-D18904A0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2" y="5703255"/>
            <a:ext cx="770572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72E3A2-4720-4F60-9483-9A9BD551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36" y="1985153"/>
            <a:ext cx="5717523" cy="3414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6055E-B7D5-47E2-B916-0B54B1B63069}"/>
              </a:ext>
            </a:extLst>
          </p:cNvPr>
          <p:cNvSpPr txBox="1"/>
          <p:nvPr/>
        </p:nvSpPr>
        <p:spPr>
          <a:xfrm>
            <a:off x="8291744" y="3222594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FF00"/>
                </a:solidFill>
              </a:rPr>
              <a:t>rostopic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list </a:t>
            </a:r>
            <a:r>
              <a:rPr lang="ko-KR" altLang="en-US" dirty="0">
                <a:solidFill>
                  <a:srgbClr val="FFFF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77925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0EF018-AA38-436E-9D9C-02936DF3557B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12. ROS(Robot Operating System) – </a:t>
            </a:r>
            <a:r>
              <a:rPr lang="en-US" altLang="ko-KR" dirty="0" err="1"/>
              <a:t>rostopic</a:t>
            </a:r>
            <a:r>
              <a:rPr lang="en-US" altLang="ko-KR" dirty="0"/>
              <a:t> echo int16 / </a:t>
            </a:r>
            <a:r>
              <a:rPr lang="en-US" altLang="ko-KR" dirty="0" err="1"/>
              <a:t>rostopic</a:t>
            </a:r>
            <a:r>
              <a:rPr lang="en-US" altLang="ko-KR" dirty="0"/>
              <a:t> echo int32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250C6-457D-4C5C-9579-2DF21048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37" y="2189655"/>
            <a:ext cx="4922045" cy="3404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8DE522-1E47-4535-B6BE-92ED91F2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51" y="2189656"/>
            <a:ext cx="4859832" cy="33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3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3BF51-9980-45CF-951E-2C22CAA10675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13. ROS(Robot Operating System) – </a:t>
            </a:r>
            <a:r>
              <a:rPr lang="ko-KR" altLang="en-US" dirty="0"/>
              <a:t>다양한 변수를 사용한 </a:t>
            </a:r>
            <a:r>
              <a:rPr lang="en-US" altLang="ko-KR" dirty="0"/>
              <a:t>std_msg_listener.cpp </a:t>
            </a:r>
            <a:r>
              <a:rPr lang="ko-KR" altLang="en-US" dirty="0"/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368F3-130A-4FCC-8514-AA4E6319AE02}"/>
              </a:ext>
            </a:extLst>
          </p:cNvPr>
          <p:cNvSpPr txBox="1"/>
          <p:nvPr/>
        </p:nvSpPr>
        <p:spPr>
          <a:xfrm>
            <a:off x="1327212" y="187018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●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ko-KR" altLang="en-US" b="1" cap="all" dirty="0">
                <a:solidFill>
                  <a:srgbClr val="333333"/>
                </a:solidFill>
                <a:latin typeface="DINPro"/>
              </a:rPr>
              <a:t>새 파일 만들기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F504F6-D339-45D3-A929-B9B079C4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4" y="2381877"/>
            <a:ext cx="6930593" cy="35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C1830-7C33-4DAE-B47E-04EE57C996FA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14. ROS(Robot Operating System) – </a:t>
            </a:r>
            <a:r>
              <a:rPr lang="ko-KR" altLang="en-US" dirty="0"/>
              <a:t>다양한 변수를 사용한 </a:t>
            </a:r>
            <a:r>
              <a:rPr lang="en-US" altLang="ko-KR" dirty="0"/>
              <a:t>std_msgs_talker.cpp </a:t>
            </a:r>
            <a:r>
              <a:rPr lang="ko-KR" altLang="en-US" dirty="0"/>
              <a:t>내용 카피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10BEA-AC2F-4A39-8F63-D2B39D05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7" y="1697715"/>
            <a:ext cx="8077200" cy="4276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0F79C7D-853B-4B41-B479-DDBE02792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34" y="1697715"/>
            <a:ext cx="453133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DCB13-6F31-477C-9F1F-8C7D809A78C1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ROS(Robot Operating System) – </a:t>
            </a:r>
            <a:r>
              <a:rPr lang="en-US" altLang="ko-KR" dirty="0" err="1"/>
              <a:t>my_second_pkg</a:t>
            </a:r>
            <a:r>
              <a:rPr lang="ko-KR" altLang="en-US" dirty="0"/>
              <a:t> </a:t>
            </a:r>
            <a:r>
              <a:rPr lang="en-US" altLang="ko-KR" dirty="0"/>
              <a:t>CMakeLists.txt </a:t>
            </a:r>
            <a:r>
              <a:rPr lang="ko-KR" altLang="en-US" dirty="0"/>
              <a:t>편집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0EC662-0A75-477A-B6C2-3C40A750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46" y="2719742"/>
            <a:ext cx="81248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320FE-3D58-4DF5-9D15-009DE710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2629408"/>
            <a:ext cx="6210300" cy="2238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1A448F-34F8-46D3-83C6-4F89FE8A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57" y="2244937"/>
            <a:ext cx="5208650" cy="2775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0D9B2-FBF1-4FE4-BEBD-E24EFD894FFC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16. ROS(Robot Operating System) – </a:t>
            </a:r>
            <a:r>
              <a:rPr lang="en-US" altLang="ko-KR" dirty="0" err="1"/>
              <a:t>my_second_pkg</a:t>
            </a:r>
            <a:r>
              <a:rPr lang="ko-KR" altLang="en-US" dirty="0"/>
              <a:t> </a:t>
            </a:r>
            <a:r>
              <a:rPr lang="en-US" altLang="ko-KR" dirty="0" err="1"/>
              <a:t>catkin_make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60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5B99D-B6AB-4590-BEB2-1BA818361D2D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17. ROS(Robot Operating System) – </a:t>
            </a:r>
            <a:r>
              <a:rPr lang="en-US" altLang="ko-KR" dirty="0" err="1"/>
              <a:t>rosrun</a:t>
            </a:r>
            <a:r>
              <a:rPr lang="en-US" altLang="ko-KR" dirty="0"/>
              <a:t> </a:t>
            </a:r>
            <a:r>
              <a:rPr lang="en-US" altLang="ko-KR" dirty="0" err="1"/>
              <a:t>my_second_pkg</a:t>
            </a:r>
            <a:r>
              <a:rPr lang="en-US" altLang="ko-KR" dirty="0"/>
              <a:t> </a:t>
            </a:r>
            <a:r>
              <a:rPr lang="en-US" altLang="ko-KR" dirty="0" err="1"/>
              <a:t>std_msg_listener_node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2C6CA0-8FAE-43CD-A822-E392AE95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45" y="2690442"/>
            <a:ext cx="8066173" cy="26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BEA5BE-9874-47E4-AA17-0BC0D56F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17" y="4753747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DE7470D-D68F-4263-B614-AEF096FE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96" y="4598405"/>
            <a:ext cx="1906133" cy="14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55B204-D1A2-4AC0-8953-B982BA642E77}"/>
              </a:ext>
            </a:extLst>
          </p:cNvPr>
          <p:cNvSpPr txBox="1"/>
          <p:nvPr/>
        </p:nvSpPr>
        <p:spPr>
          <a:xfrm>
            <a:off x="2323110" y="2241227"/>
            <a:ext cx="74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자율주행 경진대회 프로그래밍 교육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B63AA-8EB9-48AD-8699-E87B931C0D73}"/>
              </a:ext>
            </a:extLst>
          </p:cNvPr>
          <p:cNvSpPr txBox="1"/>
          <p:nvPr/>
        </p:nvSpPr>
        <p:spPr>
          <a:xfrm>
            <a:off x="5176929" y="3450281"/>
            <a:ext cx="156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Monospac821 BT" panose="020B0609020202020204" pitchFamily="49" charset="0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3</a:t>
            </a:r>
            <a:endParaRPr lang="ko-KR" altLang="en-US" sz="28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A62E1-1FD9-4AE7-901C-AE314821C9EB}"/>
              </a:ext>
            </a:extLst>
          </p:cNvPr>
          <p:cNvSpPr txBox="1"/>
          <p:nvPr/>
        </p:nvSpPr>
        <p:spPr>
          <a:xfrm>
            <a:off x="3467489" y="4157579"/>
            <a:ext cx="57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ROS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기초</a:t>
            </a: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3 – ROS C++ Programming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기초</a:t>
            </a: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53608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1B365-330B-4C2B-BBA7-FDA2F45014D1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18. ROS(Robot Operating System) –</a:t>
            </a:r>
            <a:r>
              <a:rPr lang="en-US" altLang="ko-KR" dirty="0" err="1"/>
              <a:t>my_second_pkg</a:t>
            </a:r>
            <a:r>
              <a:rPr lang="en-US" altLang="ko-KR" dirty="0"/>
              <a:t> launch file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B2990-F03C-4092-8707-DA1673D8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5" y="1697715"/>
            <a:ext cx="4544722" cy="2262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92809-8EB2-4955-9504-BEED748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99" y="3429000"/>
            <a:ext cx="7422286" cy="26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1B365-330B-4C2B-BBA7-FDA2F45014D1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19. ROS(Robot Operating System) –</a:t>
            </a:r>
            <a:r>
              <a:rPr lang="en-US" altLang="ko-KR" dirty="0" err="1"/>
              <a:t>my_second_pkg</a:t>
            </a:r>
            <a:r>
              <a:rPr lang="en-US" altLang="ko-KR" dirty="0"/>
              <a:t> launch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5040D4-C67D-40AA-8749-4C58AD65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16" y="1843887"/>
            <a:ext cx="6248400" cy="1571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4B033A-3F74-4AF8-9679-24D85184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816" y="2629699"/>
            <a:ext cx="5291137" cy="35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40B9D-C417-49D8-A9E8-D045228F75B2}"/>
              </a:ext>
            </a:extLst>
          </p:cNvPr>
          <p:cNvSpPr txBox="1"/>
          <p:nvPr/>
        </p:nvSpPr>
        <p:spPr>
          <a:xfrm>
            <a:off x="4602543" y="406995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 감사합니다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8AA846-0A4C-42BA-BC18-9F3FFA3A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63" y="2524815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528968-E5B9-4C81-97C3-9D63E451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18" y="2271991"/>
            <a:ext cx="1906133" cy="14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9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51A3E8-CBCD-470A-A352-AF29B8F2FE7B}"/>
              </a:ext>
            </a:extLst>
          </p:cNvPr>
          <p:cNvSpPr txBox="1"/>
          <p:nvPr/>
        </p:nvSpPr>
        <p:spPr>
          <a:xfrm>
            <a:off x="1008386" y="1328383"/>
            <a:ext cx="80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 – ROS </a:t>
            </a:r>
            <a:r>
              <a:rPr lang="ko-KR" altLang="en-US" dirty="0"/>
              <a:t>실행 구조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E750C8D-3EBE-4580-8E53-B8EAD6E9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20" y="1838513"/>
            <a:ext cx="6925037" cy="44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8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A0C96-8C22-486F-AC3B-8B1427AC1660}"/>
              </a:ext>
            </a:extLst>
          </p:cNvPr>
          <p:cNvSpPr txBox="1"/>
          <p:nvPr/>
        </p:nvSpPr>
        <p:spPr>
          <a:xfrm>
            <a:off x="1008386" y="1328383"/>
            <a:ext cx="80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ROS(Robot Operating System) – launch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412959-1F52-4C67-A8BC-0F89154EF8EC}"/>
              </a:ext>
            </a:extLst>
          </p:cNvPr>
          <p:cNvSpPr/>
          <p:nvPr/>
        </p:nvSpPr>
        <p:spPr>
          <a:xfrm>
            <a:off x="1142105" y="1997839"/>
            <a:ext cx="105334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●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ko-KR" altLang="en-US" b="1" i="0" cap="all" dirty="0">
                <a:solidFill>
                  <a:srgbClr val="333333"/>
                </a:solidFill>
                <a:effectLst/>
                <a:latin typeface="DINPro"/>
              </a:rPr>
              <a:t>일반적인 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node </a:t>
            </a:r>
            <a:r>
              <a:rPr lang="ko-KR" altLang="en-US" b="1" i="0" cap="all" dirty="0">
                <a:solidFill>
                  <a:srgbClr val="333333"/>
                </a:solidFill>
                <a:effectLst/>
                <a:latin typeface="DINPro"/>
              </a:rPr>
              <a:t>실행</a:t>
            </a:r>
            <a:endParaRPr lang="en-US" altLang="ko-KR" b="1" i="0" cap="all" dirty="0">
              <a:solidFill>
                <a:srgbClr val="333333"/>
              </a:solidFill>
              <a:effectLst/>
              <a:latin typeface="DINPro"/>
            </a:endParaRPr>
          </a:p>
          <a:p>
            <a:endParaRPr lang="en-US" altLang="ko-KR" b="0" i="0" dirty="0">
              <a:effectLst/>
              <a:latin typeface="DINPro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effectLst/>
                <a:latin typeface="-apple-system"/>
              </a:rPr>
              <a:t>ROS</a:t>
            </a:r>
            <a:r>
              <a:rPr lang="ko-KR" altLang="en-US" b="0" i="0" dirty="0">
                <a:effectLst/>
                <a:latin typeface="-apple-system"/>
              </a:rPr>
              <a:t>는 </a:t>
            </a:r>
            <a:r>
              <a:rPr lang="en-US" altLang="ko-KR" b="0" i="0" dirty="0">
                <a:effectLst/>
                <a:latin typeface="-apple-system"/>
              </a:rPr>
              <a:t>node</a:t>
            </a:r>
            <a:r>
              <a:rPr lang="ko-KR" altLang="en-US" b="0" i="0" dirty="0">
                <a:effectLst/>
                <a:latin typeface="-apple-system"/>
              </a:rPr>
              <a:t>단위로 파일실행</a:t>
            </a:r>
            <a:endParaRPr lang="en-US" altLang="ko-KR" b="0" i="0" dirty="0"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effectLst/>
                <a:latin typeface="-apple-system"/>
              </a:rPr>
              <a:t>프로젝트의 크기가 커질 경우 </a:t>
            </a:r>
            <a:r>
              <a:rPr lang="en-US" altLang="ko-KR" b="0" i="0" dirty="0">
                <a:effectLst/>
                <a:latin typeface="-apple-system"/>
              </a:rPr>
              <a:t>node</a:t>
            </a:r>
            <a:r>
              <a:rPr lang="ko-KR" altLang="en-US" b="0" i="0" dirty="0">
                <a:effectLst/>
                <a:latin typeface="-apple-system"/>
              </a:rPr>
              <a:t>를 각각 실행해야 하는 번거로움  </a:t>
            </a:r>
            <a:endParaRPr lang="en-US" altLang="ko-KR" b="0" i="0" dirty="0"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endParaRPr lang="en-US" altLang="ko-KR" b="0" i="0" dirty="0">
              <a:effectLst/>
              <a:latin typeface="-apple-system"/>
            </a:endParaRPr>
          </a:p>
          <a:p>
            <a:r>
              <a:rPr lang="ko-KR" altLang="en-US" sz="1000" dirty="0"/>
              <a:t>●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en-US" altLang="ko-KR" b="1" i="0" cap="all" dirty="0" err="1">
                <a:solidFill>
                  <a:srgbClr val="333333"/>
                </a:solidFill>
                <a:effectLst/>
                <a:latin typeface="DINPro"/>
              </a:rPr>
              <a:t>ros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en-US" altLang="ko-KR" b="1" cap="all" dirty="0">
                <a:solidFill>
                  <a:srgbClr val="333333"/>
                </a:solidFill>
                <a:latin typeface="-apple-system"/>
              </a:rPr>
              <a:t>L</a:t>
            </a:r>
            <a:r>
              <a:rPr lang="en-US" altLang="ko-KR" b="1" i="0" dirty="0">
                <a:effectLst/>
                <a:latin typeface="-apple-system"/>
              </a:rPr>
              <a:t>aunch </a:t>
            </a:r>
            <a:r>
              <a:rPr lang="ko-KR" altLang="en-US" b="1" i="0" dirty="0">
                <a:effectLst/>
                <a:latin typeface="-apple-system"/>
              </a:rPr>
              <a:t>실행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0" i="0" dirty="0">
                <a:effectLst/>
                <a:latin typeface="-apple-system"/>
              </a:rPr>
              <a:t>한번에 여러 </a:t>
            </a:r>
            <a:r>
              <a:rPr lang="en-US" altLang="ko-KR" b="0" i="0" dirty="0">
                <a:effectLst/>
                <a:latin typeface="-apple-system"/>
              </a:rPr>
              <a:t>node</a:t>
            </a:r>
            <a:r>
              <a:rPr lang="ko-KR" altLang="en-US" b="0" i="0" dirty="0">
                <a:effectLst/>
                <a:latin typeface="-apple-system"/>
              </a:rPr>
              <a:t>를 실행시키거나 같은 </a:t>
            </a:r>
            <a:r>
              <a:rPr lang="en-US" altLang="ko-KR" b="0" i="0" dirty="0">
                <a:effectLst/>
                <a:latin typeface="-apple-system"/>
              </a:rPr>
              <a:t>node</a:t>
            </a:r>
            <a:r>
              <a:rPr lang="ko-KR" altLang="en-US" b="0" i="0" dirty="0">
                <a:effectLst/>
                <a:latin typeface="-apple-system"/>
              </a:rPr>
              <a:t>를 여러 개 쓰는 작업</a:t>
            </a:r>
            <a:r>
              <a:rPr lang="ko-KR" altLang="en-US" dirty="0">
                <a:latin typeface="-apple-system"/>
              </a:rPr>
              <a:t>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17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A0C96-8C22-486F-AC3B-8B1427AC1660}"/>
              </a:ext>
            </a:extLst>
          </p:cNvPr>
          <p:cNvSpPr txBox="1"/>
          <p:nvPr/>
        </p:nvSpPr>
        <p:spPr>
          <a:xfrm>
            <a:off x="1008386" y="1328383"/>
            <a:ext cx="80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ROS(Robot Operating System) – launch </a:t>
            </a:r>
            <a:r>
              <a:rPr lang="ko-KR" altLang="en-US" dirty="0"/>
              <a:t>작성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2C5D2-D2E5-4C6A-8F76-E88A84BAFDC7}"/>
              </a:ext>
            </a:extLst>
          </p:cNvPr>
          <p:cNvSpPr/>
          <p:nvPr/>
        </p:nvSpPr>
        <p:spPr>
          <a:xfrm>
            <a:off x="1102962" y="2020922"/>
            <a:ext cx="10533413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●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ko-KR" altLang="en-US" b="1" cap="all" dirty="0">
                <a:solidFill>
                  <a:srgbClr val="333333"/>
                </a:solidFill>
                <a:latin typeface="DINPro"/>
              </a:rPr>
              <a:t>파일명</a:t>
            </a:r>
            <a:r>
              <a:rPr lang="en-US" altLang="ko-KR" b="1" cap="all" dirty="0">
                <a:solidFill>
                  <a:srgbClr val="333333"/>
                </a:solidFill>
                <a:latin typeface="DINPro"/>
              </a:rPr>
              <a:t>.</a:t>
            </a:r>
            <a:r>
              <a:rPr lang="en-US" altLang="ko-KR" b="1" dirty="0">
                <a:latin typeface="-apple-system"/>
              </a:rPr>
              <a:t> launch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e-nanumgothic"/>
              </a:rPr>
              <a:t>Launch</a:t>
            </a:r>
            <a:r>
              <a:rPr lang="ko-KR" altLang="en-US" dirty="0">
                <a:latin typeface="se-nanumgothic"/>
              </a:rPr>
              <a:t>파일을 작성하고자 하는 패키지 폴더에 생성 </a:t>
            </a:r>
            <a:endParaRPr lang="en-US" altLang="ko-KR" dirty="0">
              <a:latin typeface="se-nanumgothic"/>
            </a:endParaRPr>
          </a:p>
          <a:p>
            <a:pPr marL="285750" indent="-285750">
              <a:buFontTx/>
              <a:buChar char="-"/>
            </a:pPr>
            <a:r>
              <a:rPr lang="en-US" altLang="ko-KR" i="0" dirty="0">
                <a:effectLst/>
                <a:latin typeface="se-nanumgothic"/>
              </a:rPr>
              <a:t>xml </a:t>
            </a:r>
            <a:r>
              <a:rPr lang="ko-KR" altLang="en-US" i="0" dirty="0">
                <a:effectLst/>
                <a:latin typeface="se-nanumgothic"/>
              </a:rPr>
              <a:t>태그 이용</a:t>
            </a:r>
            <a:endParaRPr lang="en-US" altLang="ko-KR" i="0" dirty="0">
              <a:effectLst/>
              <a:latin typeface="se-nanumgothic"/>
            </a:endParaRPr>
          </a:p>
          <a:p>
            <a:pPr marL="285750" indent="-285750">
              <a:buFontTx/>
              <a:buChar char="-"/>
            </a:pPr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&lt;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launch</a:t>
            </a:r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&gt;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</a:p>
          <a:p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  &lt;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node pkg</a:t>
            </a:r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=</a:t>
            </a:r>
            <a:r>
              <a:rPr lang="en-US" altLang="ko-KR" sz="1100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“</a:t>
            </a:r>
            <a:r>
              <a:rPr lang="ko-KR" altLang="en-US" sz="1100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패키지 명</a:t>
            </a:r>
            <a:r>
              <a:rPr lang="en-US" altLang="ko-KR" sz="1100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”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type</a:t>
            </a:r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=</a:t>
            </a:r>
            <a:r>
              <a:rPr lang="en-US" altLang="ko-KR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“</a:t>
            </a:r>
            <a:r>
              <a:rPr lang="ko-KR" altLang="en-US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실행할 </a:t>
            </a:r>
            <a:r>
              <a:rPr lang="ko-KR" altLang="en-US" sz="1100" dirty="0" err="1">
                <a:solidFill>
                  <a:srgbClr val="60911B"/>
                </a:solidFill>
                <a:latin typeface="Source Code Pro" panose="020B0604020202020204" pitchFamily="49" charset="0"/>
              </a:rPr>
              <a:t>노드명</a:t>
            </a:r>
            <a:r>
              <a:rPr lang="en-US" altLang="ko-KR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(</a:t>
            </a:r>
            <a:r>
              <a:rPr lang="ko-KR" altLang="en-US" sz="1100" dirty="0" err="1">
                <a:solidFill>
                  <a:srgbClr val="60911B"/>
                </a:solidFill>
                <a:latin typeface="Source Code Pro" panose="020B0604020202020204" pitchFamily="49" charset="0"/>
              </a:rPr>
              <a:t>노드이름</a:t>
            </a:r>
            <a:r>
              <a:rPr lang="en-US" altLang="ko-KR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,</a:t>
            </a:r>
            <a:r>
              <a:rPr lang="ko-KR" altLang="en-US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 설정된 노드</a:t>
            </a:r>
            <a:r>
              <a:rPr lang="en-US" altLang="ko-KR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)”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name</a:t>
            </a:r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=</a:t>
            </a:r>
            <a:r>
              <a:rPr lang="en-US" altLang="ko-KR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“</a:t>
            </a:r>
            <a:r>
              <a:rPr lang="ko-KR" altLang="en-US" sz="1100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실행할 노드를 부를 이름</a:t>
            </a:r>
            <a:r>
              <a:rPr lang="en-US" altLang="ko-KR" sz="1100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(</a:t>
            </a:r>
            <a:r>
              <a:rPr lang="ko-KR" altLang="en-US" sz="1100" b="0" i="0" dirty="0" err="1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실행명</a:t>
            </a:r>
            <a:r>
              <a:rPr lang="en-US" altLang="ko-KR" sz="1100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sz="1100" b="0" i="0" dirty="0" err="1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rqt</a:t>
            </a:r>
            <a:r>
              <a:rPr lang="en-US" altLang="ko-KR" sz="1100" dirty="0" err="1">
                <a:solidFill>
                  <a:srgbClr val="60911B"/>
                </a:solidFill>
                <a:latin typeface="Source Code Pro" panose="020B0604020202020204" pitchFamily="49" charset="0"/>
              </a:rPr>
              <a:t>_graph</a:t>
            </a:r>
            <a:r>
              <a:rPr lang="ko-KR" altLang="en-US" sz="1100" dirty="0">
                <a:solidFill>
                  <a:srgbClr val="60911B"/>
                </a:solidFill>
                <a:latin typeface="Source Code Pro" panose="020B0604020202020204" pitchFamily="49" charset="0"/>
              </a:rPr>
              <a:t>에서 표시될 </a:t>
            </a:r>
            <a:r>
              <a:rPr lang="ko-KR" altLang="en-US" sz="1100" dirty="0" err="1">
                <a:solidFill>
                  <a:srgbClr val="60911B"/>
                </a:solidFill>
                <a:latin typeface="Source Code Pro" panose="020B0604020202020204" pitchFamily="49" charset="0"/>
              </a:rPr>
              <a:t>노드명</a:t>
            </a:r>
            <a:r>
              <a:rPr lang="en-US" altLang="ko-KR" sz="1100" b="0" i="0" dirty="0">
                <a:solidFill>
                  <a:srgbClr val="60911B"/>
                </a:solidFill>
                <a:effectLst/>
                <a:latin typeface="Source Code Pro" panose="020B0604020202020204" pitchFamily="49" charset="0"/>
              </a:rPr>
              <a:t>)”</a:t>
            </a:r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/&gt;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</a:p>
          <a:p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  &lt;/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launch</a:t>
            </a:r>
            <a:r>
              <a:rPr lang="en-US" altLang="ko-KR" sz="1100" b="0" i="0" dirty="0">
                <a:solidFill>
                  <a:srgbClr val="A77F71"/>
                </a:solidFill>
                <a:effectLst/>
                <a:latin typeface="Source Code Pro" panose="020B0604020202020204" pitchFamily="49" charset="0"/>
              </a:rPr>
              <a:t>&gt;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b="0" i="0" dirty="0">
              <a:effectLst/>
              <a:latin typeface="-apple-system"/>
            </a:endParaRPr>
          </a:p>
          <a:p>
            <a:r>
              <a:rPr lang="ko-KR" altLang="en-US" sz="1000" dirty="0"/>
              <a:t>●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en-US" altLang="ko-KR" b="1" i="0" cap="all" dirty="0" err="1">
                <a:solidFill>
                  <a:srgbClr val="333333"/>
                </a:solidFill>
                <a:effectLst/>
                <a:latin typeface="DINPro"/>
              </a:rPr>
              <a:t>ros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en-US" altLang="ko-KR" b="1" i="0" dirty="0">
                <a:effectLst/>
                <a:latin typeface="-apple-system"/>
              </a:rPr>
              <a:t>launch </a:t>
            </a:r>
            <a:r>
              <a:rPr lang="ko-KR" altLang="en-US" b="1" i="0" dirty="0" err="1">
                <a:effectLst/>
                <a:latin typeface="-apple-system"/>
              </a:rPr>
              <a:t>실행문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roslaunch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패키지명 </a:t>
            </a:r>
            <a:r>
              <a:rPr lang="ko-KR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파일명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launch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roslaunch</a:t>
            </a:r>
            <a:r>
              <a:rPr lang="en-US" altLang="ko-KR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패키지명 파일명</a:t>
            </a:r>
            <a:r>
              <a:rPr lang="en-US" altLang="ko-KR" dirty="0">
                <a:solidFill>
                  <a:srgbClr val="666666"/>
                </a:solidFill>
                <a:latin typeface="Source Code Pro" panose="020B0509030403020204" pitchFamily="49" charset="0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Source Code Pro" panose="020B0509030403020204" pitchFamily="49" charset="0"/>
              </a:rPr>
              <a:t>launch –screen(</a:t>
            </a:r>
            <a:r>
              <a:rPr lang="ko-KR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화면에 실행 표시</a:t>
            </a:r>
            <a:r>
              <a:rPr lang="en-US" altLang="ko-KR" dirty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67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92A1A-681F-4C3A-A41F-6135CF7AEC14}"/>
              </a:ext>
            </a:extLst>
          </p:cNvPr>
          <p:cNvSpPr txBox="1"/>
          <p:nvPr/>
        </p:nvSpPr>
        <p:spPr>
          <a:xfrm>
            <a:off x="1008386" y="1328383"/>
            <a:ext cx="80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ROS(Robot Operating System) – launch </a:t>
            </a:r>
            <a:r>
              <a:rPr lang="ko-KR" altLang="en-US" dirty="0"/>
              <a:t>작성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29D9-4111-4873-A775-DE19DABD18E4}"/>
              </a:ext>
            </a:extLst>
          </p:cNvPr>
          <p:cNvSpPr txBox="1"/>
          <p:nvPr/>
        </p:nvSpPr>
        <p:spPr>
          <a:xfrm>
            <a:off x="1194046" y="2165151"/>
            <a:ext cx="101516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●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en-US" altLang="ko-KR" b="1" i="0" cap="all" dirty="0" err="1">
                <a:solidFill>
                  <a:srgbClr val="333333"/>
                </a:solidFill>
                <a:effectLst/>
                <a:latin typeface="DINPro"/>
              </a:rPr>
              <a:t>ros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en-US" altLang="ko-KR" b="1" cap="all" dirty="0">
                <a:solidFill>
                  <a:srgbClr val="333333"/>
                </a:solidFill>
                <a:latin typeface="-apple-system"/>
              </a:rPr>
              <a:t>L</a:t>
            </a:r>
            <a:r>
              <a:rPr lang="en-US" altLang="ko-KR" b="1" i="0" dirty="0">
                <a:effectLst/>
                <a:latin typeface="-apple-system"/>
              </a:rPr>
              <a:t>aunch </a:t>
            </a:r>
            <a:r>
              <a:rPr lang="ko-KR" altLang="en-US" b="1" dirty="0">
                <a:latin typeface="-apple-system"/>
              </a:rPr>
              <a:t>작성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1.Geany Programmer’s Editor</a:t>
            </a:r>
            <a:r>
              <a:rPr lang="ko-KR" altLang="en-US" dirty="0"/>
              <a:t>를 이용해 </a:t>
            </a:r>
            <a:r>
              <a:rPr lang="ko-KR" altLang="en-US" dirty="0" err="1"/>
              <a:t>새파일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</a:t>
            </a:r>
            <a:r>
              <a:rPr lang="ko-KR" altLang="en-US" dirty="0"/>
              <a:t>작성하고자 하는 패키지 폴더 위치에 파일명</a:t>
            </a:r>
            <a:r>
              <a:rPr lang="en-US" altLang="ko-KR" dirty="0"/>
              <a:t>.launch</a:t>
            </a:r>
            <a:r>
              <a:rPr lang="ko-KR" altLang="en-US" dirty="0"/>
              <a:t>로 저장하고 </a:t>
            </a:r>
            <a:r>
              <a:rPr lang="en-US" altLang="ko-KR" dirty="0"/>
              <a:t>launch folder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3.&lt;launch&gt;&lt;/launch&gt;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4.launch</a:t>
            </a:r>
            <a:r>
              <a:rPr lang="ko-KR" altLang="en-US" dirty="0"/>
              <a:t>태그 안에 </a:t>
            </a:r>
            <a:r>
              <a:rPr lang="en-US" altLang="ko-KR" dirty="0"/>
              <a:t>&lt;node</a:t>
            </a:r>
            <a:r>
              <a:rPr lang="en-US" altLang="ko-KR" dirty="0">
                <a:solidFill>
                  <a:srgbClr val="000000"/>
                </a:solidFill>
                <a:latin typeface="Source Code Pro" panose="020B0604020202020204" pitchFamily="49" charset="0"/>
              </a:rPr>
              <a:t> </a:t>
            </a: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pkg=“</a:t>
            </a:r>
            <a:r>
              <a:rPr lang="ko-KR" altLang="en-US" sz="1800" b="0" i="0" dirty="0">
                <a:effectLst/>
                <a:latin typeface="Source Code Pro" panose="020B0604020202020204" pitchFamily="49" charset="0"/>
              </a:rPr>
              <a:t>패키지명</a:t>
            </a: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” type=</a:t>
            </a:r>
            <a:r>
              <a:rPr lang="en-US" altLang="ko-KR" sz="1800" dirty="0">
                <a:latin typeface="Source Code Pro" panose="020B0604020202020204" pitchFamily="49" charset="0"/>
              </a:rPr>
              <a:t>“</a:t>
            </a:r>
            <a:r>
              <a:rPr lang="ko-KR" altLang="en-US" sz="1800" dirty="0">
                <a:latin typeface="Source Code Pro" panose="020B0604020202020204" pitchFamily="49" charset="0"/>
              </a:rPr>
              <a:t>실행할 </a:t>
            </a:r>
            <a:r>
              <a:rPr lang="ko-KR" altLang="en-US" sz="1800" dirty="0" err="1">
                <a:latin typeface="Source Code Pro" panose="020B0604020202020204" pitchFamily="49" charset="0"/>
              </a:rPr>
              <a:t>노드명</a:t>
            </a:r>
            <a:r>
              <a:rPr lang="en-US" altLang="ko-KR" sz="1800" dirty="0">
                <a:latin typeface="Source Code Pro" panose="020B0604020202020204" pitchFamily="49" charset="0"/>
              </a:rPr>
              <a:t>(</a:t>
            </a:r>
            <a:r>
              <a:rPr lang="ko-KR" altLang="en-US" sz="1800" dirty="0" err="1">
                <a:latin typeface="Source Code Pro" panose="020B0604020202020204" pitchFamily="49" charset="0"/>
              </a:rPr>
              <a:t>노드이름</a:t>
            </a:r>
            <a:r>
              <a:rPr lang="en-US" altLang="ko-KR" sz="1800" dirty="0">
                <a:latin typeface="Source Code Pro" panose="020B0604020202020204" pitchFamily="49" charset="0"/>
              </a:rPr>
              <a:t>,</a:t>
            </a:r>
            <a:r>
              <a:rPr lang="ko-KR" altLang="en-US" sz="1800" dirty="0">
                <a:latin typeface="Source Code Pro" panose="020B0604020202020204" pitchFamily="49" charset="0"/>
              </a:rPr>
              <a:t> 설정된 노드</a:t>
            </a:r>
            <a:r>
              <a:rPr lang="en-US" altLang="ko-KR" sz="1800" dirty="0">
                <a:latin typeface="Source Code Pro" panose="020B0604020202020204" pitchFamily="49" charset="0"/>
              </a:rPr>
              <a:t>)”</a:t>
            </a: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name=</a:t>
            </a:r>
            <a:r>
              <a:rPr lang="en-US" altLang="ko-KR" sz="1800" dirty="0">
                <a:latin typeface="Source Code Pro" panose="020B0604020202020204" pitchFamily="49" charset="0"/>
              </a:rPr>
              <a:t>“</a:t>
            </a:r>
            <a:r>
              <a:rPr lang="ko-KR" altLang="en-US" sz="1800" b="0" i="0" dirty="0">
                <a:effectLst/>
                <a:latin typeface="Source Code Pro" panose="020B0604020202020204" pitchFamily="49" charset="0"/>
              </a:rPr>
              <a:t>실행할</a:t>
            </a:r>
            <a:r>
              <a:rPr lang="en-US" altLang="ko-KR" dirty="0">
                <a:latin typeface="Source Code Pro" panose="020B0604020202020204" pitchFamily="49" charset="0"/>
              </a:rPr>
              <a:t> </a:t>
            </a:r>
            <a:r>
              <a:rPr lang="ko-KR" altLang="en-US" sz="1800" b="0" i="0" dirty="0">
                <a:effectLst/>
                <a:latin typeface="Source Code Pro" panose="020B0604020202020204" pitchFamily="49" charset="0"/>
              </a:rPr>
              <a:t>노드를 부를 이름</a:t>
            </a: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(</a:t>
            </a:r>
            <a:r>
              <a:rPr lang="ko-KR" altLang="en-US" sz="1800" b="0" i="0" dirty="0" err="1">
                <a:effectLst/>
                <a:latin typeface="Source Code Pro" panose="020B0604020202020204" pitchFamily="49" charset="0"/>
              </a:rPr>
              <a:t>실행명</a:t>
            </a: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, </a:t>
            </a:r>
            <a:r>
              <a:rPr lang="en-US" altLang="ko-KR" sz="1800" b="0" i="0" dirty="0" err="1">
                <a:effectLst/>
                <a:latin typeface="Source Code Pro" panose="020B0604020202020204" pitchFamily="49" charset="0"/>
              </a:rPr>
              <a:t>rqt</a:t>
            </a:r>
            <a:r>
              <a:rPr lang="en-US" altLang="ko-KR" sz="1800" dirty="0" err="1">
                <a:latin typeface="Source Code Pro" panose="020B0604020202020204" pitchFamily="49" charset="0"/>
              </a:rPr>
              <a:t>_graph</a:t>
            </a:r>
            <a:r>
              <a:rPr lang="ko-KR" altLang="en-US" sz="1800" dirty="0">
                <a:latin typeface="Source Code Pro" panose="020B0604020202020204" pitchFamily="49" charset="0"/>
              </a:rPr>
              <a:t>에서 표시될 </a:t>
            </a:r>
            <a:r>
              <a:rPr lang="ko-KR" altLang="en-US" sz="1800" dirty="0" err="1">
                <a:latin typeface="Source Code Pro" panose="020B0604020202020204" pitchFamily="49" charset="0"/>
              </a:rPr>
              <a:t>노드명</a:t>
            </a: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)”/&gt; </a:t>
            </a:r>
            <a:r>
              <a:rPr lang="ko-KR" altLang="en-US" dirty="0">
                <a:latin typeface="Source Code Pro" panose="020B0604020202020204" pitchFamily="49" charset="0"/>
              </a:rPr>
              <a:t>작성</a:t>
            </a:r>
            <a:endParaRPr lang="en-US" altLang="ko-KR" dirty="0">
              <a:latin typeface="Source Code Pro" panose="020B0604020202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5.</a:t>
            </a:r>
            <a:r>
              <a:rPr lang="ko-KR" altLang="en-US" sz="1800" b="0" i="0" dirty="0">
                <a:effectLst/>
                <a:latin typeface="Source Code Pro" panose="020B0604020202020204" pitchFamily="49" charset="0"/>
              </a:rPr>
              <a:t>저장</a:t>
            </a:r>
            <a:endParaRPr lang="en-US" altLang="ko-KR" sz="1800" b="0" i="0" dirty="0">
              <a:effectLst/>
              <a:latin typeface="Source Code Pro" panose="020B0604020202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ource Code Pro" panose="020B0604020202020204" pitchFamily="49" charset="0"/>
              </a:rPr>
              <a:t>6.roscore</a:t>
            </a:r>
            <a:r>
              <a:rPr lang="ko-KR" altLang="en-US" dirty="0">
                <a:latin typeface="Source Code Pro" panose="020B0604020202020204" pitchFamily="49" charset="0"/>
              </a:rPr>
              <a:t>를 통한 </a:t>
            </a:r>
            <a:r>
              <a:rPr lang="en-US" altLang="ko-KR" dirty="0">
                <a:latin typeface="Source Code Pro" panose="020B0604020202020204" pitchFamily="49" charset="0"/>
              </a:rPr>
              <a:t>ROS</a:t>
            </a:r>
            <a:r>
              <a:rPr lang="ko-KR" altLang="en-US" dirty="0">
                <a:latin typeface="Source Code Pro" panose="020B0604020202020204" pitchFamily="49" charset="0"/>
              </a:rPr>
              <a:t>실행</a:t>
            </a:r>
            <a:endParaRPr lang="en-US" altLang="ko-KR" sz="1800" b="0" i="0" dirty="0">
              <a:effectLst/>
              <a:latin typeface="Source Code Pro" panose="020B0604020202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ource Code Pro" panose="020B0604020202020204" pitchFamily="49" charset="0"/>
              </a:rPr>
              <a:t>6.cm</a:t>
            </a:r>
            <a:r>
              <a:rPr lang="ko-KR" altLang="en-US" dirty="0">
                <a:latin typeface="Source Code Pro" panose="020B0604020202020204" pitchFamily="49" charset="0"/>
              </a:rPr>
              <a:t>후 </a:t>
            </a:r>
            <a:r>
              <a:rPr lang="en-US" altLang="ko-KR" dirty="0" err="1">
                <a:latin typeface="Source Code Pro" panose="020B0604020202020204" pitchFamily="49" charset="0"/>
              </a:rPr>
              <a:t>roslaunch</a:t>
            </a:r>
            <a:r>
              <a:rPr lang="en-US" altLang="ko-KR" dirty="0">
                <a:latin typeface="Source Code Pro" panose="020B0604020202020204" pitchFamily="49" charset="0"/>
              </a:rPr>
              <a:t> </a:t>
            </a:r>
            <a:r>
              <a:rPr lang="ko-KR" altLang="en-US" dirty="0">
                <a:latin typeface="Source Code Pro" panose="020B0604020202020204" pitchFamily="49" charset="0"/>
              </a:rPr>
              <a:t>실행문으로 작성한 </a:t>
            </a:r>
            <a:r>
              <a:rPr lang="en-US" altLang="ko-KR" dirty="0">
                <a:latin typeface="Source Code Pro" panose="020B0604020202020204" pitchFamily="49" charset="0"/>
              </a:rPr>
              <a:t>ROS Launch</a:t>
            </a:r>
            <a:r>
              <a:rPr lang="ko-KR" altLang="en-US" dirty="0">
                <a:latin typeface="Source Code Pro" panose="020B0604020202020204" pitchFamily="49" charset="0"/>
              </a:rPr>
              <a:t>파일 실행</a:t>
            </a:r>
            <a:endParaRPr lang="en-US" altLang="ko-KR" dirty="0">
              <a:latin typeface="Source Code Pro" panose="020B0604020202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7.rqt_graph </a:t>
            </a:r>
            <a:r>
              <a:rPr lang="ko-KR" altLang="en-US" sz="1800" b="0" i="0" dirty="0">
                <a:effectLst/>
                <a:latin typeface="Source Code Pro" panose="020B0604020202020204" pitchFamily="49" charset="0"/>
              </a:rPr>
              <a:t>실행하여 노드 확인</a:t>
            </a:r>
            <a:r>
              <a:rPr lang="en-US" altLang="ko-KR" sz="1800" b="0" i="0" dirty="0">
                <a:effectLst/>
                <a:latin typeface="Source Code Pro" panose="020B0604020202020204" pitchFamily="49" charset="0"/>
              </a:rPr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E3B1F-EAE9-4D6C-A5C5-D8548DDB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13" y="5094859"/>
            <a:ext cx="543877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243B29-4184-4CE1-B5F0-6A7D8A39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48" y="1852335"/>
            <a:ext cx="4095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887C6-4A86-4714-BC38-AAD25561211D}"/>
              </a:ext>
            </a:extLst>
          </p:cNvPr>
          <p:cNvSpPr txBox="1"/>
          <p:nvPr/>
        </p:nvSpPr>
        <p:spPr>
          <a:xfrm>
            <a:off x="1478133" y="190602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http://wiki.ros.org/std_msgs</a:t>
            </a:r>
            <a:r>
              <a:rPr lang="ko-KR" altLang="en-US" dirty="0"/>
              <a:t>   에 </a:t>
            </a:r>
            <a:r>
              <a:rPr lang="en-US" altLang="ko-KR" dirty="0"/>
              <a:t>data </a:t>
            </a:r>
            <a:r>
              <a:rPr lang="ko-KR" altLang="en-US" dirty="0"/>
              <a:t>형 참조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0D4841-1FB2-45D9-96D7-68136F64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133" y="2565647"/>
            <a:ext cx="2338477" cy="3109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DCF55-34F0-43BE-AA7A-69993076D2FC}"/>
              </a:ext>
            </a:extLst>
          </p:cNvPr>
          <p:cNvSpPr txBox="1"/>
          <p:nvPr/>
        </p:nvSpPr>
        <p:spPr>
          <a:xfrm>
            <a:off x="3605443" y="2687853"/>
            <a:ext cx="7943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https://github.com/ros-industrial/cros/tree/master/resources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에서 예제 프로그램 참조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0BC841-80FA-4980-A16C-162FBA141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365" y="3746680"/>
            <a:ext cx="7800975" cy="2257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928987-3A93-4E19-A2FB-88D14AA1DFD5}"/>
              </a:ext>
            </a:extLst>
          </p:cNvPr>
          <p:cNvSpPr txBox="1"/>
          <p:nvPr/>
        </p:nvSpPr>
        <p:spPr>
          <a:xfrm>
            <a:off x="1008386" y="1328383"/>
            <a:ext cx="93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ROS(Robot Operating System) – </a:t>
            </a:r>
            <a:r>
              <a:rPr lang="ko-KR" altLang="en-US" dirty="0"/>
              <a:t>다양한 변수를 사용할 </a:t>
            </a:r>
            <a:r>
              <a:rPr lang="en-US" altLang="ko-KR" dirty="0" err="1"/>
              <a:t>my_second_pkg</a:t>
            </a:r>
            <a:r>
              <a:rPr lang="ko-KR" altLang="en-US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321533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5B485DE-3B48-4FED-AE2B-1A12A5D5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80" y="2651617"/>
            <a:ext cx="5770905" cy="306560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1353BE5-A6F0-46B2-BAC2-AA2EEBC0C5F6}"/>
              </a:ext>
            </a:extLst>
          </p:cNvPr>
          <p:cNvSpPr/>
          <p:nvPr/>
        </p:nvSpPr>
        <p:spPr>
          <a:xfrm>
            <a:off x="6096000" y="3604865"/>
            <a:ext cx="443883" cy="48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EC060-248F-49BB-9C3E-46B46067937E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 – </a:t>
            </a:r>
            <a:r>
              <a:rPr lang="ko-KR" altLang="en-US" dirty="0"/>
              <a:t>다양한 변수를 사용한 </a:t>
            </a:r>
            <a:r>
              <a:rPr lang="en-US" altLang="ko-KR" dirty="0"/>
              <a:t>std_msg_talker.cpp </a:t>
            </a:r>
            <a:r>
              <a:rPr lang="ko-KR" altLang="en-US" dirty="0"/>
              <a:t>만들기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6C981-D006-40BE-BB3D-1BCAB8037C04}"/>
              </a:ext>
            </a:extLst>
          </p:cNvPr>
          <p:cNvSpPr txBox="1"/>
          <p:nvPr/>
        </p:nvSpPr>
        <p:spPr>
          <a:xfrm>
            <a:off x="1327212" y="187018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●</a:t>
            </a:r>
            <a:r>
              <a:rPr lang="en-US" altLang="ko-KR" b="1" i="0" cap="all" dirty="0">
                <a:solidFill>
                  <a:srgbClr val="333333"/>
                </a:solidFill>
                <a:effectLst/>
                <a:latin typeface="DINPro"/>
              </a:rPr>
              <a:t> </a:t>
            </a:r>
            <a:r>
              <a:rPr lang="ko-KR" altLang="en-US" b="1" cap="all" dirty="0">
                <a:solidFill>
                  <a:srgbClr val="333333"/>
                </a:solidFill>
                <a:latin typeface="DINPro"/>
              </a:rPr>
              <a:t>새 파일 만들기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72104-D429-432E-BE09-E4290BE6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21" y="2938963"/>
            <a:ext cx="4906808" cy="26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B3964-4553-44A4-89A5-60BA62C4235E}"/>
              </a:ext>
            </a:extLst>
          </p:cNvPr>
          <p:cNvSpPr txBox="1"/>
          <p:nvPr/>
        </p:nvSpPr>
        <p:spPr>
          <a:xfrm>
            <a:off x="1008386" y="1328383"/>
            <a:ext cx="97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ROS(Robot Operating System) – </a:t>
            </a:r>
            <a:r>
              <a:rPr lang="ko-KR" altLang="en-US" dirty="0"/>
              <a:t>다양한 변수를 사용한 </a:t>
            </a:r>
            <a:r>
              <a:rPr lang="en-US" altLang="ko-KR" dirty="0"/>
              <a:t>std_msg_talker.cpp </a:t>
            </a:r>
            <a:r>
              <a:rPr lang="ko-KR" altLang="en-US" dirty="0"/>
              <a:t>내용 카피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14CA4-8CB9-4763-B136-0B4529C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82" y="1798636"/>
            <a:ext cx="6023768" cy="4517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5D2096-7655-475D-AF1B-3F830539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3" y="1798636"/>
            <a:ext cx="4531330" cy="40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23118</TotalTime>
  <Words>595</Words>
  <Application>Microsoft Office PowerPoint</Application>
  <PresentationFormat>와이드스크린</PresentationFormat>
  <Paragraphs>56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-apple-system</vt:lpstr>
      <vt:lpstr>DINPro</vt:lpstr>
      <vt:lpstr>se-nanumgothic</vt:lpstr>
      <vt:lpstr>맑은 고딕</vt:lpstr>
      <vt:lpstr>휴먼둥근헤드라인</vt:lpstr>
      <vt:lpstr>Arial</vt:lpstr>
      <vt:lpstr>Monospac821 BT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Ko Kuk Won</cp:lastModifiedBy>
  <cp:revision>91</cp:revision>
  <dcterms:created xsi:type="dcterms:W3CDTF">2019-12-27T04:19:41Z</dcterms:created>
  <dcterms:modified xsi:type="dcterms:W3CDTF">2021-09-27T12:36:39Z</dcterms:modified>
</cp:coreProperties>
</file>