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3" r:id="rId2"/>
    <p:sldId id="334" r:id="rId3"/>
    <p:sldId id="355" r:id="rId4"/>
    <p:sldId id="358" r:id="rId5"/>
    <p:sldId id="356" r:id="rId6"/>
    <p:sldId id="357" r:id="rId7"/>
    <p:sldId id="359" r:id="rId8"/>
    <p:sldId id="360" r:id="rId9"/>
    <p:sldId id="361" r:id="rId10"/>
    <p:sldId id="363" r:id="rId11"/>
    <p:sldId id="364" r:id="rId12"/>
    <p:sldId id="362" r:id="rId13"/>
    <p:sldId id="365" r:id="rId14"/>
    <p:sldId id="366" r:id="rId15"/>
    <p:sldId id="367" r:id="rId16"/>
    <p:sldId id="35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96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22B014-115F-4DBF-AE10-012DB07163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74445" y="64670"/>
            <a:ext cx="2038663" cy="685554"/>
          </a:xfrm>
          <a:prstGeom prst="rect">
            <a:avLst/>
          </a:prstGeom>
        </p:spPr>
      </p:pic>
      <p:pic>
        <p:nvPicPr>
          <p:cNvPr id="12" name="Picture 2" descr="Download Dassault Systèmes SE (3DS) Logo in SVG Vector or PNG File Format -  Logo.wine">
            <a:extLst>
              <a:ext uri="{FF2B5EF4-FFF2-40B4-BE49-F238E27FC236}">
                <a16:creationId xmlns:a16="http://schemas.microsoft.com/office/drawing/2014/main" id="{03219D08-DB55-48CA-99F4-B988604B9C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570" y="-129159"/>
            <a:ext cx="1799430" cy="11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iki.ros.org/ko/ROS/Tutorials/CreatingPack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2" y="1064922"/>
            <a:ext cx="7565257" cy="254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73" y="5069013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59" y="5069013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9012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20" y="5069012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8D0F10-0B45-4CF8-8E10-EE8DB5C99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0672" y="3862114"/>
            <a:ext cx="1098518" cy="76767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CF17F10-C721-4D07-88F1-BE8E1773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73" y="3899168"/>
            <a:ext cx="2334946" cy="6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isual studio에서 opencv 세팅하는 방법 - gaussian37">
            <a:extLst>
              <a:ext uri="{FF2B5EF4-FFF2-40B4-BE49-F238E27FC236}">
                <a16:creationId xmlns:a16="http://schemas.microsoft.com/office/drawing/2014/main" id="{D6C0CD0C-CD75-4CD7-9218-455E36639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25726" r="28528" b="23614"/>
          <a:stretch/>
        </p:blipFill>
        <p:spPr bwMode="auto">
          <a:xfrm>
            <a:off x="7492385" y="3782403"/>
            <a:ext cx="2393264" cy="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E2DAE23-ECDE-476C-8548-3D198B5C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22" y="3862114"/>
            <a:ext cx="1083385" cy="7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F246A-127E-4408-8740-540F2A996BF5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ROS(Robot Operating System) – CMakerLists.txt </a:t>
            </a:r>
            <a:r>
              <a:rPr lang="ko-KR" altLang="en-US" dirty="0"/>
              <a:t>편집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1F323-8319-458B-AE7C-1AAD5F17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10" y="1697715"/>
            <a:ext cx="5861591" cy="45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F246A-127E-4408-8740-540F2A996BF5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ROS(Robot Operating System) – CMakerLists.txt </a:t>
            </a:r>
            <a:r>
              <a:rPr lang="ko-KR" altLang="en-US" dirty="0"/>
              <a:t>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F5E139-6B57-4526-9B4D-A0931219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88" y="1921077"/>
            <a:ext cx="8464890" cy="39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A73631-E295-4898-9C72-61A3CE76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68" y="2541864"/>
            <a:ext cx="4380332" cy="3438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75CAB-5E79-42D9-940A-B138FB442E43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 – </a:t>
            </a:r>
            <a:r>
              <a:rPr lang="en-US" altLang="ko-KR" dirty="0" err="1"/>
              <a:t>ros</a:t>
            </a:r>
            <a:r>
              <a:rPr lang="en-US" altLang="ko-KR" dirty="0"/>
              <a:t> </a:t>
            </a:r>
            <a:r>
              <a:rPr lang="ko-KR" altLang="en-US" dirty="0"/>
              <a:t>환경 변수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AE7440-E202-4B4A-95E1-B0E2BB0A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1780607"/>
            <a:ext cx="4448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5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D75B2-C392-444E-95C1-85B8F84B4382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ROS(Robot Operating System) – </a:t>
            </a:r>
            <a:r>
              <a:rPr lang="en-US" altLang="ko-KR" dirty="0" err="1"/>
              <a:t>catkin_make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57C071-F9F4-4FD6-BB3C-2E706D5E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15" y="1949097"/>
            <a:ext cx="7043606" cy="38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51053-CEB0-42BD-8739-177D6A0BB2CB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ROS(Robot Operating System) – </a:t>
            </a:r>
            <a:r>
              <a:rPr lang="ko-KR" altLang="en-US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C1995-9826-45A4-A683-E8B30D543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9" y="2315361"/>
            <a:ext cx="4132118" cy="30749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821B35-DD5F-4290-AF9E-65CE65F7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873" y="2315361"/>
            <a:ext cx="6082481" cy="2504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70F8A-6A40-4CAB-9C02-883008136822}"/>
              </a:ext>
            </a:extLst>
          </p:cNvPr>
          <p:cNvSpPr txBox="1"/>
          <p:nvPr/>
        </p:nvSpPr>
        <p:spPr>
          <a:xfrm>
            <a:off x="1228987" y="1644898"/>
            <a:ext cx="6690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터미널 창에 각각 명령어 입력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5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5A68A-AA0B-4EFD-BF9C-0C60DBD72E4C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ROS(Robot Operating System) – </a:t>
            </a:r>
            <a:r>
              <a:rPr lang="ko-KR" altLang="en-US" dirty="0"/>
              <a:t>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B7E10-3D75-4C24-B130-5539E4097593}"/>
              </a:ext>
            </a:extLst>
          </p:cNvPr>
          <p:cNvSpPr txBox="1"/>
          <p:nvPr/>
        </p:nvSpPr>
        <p:spPr>
          <a:xfrm>
            <a:off x="1228987" y="1644898"/>
            <a:ext cx="6690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터미널 창에 각각 명령어 입력</a:t>
            </a: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D1722-31F7-4A04-BDA0-39A82314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02" y="2485720"/>
            <a:ext cx="4081057" cy="1247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B18D0B-4336-48F6-B3E0-27D9B3CEF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82" y="2590800"/>
            <a:ext cx="6279700" cy="6822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00A1EF-3CDB-48EE-87D6-C5330F9BB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113" y="3826884"/>
            <a:ext cx="5765207" cy="23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6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40B9D-C417-49D8-A9E8-D045228F75B2}"/>
              </a:ext>
            </a:extLst>
          </p:cNvPr>
          <p:cNvSpPr txBox="1"/>
          <p:nvPr/>
        </p:nvSpPr>
        <p:spPr>
          <a:xfrm>
            <a:off x="4602543" y="406995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 감사합니다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8AA846-0A4C-42BA-BC18-9F3FFA3A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63" y="2524815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528968-E5B9-4C81-97C3-9D63E451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018" y="2271991"/>
            <a:ext cx="1906133" cy="14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0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590601" y="3353349"/>
            <a:ext cx="739142" cy="90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95A72-FD27-4E2A-8C1E-4846D9EB40A1}"/>
              </a:ext>
            </a:extLst>
          </p:cNvPr>
          <p:cNvSpPr txBox="1"/>
          <p:nvPr/>
        </p:nvSpPr>
        <p:spPr>
          <a:xfrm>
            <a:off x="3467489" y="4157579"/>
            <a:ext cx="578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ROS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기초</a:t>
            </a: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2 – ROS C++ Programming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기초</a:t>
            </a:r>
            <a:endParaRPr lang="en-US" altLang="ko-KR" b="1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BEA5BE-9874-47E4-AA17-0BC0D56F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17" y="4753747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DE7470D-D68F-4263-B614-AEF096FE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96" y="4598405"/>
            <a:ext cx="1906133" cy="14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70BC95-836D-4451-A47E-06CCD22772A9}"/>
              </a:ext>
            </a:extLst>
          </p:cNvPr>
          <p:cNvSpPr txBox="1"/>
          <p:nvPr/>
        </p:nvSpPr>
        <p:spPr>
          <a:xfrm>
            <a:off x="5176929" y="3450281"/>
            <a:ext cx="156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Monospac821 BT" panose="020B0609020202020204" pitchFamily="49" charset="0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2</a:t>
            </a:r>
            <a:endParaRPr lang="ko-KR" altLang="en-US" sz="2800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55B204-D1A2-4AC0-8953-B982BA642E77}"/>
              </a:ext>
            </a:extLst>
          </p:cNvPr>
          <p:cNvSpPr txBox="1"/>
          <p:nvPr/>
        </p:nvSpPr>
        <p:spPr>
          <a:xfrm>
            <a:off x="2323110" y="2241227"/>
            <a:ext cx="74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자율주행 경진대회 프로그래밍 교육</a:t>
            </a:r>
          </a:p>
        </p:txBody>
      </p:sp>
    </p:spTree>
    <p:extLst>
      <p:ext uri="{BB962C8B-B14F-4D97-AF65-F5344CB8AC3E}">
        <p14:creationId xmlns:p14="http://schemas.microsoft.com/office/powerpoint/2010/main" val="26158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6DCA0-CC98-4056-A275-6698E44B6945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 – catkin </a:t>
            </a:r>
            <a:r>
              <a:rPr lang="ko-KR" altLang="en-US" dirty="0"/>
              <a:t>환경에서 작업공간</a:t>
            </a:r>
            <a:r>
              <a:rPr lang="en-US" altLang="ko-KR" dirty="0"/>
              <a:t>(workspace) </a:t>
            </a:r>
            <a:r>
              <a:rPr lang="ko-KR" altLang="en-US" dirty="0"/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36BEE-B8AF-47FC-9B31-84902EFE5D0F}"/>
              </a:ext>
            </a:extLst>
          </p:cNvPr>
          <p:cNvSpPr txBox="1"/>
          <p:nvPr/>
        </p:nvSpPr>
        <p:spPr>
          <a:xfrm>
            <a:off x="7294227" y="6484501"/>
            <a:ext cx="6098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http://wiki.ros.org/ko/catkin/Tutorials/create_a_workspace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CB0F2-7C9B-486C-9C21-4401D298B701}"/>
              </a:ext>
            </a:extLst>
          </p:cNvPr>
          <p:cNvSpPr txBox="1"/>
          <p:nvPr/>
        </p:nvSpPr>
        <p:spPr>
          <a:xfrm>
            <a:off x="1255875" y="4929452"/>
            <a:ext cx="6695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$ </a:t>
            </a:r>
            <a:r>
              <a:rPr lang="en-US" altLang="ko-KR" dirty="0"/>
              <a:t>source /opt/ros/melodic/setup.sh</a:t>
            </a:r>
          </a:p>
          <a:p>
            <a:r>
              <a:rPr lang="ko-KR" altLang="en-US" dirty="0"/>
              <a:t>$ </a:t>
            </a:r>
            <a:r>
              <a:rPr lang="ko-KR" altLang="en-US" dirty="0" err="1"/>
              <a:t>mkdir</a:t>
            </a:r>
            <a:r>
              <a:rPr lang="ko-KR" altLang="en-US" dirty="0"/>
              <a:t> -</a:t>
            </a:r>
            <a:r>
              <a:rPr lang="ko-KR" altLang="en-US" dirty="0" err="1"/>
              <a:t>p</a:t>
            </a:r>
            <a:r>
              <a:rPr lang="ko-KR" altLang="en-US" dirty="0"/>
              <a:t> ~/</a:t>
            </a:r>
            <a:r>
              <a:rPr lang="ko-KR" altLang="en-US" dirty="0" err="1"/>
              <a:t>catkin_ws</a:t>
            </a:r>
            <a:r>
              <a:rPr lang="ko-KR" altLang="en-US" dirty="0"/>
              <a:t>/</a:t>
            </a:r>
            <a:r>
              <a:rPr lang="ko-KR" altLang="en-US" dirty="0" err="1"/>
              <a:t>src</a:t>
            </a:r>
            <a:endParaRPr lang="ko-KR" altLang="en-US" dirty="0"/>
          </a:p>
          <a:p>
            <a:r>
              <a:rPr lang="ko-KR" altLang="en-US" dirty="0"/>
              <a:t>$ </a:t>
            </a:r>
            <a:r>
              <a:rPr lang="ko-KR" altLang="en-US" dirty="0" err="1"/>
              <a:t>cd</a:t>
            </a:r>
            <a:r>
              <a:rPr lang="ko-KR" altLang="en-US" dirty="0"/>
              <a:t> ~/</a:t>
            </a:r>
            <a:r>
              <a:rPr lang="ko-KR" altLang="en-US" dirty="0" err="1"/>
              <a:t>catkin_ws</a:t>
            </a:r>
            <a:r>
              <a:rPr lang="ko-KR" altLang="en-US" dirty="0"/>
              <a:t>/</a:t>
            </a:r>
            <a:r>
              <a:rPr lang="ko-KR" altLang="en-US" dirty="0" err="1"/>
              <a:t>src</a:t>
            </a:r>
            <a:endParaRPr lang="ko-KR" altLang="en-US" dirty="0"/>
          </a:p>
          <a:p>
            <a:r>
              <a:rPr lang="ko-KR" altLang="en-US" dirty="0"/>
              <a:t>$ </a:t>
            </a:r>
            <a:r>
              <a:rPr lang="ko-KR" altLang="en-US" dirty="0" err="1"/>
              <a:t>catkin_init_workspace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0A9225-1D0D-4EBD-BDC2-CF20C42F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0" y="1697715"/>
            <a:ext cx="6477000" cy="311467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8F16F2-69A7-4E61-A9BD-1519A03B1B52}"/>
              </a:ext>
            </a:extLst>
          </p:cNvPr>
          <p:cNvCxnSpPr/>
          <p:nvPr/>
        </p:nvCxnSpPr>
        <p:spPr>
          <a:xfrm flipH="1" flipV="1">
            <a:off x="5042019" y="3119215"/>
            <a:ext cx="4648912" cy="135837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5B32BE-F57D-4DEF-AEE6-814C63E1F9E1}"/>
              </a:ext>
            </a:extLst>
          </p:cNvPr>
          <p:cNvSpPr txBox="1"/>
          <p:nvPr/>
        </p:nvSpPr>
        <p:spPr>
          <a:xfrm>
            <a:off x="8846636" y="27912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기존에 있는 폴더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8E3B63-4D6D-4D9E-B57C-7D95F3C36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45"/>
          <a:stretch/>
        </p:blipFill>
        <p:spPr>
          <a:xfrm>
            <a:off x="5321180" y="5199573"/>
            <a:ext cx="5042019" cy="80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36241-F73F-48B4-BAFF-2B7D98AEA6C3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 – catkin </a:t>
            </a:r>
            <a:r>
              <a:rPr lang="ko-KR" altLang="en-US" dirty="0"/>
              <a:t>환경에서 작업공간</a:t>
            </a:r>
            <a:r>
              <a:rPr lang="en-US" altLang="ko-KR" dirty="0"/>
              <a:t>(workspace) </a:t>
            </a:r>
            <a:r>
              <a:rPr lang="ko-KR" altLang="en-US" dirty="0"/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F48CE-5B79-4939-805E-834B41EF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2" y="2933569"/>
            <a:ext cx="4743450" cy="2076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46027F-5188-45A5-BADC-FA760CED2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82" y="2933569"/>
            <a:ext cx="5172075" cy="204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E025B-BCF2-4A33-B4B4-63AA8D5B6834}"/>
              </a:ext>
            </a:extLst>
          </p:cNvPr>
          <p:cNvSpPr txBox="1"/>
          <p:nvPr/>
        </p:nvSpPr>
        <p:spPr>
          <a:xfrm>
            <a:off x="1270932" y="1992476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폴더 상태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86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4EAA3-7619-446C-8039-D85A4B1AF839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ROS(Robot Operating System) – package</a:t>
            </a:r>
            <a:r>
              <a:rPr lang="ko-KR" altLang="en-US" dirty="0"/>
              <a:t>와 </a:t>
            </a:r>
            <a:r>
              <a:rPr lang="en-US" altLang="ko-KR" dirty="0"/>
              <a:t>node </a:t>
            </a:r>
            <a:r>
              <a:rPr lang="ko-KR" altLang="en-US" dirty="0"/>
              <a:t>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49595-AC91-47DF-A3F3-B0990C47F551}"/>
              </a:ext>
            </a:extLst>
          </p:cNvPr>
          <p:cNvSpPr txBox="1"/>
          <p:nvPr/>
        </p:nvSpPr>
        <p:spPr>
          <a:xfrm>
            <a:off x="1245765" y="1812831"/>
            <a:ext cx="80072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http://wiki.ros.org/ko/ROS/Tutorials/CreatingPackage</a:t>
            </a:r>
            <a:r>
              <a:rPr lang="ko-KR" altLang="en-US" dirty="0"/>
              <a:t> 참조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cd ~/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catkin_create_pkg</a:t>
            </a:r>
            <a:r>
              <a:rPr lang="en-US" altLang="ko-KR" dirty="0"/>
              <a:t> </a:t>
            </a:r>
            <a:r>
              <a:rPr lang="en-US" altLang="ko-KR" dirty="0" err="1"/>
              <a:t>my_first_pkg</a:t>
            </a:r>
            <a:r>
              <a:rPr lang="en-US" altLang="ko-KR" dirty="0"/>
              <a:t> </a:t>
            </a:r>
            <a:r>
              <a:rPr lang="en-US" altLang="ko-KR" dirty="0" err="1"/>
              <a:t>std_msgs</a:t>
            </a:r>
            <a:r>
              <a:rPr lang="en-US" altLang="ko-KR" dirty="0"/>
              <a:t> </a:t>
            </a:r>
            <a:r>
              <a:rPr lang="en-US" altLang="ko-KR" dirty="0" err="1"/>
              <a:t>rospy</a:t>
            </a:r>
            <a:r>
              <a:rPr lang="en-US" altLang="ko-KR" dirty="0"/>
              <a:t> </a:t>
            </a:r>
            <a:r>
              <a:rPr lang="en-US" altLang="ko-KR" dirty="0" err="1"/>
              <a:t>roscpp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749899-686F-457F-945B-131B6FAF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29" y="3497122"/>
            <a:ext cx="7486605" cy="227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C3F9B8-40E7-40F9-BF52-890C9A3AEA33}"/>
              </a:ext>
            </a:extLst>
          </p:cNvPr>
          <p:cNvSpPr txBox="1"/>
          <p:nvPr/>
        </p:nvSpPr>
        <p:spPr>
          <a:xfrm>
            <a:off x="1245765" y="3829465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$ </a:t>
            </a:r>
            <a:r>
              <a:rPr lang="ko-KR" altLang="en-US" dirty="0" err="1"/>
              <a:t>rospack</a:t>
            </a:r>
            <a:r>
              <a:rPr lang="ko-KR" altLang="en-US" dirty="0"/>
              <a:t> depends1 </a:t>
            </a:r>
            <a:r>
              <a:rPr lang="ko-KR" altLang="en-US" dirty="0" err="1"/>
              <a:t>my_first_pkg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9462CB-7DB4-460D-B90A-8EB54AD0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29" y="4351559"/>
            <a:ext cx="10150262" cy="10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DD04BC-93E6-4FB2-A49B-A76CD943C19F}"/>
              </a:ext>
            </a:extLst>
          </p:cNvPr>
          <p:cNvSpPr txBox="1"/>
          <p:nvPr/>
        </p:nvSpPr>
        <p:spPr>
          <a:xfrm>
            <a:off x="1539380" y="5846936"/>
            <a:ext cx="60987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http://wiki.ros.org/ROS/Tutorials/WritingPublisherSubscriber%28c%2B%2B%29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699E9-0D23-42DA-A90B-E703F430499D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ROS(Robot Operating System) – talker node </a:t>
            </a:r>
            <a:r>
              <a:rPr lang="ko-KR" altLang="en-US" dirty="0"/>
              <a:t>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979EF9-BC75-4F7E-8CBD-89A7231E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54" y="1968064"/>
            <a:ext cx="6796743" cy="3764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69D4E-8961-45FD-BC68-B89DB37078E0}"/>
              </a:ext>
            </a:extLst>
          </p:cNvPr>
          <p:cNvSpPr txBox="1"/>
          <p:nvPr/>
        </p:nvSpPr>
        <p:spPr>
          <a:xfrm>
            <a:off x="1228987" y="164489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talker.cpp </a:t>
            </a:r>
            <a:r>
              <a:rPr lang="ko-KR" altLang="en-US" dirty="0">
                <a:solidFill>
                  <a:srgbClr val="0000FF"/>
                </a:solidFill>
              </a:rPr>
              <a:t>코드 복사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5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DD644-4548-40CE-B110-7E96097ECF22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ROS(Robot Operating System) – talker node </a:t>
            </a:r>
            <a:r>
              <a:rPr lang="ko-KR" altLang="en-US" dirty="0"/>
              <a:t>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B2CFB8-6820-45A4-B9D1-94DC4D92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01" y="2141598"/>
            <a:ext cx="5861818" cy="3718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92C5FC-1145-47A7-9019-984C2D7539B1}"/>
              </a:ext>
            </a:extLst>
          </p:cNvPr>
          <p:cNvSpPr txBox="1"/>
          <p:nvPr/>
        </p:nvSpPr>
        <p:spPr>
          <a:xfrm>
            <a:off x="1228987" y="164489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지니 </a:t>
            </a:r>
            <a:r>
              <a:rPr lang="ko-KR" altLang="en-US" dirty="0" err="1">
                <a:solidFill>
                  <a:srgbClr val="0000FF"/>
                </a:solidFill>
              </a:rPr>
              <a:t>새창에</a:t>
            </a:r>
            <a:r>
              <a:rPr lang="ko-KR" altLang="en-US" dirty="0">
                <a:solidFill>
                  <a:srgbClr val="0000FF"/>
                </a:solidFill>
              </a:rPr>
              <a:t> 코드 복사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4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C71D2-7EEA-42AC-9507-8B0CF52EC60D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ROS(Robot Operating System) – talker node </a:t>
            </a:r>
            <a:r>
              <a:rPr lang="ko-KR" altLang="en-US" dirty="0"/>
              <a:t>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919D6-A846-4442-8BD0-5B48C08836BD}"/>
              </a:ext>
            </a:extLst>
          </p:cNvPr>
          <p:cNvSpPr txBox="1"/>
          <p:nvPr/>
        </p:nvSpPr>
        <p:spPr>
          <a:xfrm>
            <a:off x="1228987" y="164489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다른 이름으로 저장하기 </a:t>
            </a:r>
            <a:r>
              <a:rPr lang="en-US" altLang="ko-KR" dirty="0">
                <a:solidFill>
                  <a:srgbClr val="0000FF"/>
                </a:solidFill>
              </a:rPr>
              <a:t>talker.cpp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DD894-1640-4224-907B-0E011203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10" y="2186898"/>
            <a:ext cx="8351241" cy="32009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348F67-9FB6-478D-8ACD-4E0B12FA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23" y="3559134"/>
            <a:ext cx="4865615" cy="25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DD644-4548-40CE-B110-7E96097ECF22}"/>
              </a:ext>
            </a:extLst>
          </p:cNvPr>
          <p:cNvSpPr txBox="1"/>
          <p:nvPr/>
        </p:nvSpPr>
        <p:spPr>
          <a:xfrm>
            <a:off x="983219" y="1328383"/>
            <a:ext cx="911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ROS(Robot Operating System) – listener node 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E273F-9889-4C0A-BE1F-BB7768D41BEA}"/>
              </a:ext>
            </a:extLst>
          </p:cNvPr>
          <p:cNvSpPr txBox="1"/>
          <p:nvPr/>
        </p:nvSpPr>
        <p:spPr>
          <a:xfrm>
            <a:off x="1228987" y="1644898"/>
            <a:ext cx="6690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listener.cpp </a:t>
            </a:r>
            <a:r>
              <a:rPr lang="ko-KR" altLang="en-US" dirty="0">
                <a:solidFill>
                  <a:srgbClr val="0000FF"/>
                </a:solidFill>
              </a:rPr>
              <a:t>코드 복사 후 동일한 방법으로 </a:t>
            </a:r>
            <a:r>
              <a:rPr lang="en-US" altLang="ko-KR" dirty="0">
                <a:solidFill>
                  <a:srgbClr val="0000FF"/>
                </a:solidFill>
              </a:rPr>
              <a:t>listener.cpp </a:t>
            </a:r>
            <a:r>
              <a:rPr lang="ko-KR" altLang="en-US" dirty="0">
                <a:solidFill>
                  <a:srgbClr val="0000FF"/>
                </a:solidFill>
              </a:rPr>
              <a:t>저장</a:t>
            </a: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21E66E-8081-4BF5-81DE-AF63A2A7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19" y="2330745"/>
            <a:ext cx="4595460" cy="35101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19C28A-0D3C-43D6-83D4-76590C77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82" y="2843567"/>
            <a:ext cx="5905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4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23301</TotalTime>
  <Words>350</Words>
  <Application>Microsoft Office PowerPoint</Application>
  <PresentationFormat>와이드스크린</PresentationFormat>
  <Paragraphs>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Ko Kuk Won</cp:lastModifiedBy>
  <cp:revision>91</cp:revision>
  <dcterms:created xsi:type="dcterms:W3CDTF">2019-12-27T04:19:41Z</dcterms:created>
  <dcterms:modified xsi:type="dcterms:W3CDTF">2021-09-23T08:37:38Z</dcterms:modified>
</cp:coreProperties>
</file>